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57" r:id="rId7"/>
    <p:sldId id="263" r:id="rId8"/>
    <p:sldId id="264" r:id="rId9"/>
    <p:sldId id="265"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4" d="100"/>
          <a:sy n="104" d="100"/>
        </p:scale>
        <p:origin x="13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1/19/2019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1/19/2019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
        <p:nvSpPr>
          <p:cNvPr id="48" name="MSIPCMa0dd440d8c4275d73514306d" descr="{&quot;HashCode&quot;:2133105206,&quot;Placement&quot;:&quot;Footer&quot;,&quot;Top&quot;:524.1047,&quot;Left&quot;:420.843231,&quot;SlideWidth&quot;:960,&quot;SlideHeight&quot;:540}">
            <a:extLst>
              <a:ext uri="{FF2B5EF4-FFF2-40B4-BE49-F238E27FC236}">
                <a16:creationId xmlns:a16="http://schemas.microsoft.com/office/drawing/2014/main" id="{5D4BBA70-FB31-40D7-B352-BDED0868D441}"/>
              </a:ext>
            </a:extLst>
          </p:cNvPr>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Arial" panose="020B0604020202020204" pitchFamily="34" charset="0"/>
              </a:rPr>
              <a:t>Sensitivity: Internal &amp; Restricted</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DE7E-5B45-4B00-8C16-022BA53C4D57}"/>
              </a:ext>
            </a:extLst>
          </p:cNvPr>
          <p:cNvSpPr>
            <a:spLocks noGrp="1"/>
          </p:cNvSpPr>
          <p:nvPr>
            <p:ph type="ctrTitle"/>
          </p:nvPr>
        </p:nvSpPr>
        <p:spPr/>
        <p:txBody>
          <a:bodyPr/>
          <a:lstStyle/>
          <a:p>
            <a:r>
              <a:rPr lang="en-US" dirty="0"/>
              <a:t>Applied Data science capstone - project</a:t>
            </a:r>
          </a:p>
        </p:txBody>
      </p:sp>
      <p:sp>
        <p:nvSpPr>
          <p:cNvPr id="3" name="Subtitle 2">
            <a:extLst>
              <a:ext uri="{FF2B5EF4-FFF2-40B4-BE49-F238E27FC236}">
                <a16:creationId xmlns:a16="http://schemas.microsoft.com/office/drawing/2014/main" id="{7E835B97-B364-4B2E-93AB-7EEBF648D05B}"/>
              </a:ext>
            </a:extLst>
          </p:cNvPr>
          <p:cNvSpPr>
            <a:spLocks noGrp="1"/>
          </p:cNvSpPr>
          <p:nvPr>
            <p:ph type="subTitle" idx="1"/>
          </p:nvPr>
        </p:nvSpPr>
        <p:spPr/>
        <p:txBody>
          <a:bodyPr>
            <a:normAutofit/>
          </a:bodyPr>
          <a:lstStyle/>
          <a:p>
            <a:r>
              <a:rPr lang="en-US" sz="2800" dirty="0"/>
              <a:t>Capstone project – the battle </a:t>
            </a:r>
            <a:r>
              <a:rPr lang="en-US" sz="2800"/>
              <a:t>of neighborhood – week1</a:t>
            </a:r>
            <a:endParaRPr lang="en-US" sz="2800" dirty="0"/>
          </a:p>
        </p:txBody>
      </p:sp>
    </p:spTree>
    <p:extLst>
      <p:ext uri="{BB962C8B-B14F-4D97-AF65-F5344CB8AC3E}">
        <p14:creationId xmlns:p14="http://schemas.microsoft.com/office/powerpoint/2010/main" val="281080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a16="http://schemas.microsoft.com/office/drawing/2014/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grpSp>
      <p:sp useBgFill="1">
        <p:nvSpPr>
          <p:cNvPr id="65" name="Rectangle 64">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68"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69"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0"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1"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2"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3"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4"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5"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6"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7"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8"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9"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0"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1"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2"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3"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4"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5"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6"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7"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8"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9"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0"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1"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2"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3"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4"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5"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6"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97"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8"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9"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0"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1"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2"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3"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4"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5"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6"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7"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8"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09"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0"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1"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2"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3"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4"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5"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6"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7"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8"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9"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0"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1"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pic>
        <p:nvPicPr>
          <p:cNvPr id="123"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sp>
        <p:nvSpPr>
          <p:cNvPr id="2" name="Title 1">
            <a:extLst>
              <a:ext uri="{FF2B5EF4-FFF2-40B4-BE49-F238E27FC236}">
                <a16:creationId xmlns:a16="http://schemas.microsoft.com/office/drawing/2014/main" id="{DA3BCE9B-5747-489E-BF34-B05CCE2DE702}"/>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a:t>Thank you</a:t>
            </a:r>
          </a:p>
        </p:txBody>
      </p:sp>
      <p:cxnSp>
        <p:nvCxnSpPr>
          <p:cNvPr id="125" name="Straight Connector 124">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70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DE7E-5B45-4B00-8C16-022BA53C4D57}"/>
              </a:ext>
            </a:extLst>
          </p:cNvPr>
          <p:cNvSpPr>
            <a:spLocks noGrp="1"/>
          </p:cNvSpPr>
          <p:nvPr>
            <p:ph type="ctrTitle"/>
          </p:nvPr>
        </p:nvSpPr>
        <p:spPr/>
        <p:txBody>
          <a:bodyPr/>
          <a:lstStyle/>
          <a:p>
            <a:pPr algn="ctr"/>
            <a:r>
              <a:rPr lang="en-US" dirty="0"/>
              <a:t>Immigrants in </a:t>
            </a:r>
            <a:r>
              <a:rPr lang="en-US" dirty="0" err="1"/>
              <a:t>canada</a:t>
            </a:r>
            <a:endParaRPr lang="en-US" dirty="0"/>
          </a:p>
        </p:txBody>
      </p:sp>
    </p:spTree>
    <p:extLst>
      <p:ext uri="{BB962C8B-B14F-4D97-AF65-F5344CB8AC3E}">
        <p14:creationId xmlns:p14="http://schemas.microsoft.com/office/powerpoint/2010/main" val="2423209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F3FD3C-52CE-4FE6-B739-7849D8AD487C}"/>
              </a:ext>
            </a:extLst>
          </p:cNvPr>
          <p:cNvSpPr>
            <a:spLocks noGrp="1"/>
          </p:cNvSpPr>
          <p:nvPr>
            <p:ph idx="1"/>
          </p:nvPr>
        </p:nvSpPr>
        <p:spPr>
          <a:xfrm>
            <a:off x="1141412" y="1097280"/>
            <a:ext cx="9905999" cy="5598942"/>
          </a:xfrm>
        </p:spPr>
        <p:txBody>
          <a:bodyPr>
            <a:normAutofit lnSpcReduction="10000"/>
          </a:bodyPr>
          <a:lstStyle/>
          <a:p>
            <a:r>
              <a:rPr lang="en-US" dirty="0"/>
              <a:t>More than 60% of immigrants between 2011 and 2016 were admitted to Canada as economic migrants.</a:t>
            </a:r>
          </a:p>
          <a:p>
            <a:r>
              <a:rPr lang="en-US" dirty="0"/>
              <a:t>Almost an eighth of immigrants who landed and permanently settled in Canada in the five-year period between 2011 and 2016 were from India, according to the latest results from the 2016 census released by Statistics Canada.</a:t>
            </a:r>
          </a:p>
          <a:p>
            <a:r>
              <a:rPr lang="en-US" dirty="0"/>
              <a:t>In its table for the top 10 countries of birth of recent immigrants in 2016, those from India - at 147,190 - account for 12.1% of total number of 1212075.</a:t>
            </a:r>
          </a:p>
          <a:p>
            <a:r>
              <a:rPr lang="en-US" dirty="0"/>
              <a:t>According to the document, the largest contingent of visible minorities in Canada is from South Asia, with 1,924,635people representing more than 25% of that particular population</a:t>
            </a:r>
          </a:p>
        </p:txBody>
      </p:sp>
      <p:sp>
        <p:nvSpPr>
          <p:cNvPr id="5" name="Title 4">
            <a:extLst>
              <a:ext uri="{FF2B5EF4-FFF2-40B4-BE49-F238E27FC236}">
                <a16:creationId xmlns:a16="http://schemas.microsoft.com/office/drawing/2014/main" id="{9760EA12-69E3-4D44-B9D7-A3A190235B7D}"/>
              </a:ext>
            </a:extLst>
          </p:cNvPr>
          <p:cNvSpPr>
            <a:spLocks noGrp="1"/>
          </p:cNvSpPr>
          <p:nvPr>
            <p:ph type="title"/>
          </p:nvPr>
        </p:nvSpPr>
        <p:spPr>
          <a:xfrm>
            <a:off x="1141413" y="295421"/>
            <a:ext cx="9905998" cy="999808"/>
          </a:xfrm>
        </p:spPr>
        <p:txBody>
          <a:bodyPr/>
          <a:lstStyle/>
          <a:p>
            <a:r>
              <a:rPr lang="en-US" dirty="0"/>
              <a:t>Immigrants in Canada</a:t>
            </a:r>
          </a:p>
        </p:txBody>
      </p:sp>
    </p:spTree>
    <p:extLst>
      <p:ext uri="{BB962C8B-B14F-4D97-AF65-F5344CB8AC3E}">
        <p14:creationId xmlns:p14="http://schemas.microsoft.com/office/powerpoint/2010/main" val="1395734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F3FD3C-52CE-4FE6-B739-7849D8AD487C}"/>
              </a:ext>
            </a:extLst>
          </p:cNvPr>
          <p:cNvSpPr>
            <a:spLocks noGrp="1"/>
          </p:cNvSpPr>
          <p:nvPr>
            <p:ph idx="1"/>
          </p:nvPr>
        </p:nvSpPr>
        <p:spPr>
          <a:xfrm>
            <a:off x="8299937" y="1130478"/>
            <a:ext cx="2747473" cy="5094476"/>
          </a:xfrm>
        </p:spPr>
        <p:txBody>
          <a:bodyPr>
            <a:normAutofit fontScale="85000" lnSpcReduction="10000"/>
          </a:bodyPr>
          <a:lstStyle/>
          <a:p>
            <a:r>
              <a:rPr lang="en-US" dirty="0"/>
              <a:t>The next two largest visible minority groups are the Chinese (at 20.5% of the total) and blacks (at 15.6% of that population).</a:t>
            </a:r>
          </a:p>
          <a:p>
            <a:r>
              <a:rPr lang="en-US" dirty="0"/>
              <a:t>Given the three largest source countries of new Canadian immigrants, it isn’t surprising that nearly half the foreign-born population is from Asia</a:t>
            </a:r>
          </a:p>
          <a:p>
            <a:endParaRPr lang="en-US" dirty="0"/>
          </a:p>
        </p:txBody>
      </p:sp>
      <p:sp>
        <p:nvSpPr>
          <p:cNvPr id="5" name="Title 4">
            <a:extLst>
              <a:ext uri="{FF2B5EF4-FFF2-40B4-BE49-F238E27FC236}">
                <a16:creationId xmlns:a16="http://schemas.microsoft.com/office/drawing/2014/main" id="{9760EA12-69E3-4D44-B9D7-A3A190235B7D}"/>
              </a:ext>
            </a:extLst>
          </p:cNvPr>
          <p:cNvSpPr>
            <a:spLocks noGrp="1"/>
          </p:cNvSpPr>
          <p:nvPr>
            <p:ph type="title"/>
          </p:nvPr>
        </p:nvSpPr>
        <p:spPr>
          <a:xfrm>
            <a:off x="1141413" y="295421"/>
            <a:ext cx="9905998" cy="999808"/>
          </a:xfrm>
        </p:spPr>
        <p:txBody>
          <a:bodyPr/>
          <a:lstStyle/>
          <a:p>
            <a:r>
              <a:rPr lang="en-US" dirty="0"/>
              <a:t>Immigrants in Canada</a:t>
            </a:r>
          </a:p>
        </p:txBody>
      </p:sp>
      <p:pic>
        <p:nvPicPr>
          <p:cNvPr id="1032" name="Picture 8" descr="Canada Immigrants by country 2016">
            <a:extLst>
              <a:ext uri="{FF2B5EF4-FFF2-40B4-BE49-F238E27FC236}">
                <a16:creationId xmlns:a16="http://schemas.microsoft.com/office/drawing/2014/main" id="{BF5F9B9B-2570-4E2B-AA22-6D35E6566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015438"/>
            <a:ext cx="7158522" cy="5209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975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9033-733A-4438-9353-71E02469BA1A}"/>
              </a:ext>
            </a:extLst>
          </p:cNvPr>
          <p:cNvSpPr>
            <a:spLocks noGrp="1"/>
          </p:cNvSpPr>
          <p:nvPr>
            <p:ph type="title"/>
          </p:nvPr>
        </p:nvSpPr>
        <p:spPr>
          <a:xfrm>
            <a:off x="1141413" y="231656"/>
            <a:ext cx="9905998" cy="950031"/>
          </a:xfrm>
        </p:spPr>
        <p:txBody>
          <a:bodyPr/>
          <a:lstStyle/>
          <a:p>
            <a:r>
              <a:rPr lang="en-US" dirty="0"/>
              <a:t>Immigrants in Canada</a:t>
            </a:r>
          </a:p>
        </p:txBody>
      </p:sp>
      <p:pic>
        <p:nvPicPr>
          <p:cNvPr id="2050" name="Picture 2" descr="Image result for immigrants from india to canada dataset">
            <a:extLst>
              <a:ext uri="{FF2B5EF4-FFF2-40B4-BE49-F238E27FC236}">
                <a16:creationId xmlns:a16="http://schemas.microsoft.com/office/drawing/2014/main" id="{31C608D0-64CC-4296-B35B-4839F00047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3" y="1181687"/>
            <a:ext cx="9905997" cy="545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64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BA117-278E-40C5-85A0-BAC1A34306DE}"/>
              </a:ext>
            </a:extLst>
          </p:cNvPr>
          <p:cNvSpPr>
            <a:spLocks noGrp="1"/>
          </p:cNvSpPr>
          <p:nvPr>
            <p:ph type="title"/>
          </p:nvPr>
        </p:nvSpPr>
        <p:spPr>
          <a:xfrm>
            <a:off x="1141413" y="618518"/>
            <a:ext cx="9905998" cy="1182148"/>
          </a:xfrm>
        </p:spPr>
        <p:txBody>
          <a:bodyPr/>
          <a:lstStyle/>
          <a:p>
            <a:r>
              <a:rPr lang="en-US" dirty="0"/>
              <a:t>Introduction / business problem</a:t>
            </a:r>
          </a:p>
        </p:txBody>
      </p:sp>
      <p:sp>
        <p:nvSpPr>
          <p:cNvPr id="3" name="Content Placeholder 2">
            <a:extLst>
              <a:ext uri="{FF2B5EF4-FFF2-40B4-BE49-F238E27FC236}">
                <a16:creationId xmlns:a16="http://schemas.microsoft.com/office/drawing/2014/main" id="{19F3FD3C-52CE-4FE6-B739-7849D8AD487C}"/>
              </a:ext>
            </a:extLst>
          </p:cNvPr>
          <p:cNvSpPr>
            <a:spLocks noGrp="1"/>
          </p:cNvSpPr>
          <p:nvPr>
            <p:ph idx="1"/>
          </p:nvPr>
        </p:nvSpPr>
        <p:spPr>
          <a:xfrm>
            <a:off x="1141412" y="1800666"/>
            <a:ext cx="9905999" cy="4438816"/>
          </a:xfrm>
        </p:spPr>
        <p:txBody>
          <a:bodyPr/>
          <a:lstStyle/>
          <a:p>
            <a:r>
              <a:rPr lang="en-US" dirty="0"/>
              <a:t>Based on the above analysis it would be a good idea to setup an restaurant in Canada based on the population of the immigrants.</a:t>
            </a:r>
          </a:p>
          <a:p>
            <a:r>
              <a:rPr lang="en-US" dirty="0"/>
              <a:t>As majority of the immigrants are from India, if we can setup an Indian restaurant based on the number of Indian restaurant and population of the Indian in each city of Canada.</a:t>
            </a:r>
          </a:p>
          <a:p>
            <a:r>
              <a:rPr lang="en-US" dirty="0"/>
              <a:t>The objective is to check each city of Canada and located the number of Indian restaurant and then suggest an location based on the population density and cuisines like of the people.</a:t>
            </a:r>
          </a:p>
        </p:txBody>
      </p:sp>
    </p:spTree>
    <p:extLst>
      <p:ext uri="{BB962C8B-B14F-4D97-AF65-F5344CB8AC3E}">
        <p14:creationId xmlns:p14="http://schemas.microsoft.com/office/powerpoint/2010/main" val="1987998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C0F5-1489-497F-BEB8-32A9FD93D1CC}"/>
              </a:ext>
            </a:extLst>
          </p:cNvPr>
          <p:cNvSpPr>
            <a:spLocks noGrp="1"/>
          </p:cNvSpPr>
          <p:nvPr>
            <p:ph type="title"/>
          </p:nvPr>
        </p:nvSpPr>
        <p:spPr>
          <a:xfrm>
            <a:off x="1141413" y="618518"/>
            <a:ext cx="9905998" cy="488829"/>
          </a:xfrm>
        </p:spPr>
        <p:txBody>
          <a:bodyPr>
            <a:normAutofit fontScale="90000"/>
          </a:bodyPr>
          <a:lstStyle/>
          <a:p>
            <a:r>
              <a:rPr lang="en-US" dirty="0"/>
              <a:t>Report</a:t>
            </a:r>
            <a:endParaRPr lang="en-IN" dirty="0"/>
          </a:p>
        </p:txBody>
      </p:sp>
      <p:sp>
        <p:nvSpPr>
          <p:cNvPr id="3" name="Content Placeholder 2">
            <a:extLst>
              <a:ext uri="{FF2B5EF4-FFF2-40B4-BE49-F238E27FC236}">
                <a16:creationId xmlns:a16="http://schemas.microsoft.com/office/drawing/2014/main" id="{862804EA-7108-4292-A8A9-75AF5126DC76}"/>
              </a:ext>
            </a:extLst>
          </p:cNvPr>
          <p:cNvSpPr>
            <a:spLocks noGrp="1"/>
          </p:cNvSpPr>
          <p:nvPr>
            <p:ph idx="1"/>
          </p:nvPr>
        </p:nvSpPr>
        <p:spPr>
          <a:xfrm>
            <a:off x="1141412" y="1107347"/>
            <a:ext cx="9905999" cy="5536734"/>
          </a:xfrm>
        </p:spPr>
        <p:txBody>
          <a:bodyPr/>
          <a:lstStyle/>
          <a:p>
            <a:r>
              <a:rPr lang="en-US" dirty="0"/>
              <a:t>Based on the analysis using the foursquare </a:t>
            </a:r>
            <a:r>
              <a:rPr lang="en-US" dirty="0" err="1"/>
              <a:t>api</a:t>
            </a:r>
            <a:r>
              <a:rPr lang="en-US" dirty="0"/>
              <a:t>, we found that there are around 13 Provinces in Canada city. Please refer the below table:</a:t>
            </a:r>
          </a:p>
          <a:p>
            <a:endParaRPr lang="en-IN" dirty="0"/>
          </a:p>
        </p:txBody>
      </p:sp>
      <p:pic>
        <p:nvPicPr>
          <p:cNvPr id="6" name="Picture 5">
            <a:extLst>
              <a:ext uri="{FF2B5EF4-FFF2-40B4-BE49-F238E27FC236}">
                <a16:creationId xmlns:a16="http://schemas.microsoft.com/office/drawing/2014/main" id="{84AAC3E1-7D7B-42DD-B205-2CCBA360CFC2}"/>
              </a:ext>
            </a:extLst>
          </p:cNvPr>
          <p:cNvPicPr>
            <a:picLocks noChangeAspect="1"/>
          </p:cNvPicPr>
          <p:nvPr/>
        </p:nvPicPr>
        <p:blipFill>
          <a:blip r:embed="rId2"/>
          <a:stretch>
            <a:fillRect/>
          </a:stretch>
        </p:blipFill>
        <p:spPr>
          <a:xfrm>
            <a:off x="1316328" y="2052462"/>
            <a:ext cx="9039225" cy="4162425"/>
          </a:xfrm>
          <a:prstGeom prst="rect">
            <a:avLst/>
          </a:prstGeom>
        </p:spPr>
      </p:pic>
      <p:pic>
        <p:nvPicPr>
          <p:cNvPr id="8" name="Picture 7">
            <a:extLst>
              <a:ext uri="{FF2B5EF4-FFF2-40B4-BE49-F238E27FC236}">
                <a16:creationId xmlns:a16="http://schemas.microsoft.com/office/drawing/2014/main" id="{7E320936-FCB5-40BA-A756-9FA8D93F851E}"/>
              </a:ext>
            </a:extLst>
          </p:cNvPr>
          <p:cNvPicPr>
            <a:picLocks noChangeAspect="1"/>
          </p:cNvPicPr>
          <p:nvPr/>
        </p:nvPicPr>
        <p:blipFill>
          <a:blip r:embed="rId3"/>
          <a:stretch>
            <a:fillRect/>
          </a:stretch>
        </p:blipFill>
        <p:spPr>
          <a:xfrm>
            <a:off x="1316328" y="6204401"/>
            <a:ext cx="9039225" cy="600075"/>
          </a:xfrm>
          <a:prstGeom prst="rect">
            <a:avLst/>
          </a:prstGeom>
        </p:spPr>
      </p:pic>
    </p:spTree>
    <p:extLst>
      <p:ext uri="{BB962C8B-B14F-4D97-AF65-F5344CB8AC3E}">
        <p14:creationId xmlns:p14="http://schemas.microsoft.com/office/powerpoint/2010/main" val="401146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10"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C298AD0-B1ED-4B89-88EE-2F16F2F01AA1}"/>
              </a:ext>
            </a:extLst>
          </p:cNvPr>
          <p:cNvPicPr>
            <a:picLocks noChangeAspect="1"/>
          </p:cNvPicPr>
          <p:nvPr/>
        </p:nvPicPr>
        <p:blipFill>
          <a:blip r:embed="rId3"/>
          <a:stretch>
            <a:fillRect/>
          </a:stretch>
        </p:blipFill>
        <p:spPr>
          <a:xfrm>
            <a:off x="1118988" y="1262880"/>
            <a:ext cx="4635583" cy="1970122"/>
          </a:xfrm>
          <a:prstGeom prst="rect">
            <a:avLst/>
          </a:prstGeom>
        </p:spPr>
      </p:pic>
      <p:pic>
        <p:nvPicPr>
          <p:cNvPr id="5" name="Picture 4">
            <a:extLst>
              <a:ext uri="{FF2B5EF4-FFF2-40B4-BE49-F238E27FC236}">
                <a16:creationId xmlns:a16="http://schemas.microsoft.com/office/drawing/2014/main" id="{CE4A3711-9D2B-43BE-9463-18F74D536CF3}"/>
              </a:ext>
            </a:extLst>
          </p:cNvPr>
          <p:cNvPicPr>
            <a:picLocks noChangeAspect="1"/>
          </p:cNvPicPr>
          <p:nvPr/>
        </p:nvPicPr>
        <p:blipFill>
          <a:blip r:embed="rId4"/>
          <a:stretch>
            <a:fillRect/>
          </a:stretch>
        </p:blipFill>
        <p:spPr>
          <a:xfrm>
            <a:off x="1118988" y="4127386"/>
            <a:ext cx="4635583" cy="973472"/>
          </a:xfrm>
          <a:prstGeom prst="rect">
            <a:avLst/>
          </a:prstGeom>
        </p:spPr>
      </p:pic>
      <p:sp>
        <p:nvSpPr>
          <p:cNvPr id="3" name="Content Placeholder 2">
            <a:extLst>
              <a:ext uri="{FF2B5EF4-FFF2-40B4-BE49-F238E27FC236}">
                <a16:creationId xmlns:a16="http://schemas.microsoft.com/office/drawing/2014/main" id="{06BF1538-243F-48C4-B0AC-020F235F6EF8}"/>
              </a:ext>
            </a:extLst>
          </p:cNvPr>
          <p:cNvSpPr>
            <a:spLocks noGrp="1"/>
          </p:cNvSpPr>
          <p:nvPr>
            <p:ph idx="1"/>
          </p:nvPr>
        </p:nvSpPr>
        <p:spPr>
          <a:xfrm>
            <a:off x="6569957" y="2249487"/>
            <a:ext cx="4747087" cy="3541714"/>
          </a:xfrm>
        </p:spPr>
        <p:txBody>
          <a:bodyPr>
            <a:normAutofit/>
          </a:bodyPr>
          <a:lstStyle/>
          <a:p>
            <a:r>
              <a:rPr lang="en-US" dirty="0"/>
              <a:t>From the above table calculated the population density of each province and filtered out the provinces which have density &lt;= 5, Please refer the below table:</a:t>
            </a:r>
          </a:p>
          <a:p>
            <a:endParaRPr lang="en-IN" dirty="0"/>
          </a:p>
        </p:txBody>
      </p:sp>
    </p:spTree>
    <p:extLst>
      <p:ext uri="{BB962C8B-B14F-4D97-AF65-F5344CB8AC3E}">
        <p14:creationId xmlns:p14="http://schemas.microsoft.com/office/powerpoint/2010/main" val="2054167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7"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C2472DF-8ECB-4020-970B-EEBCA6344D93}"/>
              </a:ext>
            </a:extLst>
          </p:cNvPr>
          <p:cNvSpPr>
            <a:spLocks noGrp="1"/>
          </p:cNvSpPr>
          <p:nvPr>
            <p:ph idx="1"/>
          </p:nvPr>
        </p:nvSpPr>
        <p:spPr>
          <a:xfrm>
            <a:off x="1141412" y="2249487"/>
            <a:ext cx="4459287" cy="3965046"/>
          </a:xfrm>
        </p:spPr>
        <p:txBody>
          <a:bodyPr>
            <a:normAutofit/>
          </a:bodyPr>
          <a:lstStyle/>
          <a:p>
            <a:r>
              <a:rPr lang="en-US" sz="2000"/>
              <a:t>Based on the location we filtered only the restaurant and found that in city Charlottetown there were very less restaurant and this would be an ideal location for opening the New restaurant.</a:t>
            </a:r>
          </a:p>
          <a:p>
            <a:endParaRPr lang="en-IN" sz="2000"/>
          </a:p>
        </p:txBody>
      </p:sp>
      <p:pic>
        <p:nvPicPr>
          <p:cNvPr id="4" name="Picture 3">
            <a:extLst>
              <a:ext uri="{FF2B5EF4-FFF2-40B4-BE49-F238E27FC236}">
                <a16:creationId xmlns:a16="http://schemas.microsoft.com/office/drawing/2014/main" id="{1EEE1016-7294-402C-8D2E-5D5821B46A1E}"/>
              </a:ext>
            </a:extLst>
          </p:cNvPr>
          <p:cNvPicPr>
            <a:picLocks noChangeAspect="1"/>
          </p:cNvPicPr>
          <p:nvPr/>
        </p:nvPicPr>
        <p:blipFill>
          <a:blip r:embed="rId4"/>
          <a:stretch>
            <a:fillRect/>
          </a:stretch>
        </p:blipFill>
        <p:spPr>
          <a:xfrm>
            <a:off x="6096000" y="988482"/>
            <a:ext cx="5456279" cy="485608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48"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081133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383</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Applied Data science capstone - project</vt:lpstr>
      <vt:lpstr>Immigrants in canada</vt:lpstr>
      <vt:lpstr>Immigrants in Canada</vt:lpstr>
      <vt:lpstr>Immigrants in Canada</vt:lpstr>
      <vt:lpstr>Immigrants in Canada</vt:lpstr>
      <vt:lpstr>Introduction / business problem</vt:lpstr>
      <vt:lpstr>Report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 project</dc:title>
  <dc:creator>AI2S</dc:creator>
  <cp:lastModifiedBy>AI2S</cp:lastModifiedBy>
  <cp:revision>3</cp:revision>
  <dcterms:created xsi:type="dcterms:W3CDTF">2019-01-19T08:19:07Z</dcterms:created>
  <dcterms:modified xsi:type="dcterms:W3CDTF">2019-01-19T08:19:49Z</dcterms:modified>
</cp:coreProperties>
</file>