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
        <p:nvSpPr>
          <p:cNvPr id="48" name="MSIPCMa0dd440d8c4275d73514306d" descr="{&quot;HashCode&quot;:2133105206,&quot;Placement&quot;:&quot;Footer&quot;,&quot;Top&quot;:524.1047,&quot;Left&quot;:420.843231,&quot;SlideWidth&quot;:960,&quot;SlideHeight&quot;:540}">
            <a:extLst>
              <a:ext uri="{FF2B5EF4-FFF2-40B4-BE49-F238E27FC236}">
                <a16:creationId xmlns:a16="http://schemas.microsoft.com/office/drawing/2014/main" id="{5D4BBA70-FB31-40D7-B352-BDED0868D441}"/>
              </a:ext>
            </a:extLst>
          </p:cNvPr>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Arial" panose="020B0604020202020204" pitchFamily="34" charset="0"/>
              </a:rPr>
              <a:t>Sensitivity: Internal &amp; Restricted</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DE7E-5B45-4B00-8C16-022BA53C4D57}"/>
              </a:ext>
            </a:extLst>
          </p:cNvPr>
          <p:cNvSpPr>
            <a:spLocks noGrp="1"/>
          </p:cNvSpPr>
          <p:nvPr>
            <p:ph type="ctrTitle"/>
          </p:nvPr>
        </p:nvSpPr>
        <p:spPr/>
        <p:txBody>
          <a:bodyPr/>
          <a:lstStyle/>
          <a:p>
            <a:r>
              <a:rPr lang="en-US" dirty="0"/>
              <a:t>Applied Data science capstone - project</a:t>
            </a:r>
          </a:p>
        </p:txBody>
      </p:sp>
      <p:sp>
        <p:nvSpPr>
          <p:cNvPr id="3" name="Subtitle 2">
            <a:extLst>
              <a:ext uri="{FF2B5EF4-FFF2-40B4-BE49-F238E27FC236}">
                <a16:creationId xmlns:a16="http://schemas.microsoft.com/office/drawing/2014/main" id="{7E835B97-B364-4B2E-93AB-7EEBF648D05B}"/>
              </a:ext>
            </a:extLst>
          </p:cNvPr>
          <p:cNvSpPr>
            <a:spLocks noGrp="1"/>
          </p:cNvSpPr>
          <p:nvPr>
            <p:ph type="subTitle" idx="1"/>
          </p:nvPr>
        </p:nvSpPr>
        <p:spPr/>
        <p:txBody>
          <a:bodyPr>
            <a:normAutofit/>
          </a:bodyPr>
          <a:lstStyle/>
          <a:p>
            <a:r>
              <a:rPr lang="en-US" sz="2800" dirty="0"/>
              <a:t>Capstone project – the battle </a:t>
            </a:r>
            <a:r>
              <a:rPr lang="en-US" sz="2800"/>
              <a:t>of neighborhood – week1</a:t>
            </a:r>
            <a:endParaRPr lang="en-US" sz="2800" dirty="0"/>
          </a:p>
        </p:txBody>
      </p:sp>
    </p:spTree>
    <p:extLst>
      <p:ext uri="{BB962C8B-B14F-4D97-AF65-F5344CB8AC3E}">
        <p14:creationId xmlns:p14="http://schemas.microsoft.com/office/powerpoint/2010/main" val="28108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BA117-278E-40C5-85A0-BAC1A34306DE}"/>
              </a:ext>
            </a:extLst>
          </p:cNvPr>
          <p:cNvSpPr>
            <a:spLocks noGrp="1"/>
          </p:cNvSpPr>
          <p:nvPr>
            <p:ph type="title"/>
          </p:nvPr>
        </p:nvSpPr>
        <p:spPr>
          <a:xfrm>
            <a:off x="1141413" y="618518"/>
            <a:ext cx="9905998" cy="1182148"/>
          </a:xfrm>
        </p:spPr>
        <p:txBody>
          <a:bodyPr/>
          <a:lstStyle/>
          <a:p>
            <a:r>
              <a:rPr lang="en-US" dirty="0"/>
              <a:t>Introduction / business problem</a:t>
            </a:r>
          </a:p>
        </p:txBody>
      </p:sp>
      <p:sp>
        <p:nvSpPr>
          <p:cNvPr id="3" name="Content Placeholder 2">
            <a:extLst>
              <a:ext uri="{FF2B5EF4-FFF2-40B4-BE49-F238E27FC236}">
                <a16:creationId xmlns:a16="http://schemas.microsoft.com/office/drawing/2014/main" id="{19F3FD3C-52CE-4FE6-B739-7849D8AD487C}"/>
              </a:ext>
            </a:extLst>
          </p:cNvPr>
          <p:cNvSpPr>
            <a:spLocks noGrp="1"/>
          </p:cNvSpPr>
          <p:nvPr>
            <p:ph idx="1"/>
          </p:nvPr>
        </p:nvSpPr>
        <p:spPr>
          <a:xfrm>
            <a:off x="1141412" y="1800666"/>
            <a:ext cx="9905999" cy="4438816"/>
          </a:xfrm>
        </p:spPr>
        <p:txBody>
          <a:bodyPr/>
          <a:lstStyle/>
          <a:p>
            <a:r>
              <a:rPr lang="en-US" dirty="0"/>
              <a:t>Introduction:</a:t>
            </a:r>
          </a:p>
          <a:p>
            <a:pPr lvl="1"/>
            <a:r>
              <a:rPr lang="en-US" dirty="0"/>
              <a:t>In this project we will be focusing to help group of stakeholders who are willing to introduce New restaurant at particular city or place as per the likes of the population in that city or place.</a:t>
            </a:r>
          </a:p>
          <a:p>
            <a:r>
              <a:rPr lang="en-US" dirty="0"/>
              <a:t>Business Problem:</a:t>
            </a:r>
          </a:p>
          <a:p>
            <a:pPr lvl="1"/>
            <a:r>
              <a:rPr lang="en-US" dirty="0"/>
              <a:t>Client want to setup an Indian cuisines restaurant based on the population, target location in Cities in Canada. This would be also based on the likes of the people in that particular city.</a:t>
            </a:r>
          </a:p>
        </p:txBody>
      </p:sp>
    </p:spTree>
    <p:extLst>
      <p:ext uri="{BB962C8B-B14F-4D97-AF65-F5344CB8AC3E}">
        <p14:creationId xmlns:p14="http://schemas.microsoft.com/office/powerpoint/2010/main" val="1987998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CE9B-5747-489E-BF34-B05CCE2DE702}"/>
              </a:ext>
            </a:extLst>
          </p:cNvPr>
          <p:cNvSpPr>
            <a:spLocks noGrp="1"/>
          </p:cNvSpPr>
          <p:nvPr>
            <p:ph type="title"/>
          </p:nvPr>
        </p:nvSpPr>
        <p:spPr>
          <a:xfrm>
            <a:off x="1143001" y="2689715"/>
            <a:ext cx="9905998" cy="1478570"/>
          </a:xfrm>
        </p:spPr>
        <p:txBody>
          <a:bodyPr/>
          <a:lstStyle/>
          <a:p>
            <a:pPr algn="ctr"/>
            <a:r>
              <a:rPr lang="en-US"/>
              <a:t>Thank you</a:t>
            </a:r>
            <a:endParaRPr lang="en-US" dirty="0"/>
          </a:p>
        </p:txBody>
      </p:sp>
    </p:spTree>
    <p:extLst>
      <p:ext uri="{BB962C8B-B14F-4D97-AF65-F5344CB8AC3E}">
        <p14:creationId xmlns:p14="http://schemas.microsoft.com/office/powerpoint/2010/main" val="1226707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38</TotalTime>
  <Words>99</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Tw Cen MT</vt:lpstr>
      <vt:lpstr>Circuit</vt:lpstr>
      <vt:lpstr>Applied Data science capstone - project</vt:lpstr>
      <vt:lpstr>Introduction / business problem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 project</dc:title>
  <dc:creator>Subash Balakrishnan (LLC)</dc:creator>
  <cp:lastModifiedBy>Subash Balakrishnan (LLC)</cp:lastModifiedBy>
  <cp:revision>9</cp:revision>
  <dcterms:created xsi:type="dcterms:W3CDTF">2019-01-07T10:12:02Z</dcterms:created>
  <dcterms:modified xsi:type="dcterms:W3CDTF">2019-01-08T04:53:44Z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subshna@wipro.com</vt:lpwstr>
  </property>
  <property fmtid="{D5CDD505-2E9C-101B-9397-08002B2CF9AE}" pid="6" name="MSIP_Label_b9a70571-31c6-4603-80c1-ef2fb871a62a_SetDate">
    <vt:lpwstr>2019-01-08T10:23:42.3984076+05:30</vt:lpwstr>
  </property>
  <property fmtid="{D5CDD505-2E9C-101B-9397-08002B2CF9AE}" pid="7" name="MSIP_Label_b9a70571-31c6-4603-80c1-ef2fb871a62a_Name">
    <vt:lpwstr>Internal and Restricted</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ies>
</file>