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embeddedFontLst>
    <p:embeddedFont>
      <p:font typeface="THE왼손잡이" panose="02020603020101020101" pitchFamily="18" charset="-127"/>
      <p:regular r:id="rId18"/>
    </p:embeddedFont>
    <p:embeddedFont>
      <p:font typeface="HY나무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한컴 백제 B" panose="02020603020101020101" pitchFamily="18" charset="-127"/>
      <p:regular r:id="rId22"/>
    </p:embeddedFont>
    <p:embeddedFont>
      <p:font typeface="타이포_쌍문동 B" panose="02020803020101020101" pitchFamily="18" charset="-127"/>
      <p:bold r:id="rId23"/>
    </p:embeddedFont>
    <p:embeddedFont>
      <p:font typeface="Cul De Sac" pitchFamily="2" charset="0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4D31"/>
    <a:srgbClr val="B68312"/>
    <a:srgbClr val="E9AA1C"/>
    <a:srgbClr val="0D5F63"/>
    <a:srgbClr val="169CA3"/>
    <a:srgbClr val="F36C28"/>
    <a:srgbClr val="FABEBE"/>
    <a:srgbClr val="FFCFDA"/>
    <a:srgbClr val="A3EFF3"/>
    <a:srgbClr val="F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2100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94D5D-A027-4350-B09B-35569EF94326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F1493-54E6-47B3-8A31-BE7A6318F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5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F1493-54E6-47B3-8A31-BE7A6318FA8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5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5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0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5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1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5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2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E00D-BC54-47E4-B972-2D3FB676BECF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4523-BAB1-40C3-8035-8CDB5CB0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6216" y="580526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rgbClr val="734D31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1604 </a:t>
            </a:r>
            <a:r>
              <a:rPr lang="ko-KR" altLang="en-US" sz="3200" dirty="0" smtClean="0">
                <a:solidFill>
                  <a:srgbClr val="734D31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김수빈</a:t>
            </a:r>
            <a:endParaRPr lang="ko-KR" altLang="en-US" sz="3200" dirty="0">
              <a:solidFill>
                <a:srgbClr val="734D31"/>
              </a:solidFill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-508" y="1925784"/>
            <a:ext cx="9145016" cy="2583336"/>
          </a:xfrm>
          <a:prstGeom prst="rect">
            <a:avLst/>
          </a:prstGeom>
          <a:solidFill>
            <a:srgbClr val="734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3180" y="2296253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귀여운 동물들의</a:t>
            </a:r>
            <a:endParaRPr lang="en-US" altLang="ko-KR" sz="6000" dirty="0" smtClean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dist"/>
            <a:r>
              <a:rPr lang="en-US" altLang="ko-KR" sz="6000" b="1" dirty="0" smtClean="0">
                <a:ln w="38100"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Cul De Sac" pitchFamily="2" charset="0"/>
              </a:rPr>
              <a:t>PARTY</a:t>
            </a:r>
            <a:endParaRPr lang="ko-KR" altLang="en-US" sz="6000" b="1" dirty="0">
              <a:ln w="38100"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cs typeface="Cul De Sac" pitchFamily="2" charset="0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303407" y="1372562"/>
            <a:ext cx="779545" cy="770014"/>
            <a:chOff x="611560" y="4363472"/>
            <a:chExt cx="1438394" cy="1420808"/>
          </a:xfrm>
        </p:grpSpPr>
        <p:grpSp>
          <p:nvGrpSpPr>
            <p:cNvPr id="31" name="그룹 30"/>
            <p:cNvGrpSpPr/>
            <p:nvPr/>
          </p:nvGrpSpPr>
          <p:grpSpPr>
            <a:xfrm>
              <a:off x="611560" y="4363472"/>
              <a:ext cx="1438394" cy="1228476"/>
              <a:chOff x="3338818" y="1641932"/>
              <a:chExt cx="1706425" cy="1457392"/>
            </a:xfrm>
          </p:grpSpPr>
          <p:sp>
            <p:nvSpPr>
              <p:cNvPr id="32" name="눈물 방울 24"/>
              <p:cNvSpPr/>
              <p:nvPr/>
            </p:nvSpPr>
            <p:spPr>
              <a:xfrm rot="20876858" flipH="1">
                <a:off x="4464889" y="1687346"/>
                <a:ext cx="580354" cy="1257916"/>
              </a:xfrm>
              <a:custGeom>
                <a:avLst/>
                <a:gdLst>
                  <a:gd name="connsiteX0" fmla="*/ 0 w 985252"/>
                  <a:gd name="connsiteY0" fmla="*/ 612068 h 1224136"/>
                  <a:gd name="connsiteX1" fmla="*/ 492626 w 985252"/>
                  <a:gd name="connsiteY1" fmla="*/ 0 h 1224136"/>
                  <a:gd name="connsiteX2" fmla="*/ 985252 w 985252"/>
                  <a:gd name="connsiteY2" fmla="*/ 0 h 1224136"/>
                  <a:gd name="connsiteX3" fmla="*/ 985252 w 985252"/>
                  <a:gd name="connsiteY3" fmla="*/ 612068 h 1224136"/>
                  <a:gd name="connsiteX4" fmla="*/ 492626 w 985252"/>
                  <a:gd name="connsiteY4" fmla="*/ 1224136 h 1224136"/>
                  <a:gd name="connsiteX5" fmla="*/ 0 w 985252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36 w 749068"/>
                  <a:gd name="connsiteY0" fmla="*/ 802568 h 1226770"/>
                  <a:gd name="connsiteX1" fmla="*/ 271682 w 749068"/>
                  <a:gd name="connsiteY1" fmla="*/ 76200 h 1226770"/>
                  <a:gd name="connsiteX2" fmla="*/ 749068 w 749068"/>
                  <a:gd name="connsiteY2" fmla="*/ 0 h 1226770"/>
                  <a:gd name="connsiteX3" fmla="*/ 749068 w 749068"/>
                  <a:gd name="connsiteY3" fmla="*/ 612068 h 1226770"/>
                  <a:gd name="connsiteX4" fmla="*/ 256442 w 749068"/>
                  <a:gd name="connsiteY4" fmla="*/ 1224136 h 1226770"/>
                  <a:gd name="connsiteX5" fmla="*/ 36 w 749068"/>
                  <a:gd name="connsiteY5" fmla="*/ 802568 h 1226770"/>
                  <a:gd name="connsiteX0" fmla="*/ 26 w 802398"/>
                  <a:gd name="connsiteY0" fmla="*/ 634928 h 1224162"/>
                  <a:gd name="connsiteX1" fmla="*/ 325012 w 802398"/>
                  <a:gd name="connsiteY1" fmla="*/ 76200 h 1224162"/>
                  <a:gd name="connsiteX2" fmla="*/ 802398 w 802398"/>
                  <a:gd name="connsiteY2" fmla="*/ 0 h 1224162"/>
                  <a:gd name="connsiteX3" fmla="*/ 802398 w 802398"/>
                  <a:gd name="connsiteY3" fmla="*/ 612068 h 1224162"/>
                  <a:gd name="connsiteX4" fmla="*/ 309772 w 802398"/>
                  <a:gd name="connsiteY4" fmla="*/ 1224136 h 1224162"/>
                  <a:gd name="connsiteX5" fmla="*/ 26 w 802398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5985 h 1225219"/>
                  <a:gd name="connsiteX1" fmla="*/ 394294 w 803100"/>
                  <a:gd name="connsiteY1" fmla="*/ 100117 h 1225219"/>
                  <a:gd name="connsiteX2" fmla="*/ 803100 w 803100"/>
                  <a:gd name="connsiteY2" fmla="*/ 1057 h 1225219"/>
                  <a:gd name="connsiteX3" fmla="*/ 803100 w 803100"/>
                  <a:gd name="connsiteY3" fmla="*/ 613125 h 1225219"/>
                  <a:gd name="connsiteX4" fmla="*/ 310474 w 803100"/>
                  <a:gd name="connsiteY4" fmla="*/ 1225193 h 1225219"/>
                  <a:gd name="connsiteX5" fmla="*/ 728 w 803100"/>
                  <a:gd name="connsiteY5" fmla="*/ 635985 h 1225219"/>
                  <a:gd name="connsiteX0" fmla="*/ 659 w 803031"/>
                  <a:gd name="connsiteY0" fmla="*/ 635985 h 1225193"/>
                  <a:gd name="connsiteX1" fmla="*/ 394225 w 803031"/>
                  <a:gd name="connsiteY1" fmla="*/ 100117 h 1225193"/>
                  <a:gd name="connsiteX2" fmla="*/ 803031 w 803031"/>
                  <a:gd name="connsiteY2" fmla="*/ 1057 h 1225193"/>
                  <a:gd name="connsiteX3" fmla="*/ 673491 w 803031"/>
                  <a:gd name="connsiteY3" fmla="*/ 635985 h 1225193"/>
                  <a:gd name="connsiteX4" fmla="*/ 310405 w 803031"/>
                  <a:gd name="connsiteY4" fmla="*/ 1225193 h 1225193"/>
                  <a:gd name="connsiteX5" fmla="*/ 659 w 803031"/>
                  <a:gd name="connsiteY5" fmla="*/ 635985 h 1225193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315" h="1257916">
                    <a:moveTo>
                      <a:pt x="943" y="635985"/>
                    </a:moveTo>
                    <a:cubicBezTo>
                      <a:pt x="14913" y="448472"/>
                      <a:pt x="168159" y="229657"/>
                      <a:pt x="394509" y="100117"/>
                    </a:cubicBezTo>
                    <a:cubicBezTo>
                      <a:pt x="530778" y="6137"/>
                      <a:pt x="667046" y="-4023"/>
                      <a:pt x="803315" y="1057"/>
                    </a:cubicBezTo>
                    <a:lnTo>
                      <a:pt x="673775" y="635985"/>
                    </a:lnTo>
                    <a:cubicBezTo>
                      <a:pt x="528995" y="935921"/>
                      <a:pt x="491408" y="1049933"/>
                      <a:pt x="310689" y="1225193"/>
                    </a:cubicBezTo>
                    <a:cubicBezTo>
                      <a:pt x="129970" y="1400453"/>
                      <a:pt x="-13027" y="823498"/>
                      <a:pt x="943" y="635985"/>
                    </a:cubicBezTo>
                    <a:close/>
                  </a:path>
                </a:pathLst>
              </a:custGeom>
              <a:solidFill>
                <a:srgbClr val="7E48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22"/>
              <p:cNvSpPr/>
              <p:nvPr/>
            </p:nvSpPr>
            <p:spPr>
              <a:xfrm>
                <a:off x="3464729" y="1728668"/>
                <a:ext cx="1543866" cy="1370656"/>
              </a:xfrm>
              <a:custGeom>
                <a:avLst/>
                <a:gdLst>
                  <a:gd name="connsiteX0" fmla="*/ 0 w 2516044"/>
                  <a:gd name="connsiteY0" fmla="*/ 1100543 h 2201085"/>
                  <a:gd name="connsiteX1" fmla="*/ 1258022 w 2516044"/>
                  <a:gd name="connsiteY1" fmla="*/ 0 h 2201085"/>
                  <a:gd name="connsiteX2" fmla="*/ 2516044 w 2516044"/>
                  <a:gd name="connsiteY2" fmla="*/ 1100543 h 2201085"/>
                  <a:gd name="connsiteX3" fmla="*/ 1258022 w 2516044"/>
                  <a:gd name="connsiteY3" fmla="*/ 2201086 h 2201085"/>
                  <a:gd name="connsiteX4" fmla="*/ 0 w 2516044"/>
                  <a:gd name="connsiteY4" fmla="*/ 1100543 h 2201085"/>
                  <a:gd name="connsiteX0" fmla="*/ 0 w 1906444"/>
                  <a:gd name="connsiteY0" fmla="*/ 1103256 h 2205496"/>
                  <a:gd name="connsiteX1" fmla="*/ 1258022 w 1906444"/>
                  <a:gd name="connsiteY1" fmla="*/ 2713 h 2205496"/>
                  <a:gd name="connsiteX2" fmla="*/ 1906444 w 1906444"/>
                  <a:gd name="connsiteY2" fmla="*/ 889896 h 2205496"/>
                  <a:gd name="connsiteX3" fmla="*/ 1258022 w 1906444"/>
                  <a:gd name="connsiteY3" fmla="*/ 2203799 h 2205496"/>
                  <a:gd name="connsiteX4" fmla="*/ 0 w 1906444"/>
                  <a:gd name="connsiteY4" fmla="*/ 1103256 h 2205496"/>
                  <a:gd name="connsiteX0" fmla="*/ 0 w 2357356"/>
                  <a:gd name="connsiteY0" fmla="*/ 1103256 h 2205496"/>
                  <a:gd name="connsiteX1" fmla="*/ 1258022 w 2357356"/>
                  <a:gd name="connsiteY1" fmla="*/ 2713 h 2205496"/>
                  <a:gd name="connsiteX2" fmla="*/ 1906444 w 2357356"/>
                  <a:gd name="connsiteY2" fmla="*/ 889896 h 2205496"/>
                  <a:gd name="connsiteX3" fmla="*/ 1258022 w 2357356"/>
                  <a:gd name="connsiteY3" fmla="*/ 2203799 h 2205496"/>
                  <a:gd name="connsiteX4" fmla="*/ 0 w 2357356"/>
                  <a:gd name="connsiteY4" fmla="*/ 1103256 h 2205496"/>
                  <a:gd name="connsiteX0" fmla="*/ 0 w 2380665"/>
                  <a:gd name="connsiteY0" fmla="*/ 1103256 h 2209122"/>
                  <a:gd name="connsiteX1" fmla="*/ 1258022 w 2380665"/>
                  <a:gd name="connsiteY1" fmla="*/ 2713 h 2209122"/>
                  <a:gd name="connsiteX2" fmla="*/ 1906444 w 2380665"/>
                  <a:gd name="connsiteY2" fmla="*/ 889896 h 2209122"/>
                  <a:gd name="connsiteX3" fmla="*/ 1258022 w 2380665"/>
                  <a:gd name="connsiteY3" fmla="*/ 2203799 h 2209122"/>
                  <a:gd name="connsiteX4" fmla="*/ 0 w 2380665"/>
                  <a:gd name="connsiteY4" fmla="*/ 1103256 h 2209122"/>
                  <a:gd name="connsiteX0" fmla="*/ 813 w 2381478"/>
                  <a:gd name="connsiteY0" fmla="*/ 1103256 h 2209531"/>
                  <a:gd name="connsiteX1" fmla="*/ 1258835 w 2381478"/>
                  <a:gd name="connsiteY1" fmla="*/ 2713 h 2209531"/>
                  <a:gd name="connsiteX2" fmla="*/ 1907257 w 2381478"/>
                  <a:gd name="connsiteY2" fmla="*/ 889896 h 2209531"/>
                  <a:gd name="connsiteX3" fmla="*/ 1258835 w 2381478"/>
                  <a:gd name="connsiteY3" fmla="*/ 2203799 h 2209531"/>
                  <a:gd name="connsiteX4" fmla="*/ 813 w 2381478"/>
                  <a:gd name="connsiteY4" fmla="*/ 1103256 h 2209531"/>
                  <a:gd name="connsiteX0" fmla="*/ 6206 w 2386871"/>
                  <a:gd name="connsiteY0" fmla="*/ 828336 h 1932533"/>
                  <a:gd name="connsiteX1" fmla="*/ 829888 w 2386871"/>
                  <a:gd name="connsiteY1" fmla="*/ 9733 h 1932533"/>
                  <a:gd name="connsiteX2" fmla="*/ 1912650 w 2386871"/>
                  <a:gd name="connsiteY2" fmla="*/ 614976 h 1932533"/>
                  <a:gd name="connsiteX3" fmla="*/ 1264228 w 2386871"/>
                  <a:gd name="connsiteY3" fmla="*/ 1928879 h 1932533"/>
                  <a:gd name="connsiteX4" fmla="*/ 6206 w 2386871"/>
                  <a:gd name="connsiteY4" fmla="*/ 828336 h 1932533"/>
                  <a:gd name="connsiteX0" fmla="*/ 6206 w 2191352"/>
                  <a:gd name="connsiteY0" fmla="*/ 828336 h 1932533"/>
                  <a:gd name="connsiteX1" fmla="*/ 829888 w 2191352"/>
                  <a:gd name="connsiteY1" fmla="*/ 9733 h 1932533"/>
                  <a:gd name="connsiteX2" fmla="*/ 1912650 w 2191352"/>
                  <a:gd name="connsiteY2" fmla="*/ 614976 h 1932533"/>
                  <a:gd name="connsiteX3" fmla="*/ 1264228 w 2191352"/>
                  <a:gd name="connsiteY3" fmla="*/ 1928879 h 1932533"/>
                  <a:gd name="connsiteX4" fmla="*/ 6206 w 2191352"/>
                  <a:gd name="connsiteY4" fmla="*/ 828336 h 1932533"/>
                  <a:gd name="connsiteX0" fmla="*/ 6403 w 2192898"/>
                  <a:gd name="connsiteY0" fmla="*/ 828336 h 1598904"/>
                  <a:gd name="connsiteX1" fmla="*/ 830085 w 2192898"/>
                  <a:gd name="connsiteY1" fmla="*/ 9733 h 1598904"/>
                  <a:gd name="connsiteX2" fmla="*/ 1912847 w 2192898"/>
                  <a:gd name="connsiteY2" fmla="*/ 614976 h 1598904"/>
                  <a:gd name="connsiteX3" fmla="*/ 1272045 w 2192898"/>
                  <a:gd name="connsiteY3" fmla="*/ 1593599 h 1598904"/>
                  <a:gd name="connsiteX4" fmla="*/ 6403 w 2192898"/>
                  <a:gd name="connsiteY4" fmla="*/ 828336 h 1598904"/>
                  <a:gd name="connsiteX0" fmla="*/ 7986 w 2018104"/>
                  <a:gd name="connsiteY0" fmla="*/ 957505 h 1605746"/>
                  <a:gd name="connsiteX1" fmla="*/ 679268 w 2018104"/>
                  <a:gd name="connsiteY1" fmla="*/ 16982 h 1605746"/>
                  <a:gd name="connsiteX2" fmla="*/ 1762030 w 2018104"/>
                  <a:gd name="connsiteY2" fmla="*/ 622225 h 1605746"/>
                  <a:gd name="connsiteX3" fmla="*/ 1121228 w 2018104"/>
                  <a:gd name="connsiteY3" fmla="*/ 1600848 h 1605746"/>
                  <a:gd name="connsiteX4" fmla="*/ 7986 w 2018104"/>
                  <a:gd name="connsiteY4" fmla="*/ 957505 h 1605746"/>
                  <a:gd name="connsiteX0" fmla="*/ 22061 w 2032179"/>
                  <a:gd name="connsiteY0" fmla="*/ 957505 h 1613456"/>
                  <a:gd name="connsiteX1" fmla="*/ 693343 w 2032179"/>
                  <a:gd name="connsiteY1" fmla="*/ 16982 h 1613456"/>
                  <a:gd name="connsiteX2" fmla="*/ 1776105 w 2032179"/>
                  <a:gd name="connsiteY2" fmla="*/ 622225 h 1613456"/>
                  <a:gd name="connsiteX3" fmla="*/ 1135303 w 2032179"/>
                  <a:gd name="connsiteY3" fmla="*/ 1600848 h 1613456"/>
                  <a:gd name="connsiteX4" fmla="*/ 22061 w 2032179"/>
                  <a:gd name="connsiteY4" fmla="*/ 957505 h 1613456"/>
                  <a:gd name="connsiteX0" fmla="*/ 22061 w 1883831"/>
                  <a:gd name="connsiteY0" fmla="*/ 957505 h 1613456"/>
                  <a:gd name="connsiteX1" fmla="*/ 693343 w 1883831"/>
                  <a:gd name="connsiteY1" fmla="*/ 16982 h 1613456"/>
                  <a:gd name="connsiteX2" fmla="*/ 1776105 w 1883831"/>
                  <a:gd name="connsiteY2" fmla="*/ 622225 h 1613456"/>
                  <a:gd name="connsiteX3" fmla="*/ 1135303 w 1883831"/>
                  <a:gd name="connsiteY3" fmla="*/ 1600848 h 1613456"/>
                  <a:gd name="connsiteX4" fmla="*/ 22061 w 1883831"/>
                  <a:gd name="connsiteY4" fmla="*/ 957505 h 1613456"/>
                  <a:gd name="connsiteX0" fmla="*/ 21520 w 1793621"/>
                  <a:gd name="connsiteY0" fmla="*/ 956377 h 1611926"/>
                  <a:gd name="connsiteX1" fmla="*/ 692802 w 1793621"/>
                  <a:gd name="connsiteY1" fmla="*/ 15854 h 1611926"/>
                  <a:gd name="connsiteX2" fmla="*/ 1676504 w 1793621"/>
                  <a:gd name="connsiteY2" fmla="*/ 628717 h 1611926"/>
                  <a:gd name="connsiteX3" fmla="*/ 1134762 w 1793621"/>
                  <a:gd name="connsiteY3" fmla="*/ 1599720 h 1611926"/>
                  <a:gd name="connsiteX4" fmla="*/ 21520 w 1793621"/>
                  <a:gd name="connsiteY4" fmla="*/ 956377 h 1611926"/>
                  <a:gd name="connsiteX0" fmla="*/ 7282 w 1777560"/>
                  <a:gd name="connsiteY0" fmla="*/ 956377 h 1408748"/>
                  <a:gd name="connsiteX1" fmla="*/ 678564 w 1777560"/>
                  <a:gd name="connsiteY1" fmla="*/ 15854 h 1408748"/>
                  <a:gd name="connsiteX2" fmla="*/ 1662266 w 1777560"/>
                  <a:gd name="connsiteY2" fmla="*/ 628717 h 1408748"/>
                  <a:gd name="connsiteX3" fmla="*/ 1105284 w 1777560"/>
                  <a:gd name="connsiteY3" fmla="*/ 1401600 h 1408748"/>
                  <a:gd name="connsiteX4" fmla="*/ 7282 w 1777560"/>
                  <a:gd name="connsiteY4" fmla="*/ 956377 h 1408748"/>
                  <a:gd name="connsiteX0" fmla="*/ 11820 w 1534008"/>
                  <a:gd name="connsiteY0" fmla="*/ 875691 h 1400721"/>
                  <a:gd name="connsiteX1" fmla="*/ 439262 w 1534008"/>
                  <a:gd name="connsiteY1" fmla="*/ 11368 h 1400721"/>
                  <a:gd name="connsiteX2" fmla="*/ 1422964 w 1534008"/>
                  <a:gd name="connsiteY2" fmla="*/ 624231 h 1400721"/>
                  <a:gd name="connsiteX3" fmla="*/ 865982 w 1534008"/>
                  <a:gd name="connsiteY3" fmla="*/ 1397114 h 1400721"/>
                  <a:gd name="connsiteX4" fmla="*/ 11820 w 1534008"/>
                  <a:gd name="connsiteY4" fmla="*/ 875691 h 1400721"/>
                  <a:gd name="connsiteX0" fmla="*/ 20665 w 1542853"/>
                  <a:gd name="connsiteY0" fmla="*/ 875691 h 1402398"/>
                  <a:gd name="connsiteX1" fmla="*/ 448107 w 1542853"/>
                  <a:gd name="connsiteY1" fmla="*/ 11368 h 1402398"/>
                  <a:gd name="connsiteX2" fmla="*/ 1431809 w 1542853"/>
                  <a:gd name="connsiteY2" fmla="*/ 624231 h 1402398"/>
                  <a:gd name="connsiteX3" fmla="*/ 874827 w 1542853"/>
                  <a:gd name="connsiteY3" fmla="*/ 1397114 h 1402398"/>
                  <a:gd name="connsiteX4" fmla="*/ 20665 w 1542853"/>
                  <a:gd name="connsiteY4" fmla="*/ 875691 h 1402398"/>
                  <a:gd name="connsiteX0" fmla="*/ 24195 w 1546383"/>
                  <a:gd name="connsiteY0" fmla="*/ 910813 h 1437520"/>
                  <a:gd name="connsiteX1" fmla="*/ 451637 w 1546383"/>
                  <a:gd name="connsiteY1" fmla="*/ 46490 h 1437520"/>
                  <a:gd name="connsiteX2" fmla="*/ 1435339 w 1546383"/>
                  <a:gd name="connsiteY2" fmla="*/ 659353 h 1437520"/>
                  <a:gd name="connsiteX3" fmla="*/ 878357 w 1546383"/>
                  <a:gd name="connsiteY3" fmla="*/ 1432236 h 1437520"/>
                  <a:gd name="connsiteX4" fmla="*/ 24195 w 1546383"/>
                  <a:gd name="connsiteY4" fmla="*/ 910813 h 1437520"/>
                  <a:gd name="connsiteX0" fmla="*/ 9850 w 1532038"/>
                  <a:gd name="connsiteY0" fmla="*/ 910813 h 1437836"/>
                  <a:gd name="connsiteX1" fmla="*/ 437292 w 1532038"/>
                  <a:gd name="connsiteY1" fmla="*/ 46490 h 1437836"/>
                  <a:gd name="connsiteX2" fmla="*/ 1420994 w 1532038"/>
                  <a:gd name="connsiteY2" fmla="*/ 659353 h 1437836"/>
                  <a:gd name="connsiteX3" fmla="*/ 864012 w 1532038"/>
                  <a:gd name="connsiteY3" fmla="*/ 1432236 h 1437836"/>
                  <a:gd name="connsiteX4" fmla="*/ 9850 w 1532038"/>
                  <a:gd name="connsiteY4" fmla="*/ 910813 h 1437836"/>
                  <a:gd name="connsiteX0" fmla="*/ 13522 w 1534058"/>
                  <a:gd name="connsiteY0" fmla="*/ 910813 h 1367924"/>
                  <a:gd name="connsiteX1" fmla="*/ 440964 w 1534058"/>
                  <a:gd name="connsiteY1" fmla="*/ 46490 h 1367924"/>
                  <a:gd name="connsiteX2" fmla="*/ 1424666 w 1534058"/>
                  <a:gd name="connsiteY2" fmla="*/ 659353 h 1367924"/>
                  <a:gd name="connsiteX3" fmla="*/ 852444 w 1534058"/>
                  <a:gd name="connsiteY3" fmla="*/ 1363656 h 1367924"/>
                  <a:gd name="connsiteX4" fmla="*/ 13522 w 1534058"/>
                  <a:gd name="connsiteY4" fmla="*/ 910813 h 1367924"/>
                  <a:gd name="connsiteX0" fmla="*/ 23330 w 1543866"/>
                  <a:gd name="connsiteY0" fmla="*/ 910813 h 1370656"/>
                  <a:gd name="connsiteX1" fmla="*/ 450772 w 1543866"/>
                  <a:gd name="connsiteY1" fmla="*/ 46490 h 1370656"/>
                  <a:gd name="connsiteX2" fmla="*/ 1434474 w 1543866"/>
                  <a:gd name="connsiteY2" fmla="*/ 659353 h 1370656"/>
                  <a:gd name="connsiteX3" fmla="*/ 862252 w 1543866"/>
                  <a:gd name="connsiteY3" fmla="*/ 1363656 h 1370656"/>
                  <a:gd name="connsiteX4" fmla="*/ 23330 w 1543866"/>
                  <a:gd name="connsiteY4" fmla="*/ 910813 h 13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866" h="1370656">
                    <a:moveTo>
                      <a:pt x="23330" y="910813"/>
                    </a:moveTo>
                    <a:cubicBezTo>
                      <a:pt x="-75730" y="561746"/>
                      <a:pt x="154621" y="179840"/>
                      <a:pt x="450772" y="46490"/>
                    </a:cubicBezTo>
                    <a:cubicBezTo>
                      <a:pt x="746923" y="-86860"/>
                      <a:pt x="1434474" y="51540"/>
                      <a:pt x="1434474" y="659353"/>
                    </a:cubicBezTo>
                    <a:cubicBezTo>
                      <a:pt x="1815474" y="1259546"/>
                      <a:pt x="1097443" y="1321746"/>
                      <a:pt x="862252" y="1363656"/>
                    </a:cubicBezTo>
                    <a:cubicBezTo>
                      <a:pt x="627061" y="1405566"/>
                      <a:pt x="122390" y="1259880"/>
                      <a:pt x="23330" y="910813"/>
                    </a:cubicBezTo>
                    <a:close/>
                  </a:path>
                </a:pathLst>
              </a:custGeom>
              <a:solidFill>
                <a:srgbClr val="F6DD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순서도: 연결자 33"/>
              <p:cNvSpPr/>
              <p:nvPr/>
            </p:nvSpPr>
            <p:spPr>
              <a:xfrm>
                <a:off x="4045084" y="220486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연결자 34"/>
              <p:cNvSpPr/>
              <p:nvPr/>
            </p:nvSpPr>
            <p:spPr>
              <a:xfrm>
                <a:off x="4549140" y="220486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순서도: 연결자 35"/>
              <p:cNvSpPr/>
              <p:nvPr/>
            </p:nvSpPr>
            <p:spPr>
              <a:xfrm>
                <a:off x="4143380" y="2316304"/>
                <a:ext cx="144016" cy="18002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막힌 원호 36"/>
              <p:cNvSpPr/>
              <p:nvPr/>
            </p:nvSpPr>
            <p:spPr>
              <a:xfrm>
                <a:off x="4605436" y="2284492"/>
                <a:ext cx="181905" cy="35448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이등변 삼각형 23"/>
              <p:cNvSpPr/>
              <p:nvPr/>
            </p:nvSpPr>
            <p:spPr>
              <a:xfrm flipV="1">
                <a:off x="4383420" y="2564904"/>
                <a:ext cx="170314" cy="13659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1077"/>
                  <a:gd name="connsiteY0" fmla="*/ 914400 h 914400"/>
                  <a:gd name="connsiteX1" fmla="*/ 530352 w 1061077"/>
                  <a:gd name="connsiteY1" fmla="*/ 0 h 914400"/>
                  <a:gd name="connsiteX2" fmla="*/ 1060704 w 1061077"/>
                  <a:gd name="connsiteY2" fmla="*/ 914400 h 914400"/>
                  <a:gd name="connsiteX3" fmla="*/ 0 w 1061077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417"/>
                  <a:gd name="connsiteY0" fmla="*/ 914400 h 914400"/>
                  <a:gd name="connsiteX1" fmla="*/ 530352 w 1061417"/>
                  <a:gd name="connsiteY1" fmla="*/ 0 h 914400"/>
                  <a:gd name="connsiteX2" fmla="*/ 1060704 w 1061417"/>
                  <a:gd name="connsiteY2" fmla="*/ 914400 h 914400"/>
                  <a:gd name="connsiteX3" fmla="*/ 0 w 1061417"/>
                  <a:gd name="connsiteY3" fmla="*/ 914400 h 914400"/>
                  <a:gd name="connsiteX0" fmla="*/ 0 w 1061669"/>
                  <a:gd name="connsiteY0" fmla="*/ 899160 h 899160"/>
                  <a:gd name="connsiteX1" fmla="*/ 583692 w 1061669"/>
                  <a:gd name="connsiteY1" fmla="*/ 0 h 899160"/>
                  <a:gd name="connsiteX2" fmla="*/ 1060704 w 1061669"/>
                  <a:gd name="connsiteY2" fmla="*/ 899160 h 899160"/>
                  <a:gd name="connsiteX3" fmla="*/ 0 w 1061669"/>
                  <a:gd name="connsiteY3" fmla="*/ 899160 h 899160"/>
                  <a:gd name="connsiteX0" fmla="*/ 0 w 1061623"/>
                  <a:gd name="connsiteY0" fmla="*/ 777240 h 777240"/>
                  <a:gd name="connsiteX1" fmla="*/ 576072 w 1061623"/>
                  <a:gd name="connsiteY1" fmla="*/ 0 h 777240"/>
                  <a:gd name="connsiteX2" fmla="*/ 1060704 w 1061623"/>
                  <a:gd name="connsiteY2" fmla="*/ 777240 h 777240"/>
                  <a:gd name="connsiteX3" fmla="*/ 0 w 1061623"/>
                  <a:gd name="connsiteY3" fmla="*/ 777240 h 777240"/>
                  <a:gd name="connsiteX0" fmla="*/ 0 w 993708"/>
                  <a:gd name="connsiteY0" fmla="*/ 777240 h 777240"/>
                  <a:gd name="connsiteX1" fmla="*/ 576072 w 993708"/>
                  <a:gd name="connsiteY1" fmla="*/ 0 h 777240"/>
                  <a:gd name="connsiteX2" fmla="*/ 992124 w 993708"/>
                  <a:gd name="connsiteY2" fmla="*/ 777240 h 777240"/>
                  <a:gd name="connsiteX3" fmla="*/ 0 w 993708"/>
                  <a:gd name="connsiteY3" fmla="*/ 777240 h 777240"/>
                  <a:gd name="connsiteX0" fmla="*/ 0 w 864168"/>
                  <a:gd name="connsiteY0" fmla="*/ 769620 h 777240"/>
                  <a:gd name="connsiteX1" fmla="*/ 446532 w 864168"/>
                  <a:gd name="connsiteY1" fmla="*/ 0 h 777240"/>
                  <a:gd name="connsiteX2" fmla="*/ 862584 w 864168"/>
                  <a:gd name="connsiteY2" fmla="*/ 777240 h 777240"/>
                  <a:gd name="connsiteX3" fmla="*/ 0 w 864168"/>
                  <a:gd name="connsiteY3" fmla="*/ 769620 h 777240"/>
                  <a:gd name="connsiteX0" fmla="*/ 0 w 864168"/>
                  <a:gd name="connsiteY0" fmla="*/ 769620 h 856006"/>
                  <a:gd name="connsiteX1" fmla="*/ 446532 w 864168"/>
                  <a:gd name="connsiteY1" fmla="*/ 0 h 856006"/>
                  <a:gd name="connsiteX2" fmla="*/ 862584 w 864168"/>
                  <a:gd name="connsiteY2" fmla="*/ 777240 h 856006"/>
                  <a:gd name="connsiteX3" fmla="*/ 0 w 864168"/>
                  <a:gd name="connsiteY3" fmla="*/ 769620 h 856006"/>
                  <a:gd name="connsiteX0" fmla="*/ 0 w 864168"/>
                  <a:gd name="connsiteY0" fmla="*/ 769620 h 891777"/>
                  <a:gd name="connsiteX1" fmla="*/ 446532 w 864168"/>
                  <a:gd name="connsiteY1" fmla="*/ 0 h 891777"/>
                  <a:gd name="connsiteX2" fmla="*/ 862584 w 864168"/>
                  <a:gd name="connsiteY2" fmla="*/ 777240 h 891777"/>
                  <a:gd name="connsiteX3" fmla="*/ 0 w 864168"/>
                  <a:gd name="connsiteY3" fmla="*/ 769620 h 891777"/>
                  <a:gd name="connsiteX0" fmla="*/ 0 w 864168"/>
                  <a:gd name="connsiteY0" fmla="*/ 769620 h 888677"/>
                  <a:gd name="connsiteX1" fmla="*/ 446532 w 864168"/>
                  <a:gd name="connsiteY1" fmla="*/ 0 h 888677"/>
                  <a:gd name="connsiteX2" fmla="*/ 862584 w 864168"/>
                  <a:gd name="connsiteY2" fmla="*/ 777240 h 888677"/>
                  <a:gd name="connsiteX3" fmla="*/ 0 w 864168"/>
                  <a:gd name="connsiteY3" fmla="*/ 769620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68" h="888677">
                    <a:moveTo>
                      <a:pt x="0" y="769620"/>
                    </a:moveTo>
                    <a:cubicBezTo>
                      <a:pt x="24384" y="403860"/>
                      <a:pt x="18288" y="190500"/>
                      <a:pt x="446532" y="0"/>
                    </a:cubicBezTo>
                    <a:cubicBezTo>
                      <a:pt x="806196" y="198120"/>
                      <a:pt x="876300" y="312420"/>
                      <a:pt x="862584" y="777240"/>
                    </a:cubicBezTo>
                    <a:cubicBezTo>
                      <a:pt x="529336" y="949960"/>
                      <a:pt x="264668" y="901700"/>
                      <a:pt x="0" y="7696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눈물 방울 24"/>
              <p:cNvSpPr/>
              <p:nvPr/>
            </p:nvSpPr>
            <p:spPr>
              <a:xfrm rot="723142">
                <a:off x="3338818" y="1641932"/>
                <a:ext cx="669036" cy="1257916"/>
              </a:xfrm>
              <a:custGeom>
                <a:avLst/>
                <a:gdLst>
                  <a:gd name="connsiteX0" fmla="*/ 0 w 985252"/>
                  <a:gd name="connsiteY0" fmla="*/ 612068 h 1224136"/>
                  <a:gd name="connsiteX1" fmla="*/ 492626 w 985252"/>
                  <a:gd name="connsiteY1" fmla="*/ 0 h 1224136"/>
                  <a:gd name="connsiteX2" fmla="*/ 985252 w 985252"/>
                  <a:gd name="connsiteY2" fmla="*/ 0 h 1224136"/>
                  <a:gd name="connsiteX3" fmla="*/ 985252 w 985252"/>
                  <a:gd name="connsiteY3" fmla="*/ 612068 h 1224136"/>
                  <a:gd name="connsiteX4" fmla="*/ 492626 w 985252"/>
                  <a:gd name="connsiteY4" fmla="*/ 1224136 h 1224136"/>
                  <a:gd name="connsiteX5" fmla="*/ 0 w 985252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36 w 749068"/>
                  <a:gd name="connsiteY0" fmla="*/ 802568 h 1226770"/>
                  <a:gd name="connsiteX1" fmla="*/ 271682 w 749068"/>
                  <a:gd name="connsiteY1" fmla="*/ 76200 h 1226770"/>
                  <a:gd name="connsiteX2" fmla="*/ 749068 w 749068"/>
                  <a:gd name="connsiteY2" fmla="*/ 0 h 1226770"/>
                  <a:gd name="connsiteX3" fmla="*/ 749068 w 749068"/>
                  <a:gd name="connsiteY3" fmla="*/ 612068 h 1226770"/>
                  <a:gd name="connsiteX4" fmla="*/ 256442 w 749068"/>
                  <a:gd name="connsiteY4" fmla="*/ 1224136 h 1226770"/>
                  <a:gd name="connsiteX5" fmla="*/ 36 w 749068"/>
                  <a:gd name="connsiteY5" fmla="*/ 802568 h 1226770"/>
                  <a:gd name="connsiteX0" fmla="*/ 26 w 802398"/>
                  <a:gd name="connsiteY0" fmla="*/ 634928 h 1224162"/>
                  <a:gd name="connsiteX1" fmla="*/ 325012 w 802398"/>
                  <a:gd name="connsiteY1" fmla="*/ 76200 h 1224162"/>
                  <a:gd name="connsiteX2" fmla="*/ 802398 w 802398"/>
                  <a:gd name="connsiteY2" fmla="*/ 0 h 1224162"/>
                  <a:gd name="connsiteX3" fmla="*/ 802398 w 802398"/>
                  <a:gd name="connsiteY3" fmla="*/ 612068 h 1224162"/>
                  <a:gd name="connsiteX4" fmla="*/ 309772 w 802398"/>
                  <a:gd name="connsiteY4" fmla="*/ 1224136 h 1224162"/>
                  <a:gd name="connsiteX5" fmla="*/ 26 w 802398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5985 h 1225219"/>
                  <a:gd name="connsiteX1" fmla="*/ 394294 w 803100"/>
                  <a:gd name="connsiteY1" fmla="*/ 100117 h 1225219"/>
                  <a:gd name="connsiteX2" fmla="*/ 803100 w 803100"/>
                  <a:gd name="connsiteY2" fmla="*/ 1057 h 1225219"/>
                  <a:gd name="connsiteX3" fmla="*/ 803100 w 803100"/>
                  <a:gd name="connsiteY3" fmla="*/ 613125 h 1225219"/>
                  <a:gd name="connsiteX4" fmla="*/ 310474 w 803100"/>
                  <a:gd name="connsiteY4" fmla="*/ 1225193 h 1225219"/>
                  <a:gd name="connsiteX5" fmla="*/ 728 w 803100"/>
                  <a:gd name="connsiteY5" fmla="*/ 635985 h 1225219"/>
                  <a:gd name="connsiteX0" fmla="*/ 659 w 803031"/>
                  <a:gd name="connsiteY0" fmla="*/ 635985 h 1225193"/>
                  <a:gd name="connsiteX1" fmla="*/ 394225 w 803031"/>
                  <a:gd name="connsiteY1" fmla="*/ 100117 h 1225193"/>
                  <a:gd name="connsiteX2" fmla="*/ 803031 w 803031"/>
                  <a:gd name="connsiteY2" fmla="*/ 1057 h 1225193"/>
                  <a:gd name="connsiteX3" fmla="*/ 673491 w 803031"/>
                  <a:gd name="connsiteY3" fmla="*/ 635985 h 1225193"/>
                  <a:gd name="connsiteX4" fmla="*/ 310405 w 803031"/>
                  <a:gd name="connsiteY4" fmla="*/ 1225193 h 1225193"/>
                  <a:gd name="connsiteX5" fmla="*/ 659 w 803031"/>
                  <a:gd name="connsiteY5" fmla="*/ 635985 h 1225193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315" h="1257916">
                    <a:moveTo>
                      <a:pt x="943" y="635985"/>
                    </a:moveTo>
                    <a:cubicBezTo>
                      <a:pt x="14913" y="448472"/>
                      <a:pt x="168159" y="229657"/>
                      <a:pt x="394509" y="100117"/>
                    </a:cubicBezTo>
                    <a:cubicBezTo>
                      <a:pt x="530778" y="6137"/>
                      <a:pt x="667046" y="-4023"/>
                      <a:pt x="803315" y="1057"/>
                    </a:cubicBezTo>
                    <a:lnTo>
                      <a:pt x="673775" y="635985"/>
                    </a:lnTo>
                    <a:cubicBezTo>
                      <a:pt x="528995" y="935921"/>
                      <a:pt x="491408" y="1049933"/>
                      <a:pt x="310689" y="1225193"/>
                    </a:cubicBezTo>
                    <a:cubicBezTo>
                      <a:pt x="129970" y="1400453"/>
                      <a:pt x="-13027" y="823498"/>
                      <a:pt x="943" y="635985"/>
                    </a:cubicBezTo>
                    <a:close/>
                  </a:path>
                </a:pathLst>
              </a:custGeom>
              <a:solidFill>
                <a:srgbClr val="7E48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4236662" y="2852936"/>
                <a:ext cx="4564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타원 40"/>
            <p:cNvSpPr/>
            <p:nvPr/>
          </p:nvSpPr>
          <p:spPr>
            <a:xfrm>
              <a:off x="837097" y="5547666"/>
              <a:ext cx="464059" cy="236614"/>
            </a:xfrm>
            <a:prstGeom prst="ellipse">
              <a:avLst/>
            </a:prstGeom>
            <a:solidFill>
              <a:srgbClr val="F3D37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438400" y="5522341"/>
              <a:ext cx="464059" cy="236614"/>
            </a:xfrm>
            <a:prstGeom prst="ellipse">
              <a:avLst/>
            </a:prstGeom>
            <a:solidFill>
              <a:srgbClr val="F3D37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 rot="21192417">
            <a:off x="619989" y="3307283"/>
            <a:ext cx="775802" cy="1238584"/>
            <a:chOff x="3919597" y="3004991"/>
            <a:chExt cx="1205918" cy="19252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2" name="그룹 61"/>
            <p:cNvGrpSpPr/>
            <p:nvPr/>
          </p:nvGrpSpPr>
          <p:grpSpPr>
            <a:xfrm>
              <a:off x="3919597" y="3004991"/>
              <a:ext cx="1205918" cy="1905959"/>
              <a:chOff x="5620422" y="1661545"/>
              <a:chExt cx="1543866" cy="2440085"/>
            </a:xfrm>
          </p:grpSpPr>
          <p:sp>
            <p:nvSpPr>
              <p:cNvPr id="63" name="타원 22"/>
              <p:cNvSpPr/>
              <p:nvPr/>
            </p:nvSpPr>
            <p:spPr>
              <a:xfrm>
                <a:off x="5620422" y="2730974"/>
                <a:ext cx="1543866" cy="1370656"/>
              </a:xfrm>
              <a:custGeom>
                <a:avLst/>
                <a:gdLst>
                  <a:gd name="connsiteX0" fmla="*/ 0 w 2516044"/>
                  <a:gd name="connsiteY0" fmla="*/ 1100543 h 2201085"/>
                  <a:gd name="connsiteX1" fmla="*/ 1258022 w 2516044"/>
                  <a:gd name="connsiteY1" fmla="*/ 0 h 2201085"/>
                  <a:gd name="connsiteX2" fmla="*/ 2516044 w 2516044"/>
                  <a:gd name="connsiteY2" fmla="*/ 1100543 h 2201085"/>
                  <a:gd name="connsiteX3" fmla="*/ 1258022 w 2516044"/>
                  <a:gd name="connsiteY3" fmla="*/ 2201086 h 2201085"/>
                  <a:gd name="connsiteX4" fmla="*/ 0 w 2516044"/>
                  <a:gd name="connsiteY4" fmla="*/ 1100543 h 2201085"/>
                  <a:gd name="connsiteX0" fmla="*/ 0 w 1906444"/>
                  <a:gd name="connsiteY0" fmla="*/ 1103256 h 2205496"/>
                  <a:gd name="connsiteX1" fmla="*/ 1258022 w 1906444"/>
                  <a:gd name="connsiteY1" fmla="*/ 2713 h 2205496"/>
                  <a:gd name="connsiteX2" fmla="*/ 1906444 w 1906444"/>
                  <a:gd name="connsiteY2" fmla="*/ 889896 h 2205496"/>
                  <a:gd name="connsiteX3" fmla="*/ 1258022 w 1906444"/>
                  <a:gd name="connsiteY3" fmla="*/ 2203799 h 2205496"/>
                  <a:gd name="connsiteX4" fmla="*/ 0 w 1906444"/>
                  <a:gd name="connsiteY4" fmla="*/ 1103256 h 2205496"/>
                  <a:gd name="connsiteX0" fmla="*/ 0 w 2357356"/>
                  <a:gd name="connsiteY0" fmla="*/ 1103256 h 2205496"/>
                  <a:gd name="connsiteX1" fmla="*/ 1258022 w 2357356"/>
                  <a:gd name="connsiteY1" fmla="*/ 2713 h 2205496"/>
                  <a:gd name="connsiteX2" fmla="*/ 1906444 w 2357356"/>
                  <a:gd name="connsiteY2" fmla="*/ 889896 h 2205496"/>
                  <a:gd name="connsiteX3" fmla="*/ 1258022 w 2357356"/>
                  <a:gd name="connsiteY3" fmla="*/ 2203799 h 2205496"/>
                  <a:gd name="connsiteX4" fmla="*/ 0 w 2357356"/>
                  <a:gd name="connsiteY4" fmla="*/ 1103256 h 2205496"/>
                  <a:gd name="connsiteX0" fmla="*/ 0 w 2380665"/>
                  <a:gd name="connsiteY0" fmla="*/ 1103256 h 2209122"/>
                  <a:gd name="connsiteX1" fmla="*/ 1258022 w 2380665"/>
                  <a:gd name="connsiteY1" fmla="*/ 2713 h 2209122"/>
                  <a:gd name="connsiteX2" fmla="*/ 1906444 w 2380665"/>
                  <a:gd name="connsiteY2" fmla="*/ 889896 h 2209122"/>
                  <a:gd name="connsiteX3" fmla="*/ 1258022 w 2380665"/>
                  <a:gd name="connsiteY3" fmla="*/ 2203799 h 2209122"/>
                  <a:gd name="connsiteX4" fmla="*/ 0 w 2380665"/>
                  <a:gd name="connsiteY4" fmla="*/ 1103256 h 2209122"/>
                  <a:gd name="connsiteX0" fmla="*/ 813 w 2381478"/>
                  <a:gd name="connsiteY0" fmla="*/ 1103256 h 2209531"/>
                  <a:gd name="connsiteX1" fmla="*/ 1258835 w 2381478"/>
                  <a:gd name="connsiteY1" fmla="*/ 2713 h 2209531"/>
                  <a:gd name="connsiteX2" fmla="*/ 1907257 w 2381478"/>
                  <a:gd name="connsiteY2" fmla="*/ 889896 h 2209531"/>
                  <a:gd name="connsiteX3" fmla="*/ 1258835 w 2381478"/>
                  <a:gd name="connsiteY3" fmla="*/ 2203799 h 2209531"/>
                  <a:gd name="connsiteX4" fmla="*/ 813 w 2381478"/>
                  <a:gd name="connsiteY4" fmla="*/ 1103256 h 2209531"/>
                  <a:gd name="connsiteX0" fmla="*/ 6206 w 2386871"/>
                  <a:gd name="connsiteY0" fmla="*/ 828336 h 1932533"/>
                  <a:gd name="connsiteX1" fmla="*/ 829888 w 2386871"/>
                  <a:gd name="connsiteY1" fmla="*/ 9733 h 1932533"/>
                  <a:gd name="connsiteX2" fmla="*/ 1912650 w 2386871"/>
                  <a:gd name="connsiteY2" fmla="*/ 614976 h 1932533"/>
                  <a:gd name="connsiteX3" fmla="*/ 1264228 w 2386871"/>
                  <a:gd name="connsiteY3" fmla="*/ 1928879 h 1932533"/>
                  <a:gd name="connsiteX4" fmla="*/ 6206 w 2386871"/>
                  <a:gd name="connsiteY4" fmla="*/ 828336 h 1932533"/>
                  <a:gd name="connsiteX0" fmla="*/ 6206 w 2191352"/>
                  <a:gd name="connsiteY0" fmla="*/ 828336 h 1932533"/>
                  <a:gd name="connsiteX1" fmla="*/ 829888 w 2191352"/>
                  <a:gd name="connsiteY1" fmla="*/ 9733 h 1932533"/>
                  <a:gd name="connsiteX2" fmla="*/ 1912650 w 2191352"/>
                  <a:gd name="connsiteY2" fmla="*/ 614976 h 1932533"/>
                  <a:gd name="connsiteX3" fmla="*/ 1264228 w 2191352"/>
                  <a:gd name="connsiteY3" fmla="*/ 1928879 h 1932533"/>
                  <a:gd name="connsiteX4" fmla="*/ 6206 w 2191352"/>
                  <a:gd name="connsiteY4" fmla="*/ 828336 h 1932533"/>
                  <a:gd name="connsiteX0" fmla="*/ 6403 w 2192898"/>
                  <a:gd name="connsiteY0" fmla="*/ 828336 h 1598904"/>
                  <a:gd name="connsiteX1" fmla="*/ 830085 w 2192898"/>
                  <a:gd name="connsiteY1" fmla="*/ 9733 h 1598904"/>
                  <a:gd name="connsiteX2" fmla="*/ 1912847 w 2192898"/>
                  <a:gd name="connsiteY2" fmla="*/ 614976 h 1598904"/>
                  <a:gd name="connsiteX3" fmla="*/ 1272045 w 2192898"/>
                  <a:gd name="connsiteY3" fmla="*/ 1593599 h 1598904"/>
                  <a:gd name="connsiteX4" fmla="*/ 6403 w 2192898"/>
                  <a:gd name="connsiteY4" fmla="*/ 828336 h 1598904"/>
                  <a:gd name="connsiteX0" fmla="*/ 7986 w 2018104"/>
                  <a:gd name="connsiteY0" fmla="*/ 957505 h 1605746"/>
                  <a:gd name="connsiteX1" fmla="*/ 679268 w 2018104"/>
                  <a:gd name="connsiteY1" fmla="*/ 16982 h 1605746"/>
                  <a:gd name="connsiteX2" fmla="*/ 1762030 w 2018104"/>
                  <a:gd name="connsiteY2" fmla="*/ 622225 h 1605746"/>
                  <a:gd name="connsiteX3" fmla="*/ 1121228 w 2018104"/>
                  <a:gd name="connsiteY3" fmla="*/ 1600848 h 1605746"/>
                  <a:gd name="connsiteX4" fmla="*/ 7986 w 2018104"/>
                  <a:gd name="connsiteY4" fmla="*/ 957505 h 1605746"/>
                  <a:gd name="connsiteX0" fmla="*/ 22061 w 2032179"/>
                  <a:gd name="connsiteY0" fmla="*/ 957505 h 1613456"/>
                  <a:gd name="connsiteX1" fmla="*/ 693343 w 2032179"/>
                  <a:gd name="connsiteY1" fmla="*/ 16982 h 1613456"/>
                  <a:gd name="connsiteX2" fmla="*/ 1776105 w 2032179"/>
                  <a:gd name="connsiteY2" fmla="*/ 622225 h 1613456"/>
                  <a:gd name="connsiteX3" fmla="*/ 1135303 w 2032179"/>
                  <a:gd name="connsiteY3" fmla="*/ 1600848 h 1613456"/>
                  <a:gd name="connsiteX4" fmla="*/ 22061 w 2032179"/>
                  <a:gd name="connsiteY4" fmla="*/ 957505 h 1613456"/>
                  <a:gd name="connsiteX0" fmla="*/ 22061 w 1883831"/>
                  <a:gd name="connsiteY0" fmla="*/ 957505 h 1613456"/>
                  <a:gd name="connsiteX1" fmla="*/ 693343 w 1883831"/>
                  <a:gd name="connsiteY1" fmla="*/ 16982 h 1613456"/>
                  <a:gd name="connsiteX2" fmla="*/ 1776105 w 1883831"/>
                  <a:gd name="connsiteY2" fmla="*/ 622225 h 1613456"/>
                  <a:gd name="connsiteX3" fmla="*/ 1135303 w 1883831"/>
                  <a:gd name="connsiteY3" fmla="*/ 1600848 h 1613456"/>
                  <a:gd name="connsiteX4" fmla="*/ 22061 w 1883831"/>
                  <a:gd name="connsiteY4" fmla="*/ 957505 h 1613456"/>
                  <a:gd name="connsiteX0" fmla="*/ 21520 w 1793621"/>
                  <a:gd name="connsiteY0" fmla="*/ 956377 h 1611926"/>
                  <a:gd name="connsiteX1" fmla="*/ 692802 w 1793621"/>
                  <a:gd name="connsiteY1" fmla="*/ 15854 h 1611926"/>
                  <a:gd name="connsiteX2" fmla="*/ 1676504 w 1793621"/>
                  <a:gd name="connsiteY2" fmla="*/ 628717 h 1611926"/>
                  <a:gd name="connsiteX3" fmla="*/ 1134762 w 1793621"/>
                  <a:gd name="connsiteY3" fmla="*/ 1599720 h 1611926"/>
                  <a:gd name="connsiteX4" fmla="*/ 21520 w 1793621"/>
                  <a:gd name="connsiteY4" fmla="*/ 956377 h 1611926"/>
                  <a:gd name="connsiteX0" fmla="*/ 7282 w 1777560"/>
                  <a:gd name="connsiteY0" fmla="*/ 956377 h 1408748"/>
                  <a:gd name="connsiteX1" fmla="*/ 678564 w 1777560"/>
                  <a:gd name="connsiteY1" fmla="*/ 15854 h 1408748"/>
                  <a:gd name="connsiteX2" fmla="*/ 1662266 w 1777560"/>
                  <a:gd name="connsiteY2" fmla="*/ 628717 h 1408748"/>
                  <a:gd name="connsiteX3" fmla="*/ 1105284 w 1777560"/>
                  <a:gd name="connsiteY3" fmla="*/ 1401600 h 1408748"/>
                  <a:gd name="connsiteX4" fmla="*/ 7282 w 1777560"/>
                  <a:gd name="connsiteY4" fmla="*/ 956377 h 1408748"/>
                  <a:gd name="connsiteX0" fmla="*/ 11820 w 1534008"/>
                  <a:gd name="connsiteY0" fmla="*/ 875691 h 1400721"/>
                  <a:gd name="connsiteX1" fmla="*/ 439262 w 1534008"/>
                  <a:gd name="connsiteY1" fmla="*/ 11368 h 1400721"/>
                  <a:gd name="connsiteX2" fmla="*/ 1422964 w 1534008"/>
                  <a:gd name="connsiteY2" fmla="*/ 624231 h 1400721"/>
                  <a:gd name="connsiteX3" fmla="*/ 865982 w 1534008"/>
                  <a:gd name="connsiteY3" fmla="*/ 1397114 h 1400721"/>
                  <a:gd name="connsiteX4" fmla="*/ 11820 w 1534008"/>
                  <a:gd name="connsiteY4" fmla="*/ 875691 h 1400721"/>
                  <a:gd name="connsiteX0" fmla="*/ 20665 w 1542853"/>
                  <a:gd name="connsiteY0" fmla="*/ 875691 h 1402398"/>
                  <a:gd name="connsiteX1" fmla="*/ 448107 w 1542853"/>
                  <a:gd name="connsiteY1" fmla="*/ 11368 h 1402398"/>
                  <a:gd name="connsiteX2" fmla="*/ 1431809 w 1542853"/>
                  <a:gd name="connsiteY2" fmla="*/ 624231 h 1402398"/>
                  <a:gd name="connsiteX3" fmla="*/ 874827 w 1542853"/>
                  <a:gd name="connsiteY3" fmla="*/ 1397114 h 1402398"/>
                  <a:gd name="connsiteX4" fmla="*/ 20665 w 1542853"/>
                  <a:gd name="connsiteY4" fmla="*/ 875691 h 1402398"/>
                  <a:gd name="connsiteX0" fmla="*/ 24195 w 1546383"/>
                  <a:gd name="connsiteY0" fmla="*/ 910813 h 1437520"/>
                  <a:gd name="connsiteX1" fmla="*/ 451637 w 1546383"/>
                  <a:gd name="connsiteY1" fmla="*/ 46490 h 1437520"/>
                  <a:gd name="connsiteX2" fmla="*/ 1435339 w 1546383"/>
                  <a:gd name="connsiteY2" fmla="*/ 659353 h 1437520"/>
                  <a:gd name="connsiteX3" fmla="*/ 878357 w 1546383"/>
                  <a:gd name="connsiteY3" fmla="*/ 1432236 h 1437520"/>
                  <a:gd name="connsiteX4" fmla="*/ 24195 w 1546383"/>
                  <a:gd name="connsiteY4" fmla="*/ 910813 h 1437520"/>
                  <a:gd name="connsiteX0" fmla="*/ 9850 w 1532038"/>
                  <a:gd name="connsiteY0" fmla="*/ 910813 h 1437836"/>
                  <a:gd name="connsiteX1" fmla="*/ 437292 w 1532038"/>
                  <a:gd name="connsiteY1" fmla="*/ 46490 h 1437836"/>
                  <a:gd name="connsiteX2" fmla="*/ 1420994 w 1532038"/>
                  <a:gd name="connsiteY2" fmla="*/ 659353 h 1437836"/>
                  <a:gd name="connsiteX3" fmla="*/ 864012 w 1532038"/>
                  <a:gd name="connsiteY3" fmla="*/ 1432236 h 1437836"/>
                  <a:gd name="connsiteX4" fmla="*/ 9850 w 1532038"/>
                  <a:gd name="connsiteY4" fmla="*/ 910813 h 1437836"/>
                  <a:gd name="connsiteX0" fmla="*/ 13522 w 1534058"/>
                  <a:gd name="connsiteY0" fmla="*/ 910813 h 1367924"/>
                  <a:gd name="connsiteX1" fmla="*/ 440964 w 1534058"/>
                  <a:gd name="connsiteY1" fmla="*/ 46490 h 1367924"/>
                  <a:gd name="connsiteX2" fmla="*/ 1424666 w 1534058"/>
                  <a:gd name="connsiteY2" fmla="*/ 659353 h 1367924"/>
                  <a:gd name="connsiteX3" fmla="*/ 852444 w 1534058"/>
                  <a:gd name="connsiteY3" fmla="*/ 1363656 h 1367924"/>
                  <a:gd name="connsiteX4" fmla="*/ 13522 w 1534058"/>
                  <a:gd name="connsiteY4" fmla="*/ 910813 h 1367924"/>
                  <a:gd name="connsiteX0" fmla="*/ 23330 w 1543866"/>
                  <a:gd name="connsiteY0" fmla="*/ 910813 h 1370656"/>
                  <a:gd name="connsiteX1" fmla="*/ 450772 w 1543866"/>
                  <a:gd name="connsiteY1" fmla="*/ 46490 h 1370656"/>
                  <a:gd name="connsiteX2" fmla="*/ 1434474 w 1543866"/>
                  <a:gd name="connsiteY2" fmla="*/ 659353 h 1370656"/>
                  <a:gd name="connsiteX3" fmla="*/ 862252 w 1543866"/>
                  <a:gd name="connsiteY3" fmla="*/ 1363656 h 1370656"/>
                  <a:gd name="connsiteX4" fmla="*/ 23330 w 1543866"/>
                  <a:gd name="connsiteY4" fmla="*/ 910813 h 13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866" h="1370656">
                    <a:moveTo>
                      <a:pt x="23330" y="910813"/>
                    </a:moveTo>
                    <a:cubicBezTo>
                      <a:pt x="-75730" y="561746"/>
                      <a:pt x="154621" y="179840"/>
                      <a:pt x="450772" y="46490"/>
                    </a:cubicBezTo>
                    <a:cubicBezTo>
                      <a:pt x="746923" y="-86860"/>
                      <a:pt x="1434474" y="51540"/>
                      <a:pt x="1434474" y="659353"/>
                    </a:cubicBezTo>
                    <a:cubicBezTo>
                      <a:pt x="1815474" y="1259546"/>
                      <a:pt x="1097443" y="1321746"/>
                      <a:pt x="862252" y="1363656"/>
                    </a:cubicBezTo>
                    <a:cubicBezTo>
                      <a:pt x="627061" y="1405566"/>
                      <a:pt x="122390" y="1259880"/>
                      <a:pt x="23330" y="9108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순서도: 지연 63"/>
              <p:cNvSpPr/>
              <p:nvPr/>
            </p:nvSpPr>
            <p:spPr>
              <a:xfrm rot="16200000">
                <a:off x="5610764" y="2531179"/>
                <a:ext cx="2016224" cy="276956"/>
              </a:xfrm>
              <a:prstGeom prst="flowChartDelay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순서도: 지연 64"/>
              <p:cNvSpPr/>
              <p:nvPr/>
            </p:nvSpPr>
            <p:spPr>
              <a:xfrm rot="16200000">
                <a:off x="5042065" y="2531179"/>
                <a:ext cx="2016224" cy="276956"/>
              </a:xfrm>
              <a:prstGeom prst="flowChartDelay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순서도: 연결자 65"/>
              <p:cNvSpPr/>
              <p:nvPr/>
            </p:nvSpPr>
            <p:spPr>
              <a:xfrm>
                <a:off x="6106049" y="309734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순서도: 연결자 66"/>
              <p:cNvSpPr/>
              <p:nvPr/>
            </p:nvSpPr>
            <p:spPr>
              <a:xfrm>
                <a:off x="6610105" y="309734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순서도: 연결자 67"/>
              <p:cNvSpPr/>
              <p:nvPr/>
            </p:nvSpPr>
            <p:spPr>
              <a:xfrm>
                <a:off x="6204345" y="3208784"/>
                <a:ext cx="144016" cy="18002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막힌 원호 68"/>
              <p:cNvSpPr/>
              <p:nvPr/>
            </p:nvSpPr>
            <p:spPr>
              <a:xfrm>
                <a:off x="6666401" y="3176972"/>
                <a:ext cx="181905" cy="35448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이등변 삼각형 23"/>
              <p:cNvSpPr/>
              <p:nvPr/>
            </p:nvSpPr>
            <p:spPr>
              <a:xfrm flipV="1">
                <a:off x="6494021" y="3476682"/>
                <a:ext cx="170314" cy="13659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1077"/>
                  <a:gd name="connsiteY0" fmla="*/ 914400 h 914400"/>
                  <a:gd name="connsiteX1" fmla="*/ 530352 w 1061077"/>
                  <a:gd name="connsiteY1" fmla="*/ 0 h 914400"/>
                  <a:gd name="connsiteX2" fmla="*/ 1060704 w 1061077"/>
                  <a:gd name="connsiteY2" fmla="*/ 914400 h 914400"/>
                  <a:gd name="connsiteX3" fmla="*/ 0 w 1061077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417"/>
                  <a:gd name="connsiteY0" fmla="*/ 914400 h 914400"/>
                  <a:gd name="connsiteX1" fmla="*/ 530352 w 1061417"/>
                  <a:gd name="connsiteY1" fmla="*/ 0 h 914400"/>
                  <a:gd name="connsiteX2" fmla="*/ 1060704 w 1061417"/>
                  <a:gd name="connsiteY2" fmla="*/ 914400 h 914400"/>
                  <a:gd name="connsiteX3" fmla="*/ 0 w 1061417"/>
                  <a:gd name="connsiteY3" fmla="*/ 914400 h 914400"/>
                  <a:gd name="connsiteX0" fmla="*/ 0 w 1061669"/>
                  <a:gd name="connsiteY0" fmla="*/ 899160 h 899160"/>
                  <a:gd name="connsiteX1" fmla="*/ 583692 w 1061669"/>
                  <a:gd name="connsiteY1" fmla="*/ 0 h 899160"/>
                  <a:gd name="connsiteX2" fmla="*/ 1060704 w 1061669"/>
                  <a:gd name="connsiteY2" fmla="*/ 899160 h 899160"/>
                  <a:gd name="connsiteX3" fmla="*/ 0 w 1061669"/>
                  <a:gd name="connsiteY3" fmla="*/ 899160 h 899160"/>
                  <a:gd name="connsiteX0" fmla="*/ 0 w 1061623"/>
                  <a:gd name="connsiteY0" fmla="*/ 777240 h 777240"/>
                  <a:gd name="connsiteX1" fmla="*/ 576072 w 1061623"/>
                  <a:gd name="connsiteY1" fmla="*/ 0 h 777240"/>
                  <a:gd name="connsiteX2" fmla="*/ 1060704 w 1061623"/>
                  <a:gd name="connsiteY2" fmla="*/ 777240 h 777240"/>
                  <a:gd name="connsiteX3" fmla="*/ 0 w 1061623"/>
                  <a:gd name="connsiteY3" fmla="*/ 777240 h 777240"/>
                  <a:gd name="connsiteX0" fmla="*/ 0 w 993708"/>
                  <a:gd name="connsiteY0" fmla="*/ 777240 h 777240"/>
                  <a:gd name="connsiteX1" fmla="*/ 576072 w 993708"/>
                  <a:gd name="connsiteY1" fmla="*/ 0 h 777240"/>
                  <a:gd name="connsiteX2" fmla="*/ 992124 w 993708"/>
                  <a:gd name="connsiteY2" fmla="*/ 777240 h 777240"/>
                  <a:gd name="connsiteX3" fmla="*/ 0 w 993708"/>
                  <a:gd name="connsiteY3" fmla="*/ 777240 h 777240"/>
                  <a:gd name="connsiteX0" fmla="*/ 0 w 864168"/>
                  <a:gd name="connsiteY0" fmla="*/ 769620 h 777240"/>
                  <a:gd name="connsiteX1" fmla="*/ 446532 w 864168"/>
                  <a:gd name="connsiteY1" fmla="*/ 0 h 777240"/>
                  <a:gd name="connsiteX2" fmla="*/ 862584 w 864168"/>
                  <a:gd name="connsiteY2" fmla="*/ 777240 h 777240"/>
                  <a:gd name="connsiteX3" fmla="*/ 0 w 864168"/>
                  <a:gd name="connsiteY3" fmla="*/ 769620 h 777240"/>
                  <a:gd name="connsiteX0" fmla="*/ 0 w 864168"/>
                  <a:gd name="connsiteY0" fmla="*/ 769620 h 856006"/>
                  <a:gd name="connsiteX1" fmla="*/ 446532 w 864168"/>
                  <a:gd name="connsiteY1" fmla="*/ 0 h 856006"/>
                  <a:gd name="connsiteX2" fmla="*/ 862584 w 864168"/>
                  <a:gd name="connsiteY2" fmla="*/ 777240 h 856006"/>
                  <a:gd name="connsiteX3" fmla="*/ 0 w 864168"/>
                  <a:gd name="connsiteY3" fmla="*/ 769620 h 856006"/>
                  <a:gd name="connsiteX0" fmla="*/ 0 w 864168"/>
                  <a:gd name="connsiteY0" fmla="*/ 769620 h 891777"/>
                  <a:gd name="connsiteX1" fmla="*/ 446532 w 864168"/>
                  <a:gd name="connsiteY1" fmla="*/ 0 h 891777"/>
                  <a:gd name="connsiteX2" fmla="*/ 862584 w 864168"/>
                  <a:gd name="connsiteY2" fmla="*/ 777240 h 891777"/>
                  <a:gd name="connsiteX3" fmla="*/ 0 w 864168"/>
                  <a:gd name="connsiteY3" fmla="*/ 769620 h 891777"/>
                  <a:gd name="connsiteX0" fmla="*/ 0 w 864168"/>
                  <a:gd name="connsiteY0" fmla="*/ 769620 h 888677"/>
                  <a:gd name="connsiteX1" fmla="*/ 446532 w 864168"/>
                  <a:gd name="connsiteY1" fmla="*/ 0 h 888677"/>
                  <a:gd name="connsiteX2" fmla="*/ 862584 w 864168"/>
                  <a:gd name="connsiteY2" fmla="*/ 777240 h 888677"/>
                  <a:gd name="connsiteX3" fmla="*/ 0 w 864168"/>
                  <a:gd name="connsiteY3" fmla="*/ 769620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68" h="888677">
                    <a:moveTo>
                      <a:pt x="0" y="769620"/>
                    </a:moveTo>
                    <a:cubicBezTo>
                      <a:pt x="24384" y="403860"/>
                      <a:pt x="18288" y="190500"/>
                      <a:pt x="446532" y="0"/>
                    </a:cubicBezTo>
                    <a:cubicBezTo>
                      <a:pt x="806196" y="198120"/>
                      <a:pt x="876300" y="312420"/>
                      <a:pt x="862584" y="777240"/>
                    </a:cubicBezTo>
                    <a:cubicBezTo>
                      <a:pt x="529336" y="949960"/>
                      <a:pt x="264668" y="901700"/>
                      <a:pt x="0" y="7696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6247234" y="3748782"/>
                <a:ext cx="6075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타원 71"/>
            <p:cNvSpPr/>
            <p:nvPr/>
          </p:nvSpPr>
          <p:spPr>
            <a:xfrm>
              <a:off x="4082259" y="4693650"/>
              <a:ext cx="464057" cy="23661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4561930" y="4693650"/>
              <a:ext cx="464057" cy="23661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604502" y="2068041"/>
            <a:ext cx="951351" cy="980095"/>
            <a:chOff x="7203651" y="4327140"/>
            <a:chExt cx="1400797" cy="1443120"/>
          </a:xfrm>
        </p:grpSpPr>
        <p:grpSp>
          <p:nvGrpSpPr>
            <p:cNvPr id="76" name="그룹 75"/>
            <p:cNvGrpSpPr/>
            <p:nvPr/>
          </p:nvGrpSpPr>
          <p:grpSpPr>
            <a:xfrm flipH="1">
              <a:off x="7203651" y="4327140"/>
              <a:ext cx="1400797" cy="1311259"/>
              <a:chOff x="1115616" y="1766012"/>
              <a:chExt cx="1732129" cy="1621410"/>
            </a:xfrm>
          </p:grpSpPr>
          <p:sp>
            <p:nvSpPr>
              <p:cNvPr id="77" name="타원 22"/>
              <p:cNvSpPr/>
              <p:nvPr/>
            </p:nvSpPr>
            <p:spPr>
              <a:xfrm>
                <a:off x="1115616" y="2016766"/>
                <a:ext cx="1543866" cy="1370656"/>
              </a:xfrm>
              <a:custGeom>
                <a:avLst/>
                <a:gdLst>
                  <a:gd name="connsiteX0" fmla="*/ 0 w 2516044"/>
                  <a:gd name="connsiteY0" fmla="*/ 1100543 h 2201085"/>
                  <a:gd name="connsiteX1" fmla="*/ 1258022 w 2516044"/>
                  <a:gd name="connsiteY1" fmla="*/ 0 h 2201085"/>
                  <a:gd name="connsiteX2" fmla="*/ 2516044 w 2516044"/>
                  <a:gd name="connsiteY2" fmla="*/ 1100543 h 2201085"/>
                  <a:gd name="connsiteX3" fmla="*/ 1258022 w 2516044"/>
                  <a:gd name="connsiteY3" fmla="*/ 2201086 h 2201085"/>
                  <a:gd name="connsiteX4" fmla="*/ 0 w 2516044"/>
                  <a:gd name="connsiteY4" fmla="*/ 1100543 h 2201085"/>
                  <a:gd name="connsiteX0" fmla="*/ 0 w 1906444"/>
                  <a:gd name="connsiteY0" fmla="*/ 1103256 h 2205496"/>
                  <a:gd name="connsiteX1" fmla="*/ 1258022 w 1906444"/>
                  <a:gd name="connsiteY1" fmla="*/ 2713 h 2205496"/>
                  <a:gd name="connsiteX2" fmla="*/ 1906444 w 1906444"/>
                  <a:gd name="connsiteY2" fmla="*/ 889896 h 2205496"/>
                  <a:gd name="connsiteX3" fmla="*/ 1258022 w 1906444"/>
                  <a:gd name="connsiteY3" fmla="*/ 2203799 h 2205496"/>
                  <a:gd name="connsiteX4" fmla="*/ 0 w 1906444"/>
                  <a:gd name="connsiteY4" fmla="*/ 1103256 h 2205496"/>
                  <a:gd name="connsiteX0" fmla="*/ 0 w 2357356"/>
                  <a:gd name="connsiteY0" fmla="*/ 1103256 h 2205496"/>
                  <a:gd name="connsiteX1" fmla="*/ 1258022 w 2357356"/>
                  <a:gd name="connsiteY1" fmla="*/ 2713 h 2205496"/>
                  <a:gd name="connsiteX2" fmla="*/ 1906444 w 2357356"/>
                  <a:gd name="connsiteY2" fmla="*/ 889896 h 2205496"/>
                  <a:gd name="connsiteX3" fmla="*/ 1258022 w 2357356"/>
                  <a:gd name="connsiteY3" fmla="*/ 2203799 h 2205496"/>
                  <a:gd name="connsiteX4" fmla="*/ 0 w 2357356"/>
                  <a:gd name="connsiteY4" fmla="*/ 1103256 h 2205496"/>
                  <a:gd name="connsiteX0" fmla="*/ 0 w 2380665"/>
                  <a:gd name="connsiteY0" fmla="*/ 1103256 h 2209122"/>
                  <a:gd name="connsiteX1" fmla="*/ 1258022 w 2380665"/>
                  <a:gd name="connsiteY1" fmla="*/ 2713 h 2209122"/>
                  <a:gd name="connsiteX2" fmla="*/ 1906444 w 2380665"/>
                  <a:gd name="connsiteY2" fmla="*/ 889896 h 2209122"/>
                  <a:gd name="connsiteX3" fmla="*/ 1258022 w 2380665"/>
                  <a:gd name="connsiteY3" fmla="*/ 2203799 h 2209122"/>
                  <a:gd name="connsiteX4" fmla="*/ 0 w 2380665"/>
                  <a:gd name="connsiteY4" fmla="*/ 1103256 h 2209122"/>
                  <a:gd name="connsiteX0" fmla="*/ 813 w 2381478"/>
                  <a:gd name="connsiteY0" fmla="*/ 1103256 h 2209531"/>
                  <a:gd name="connsiteX1" fmla="*/ 1258835 w 2381478"/>
                  <a:gd name="connsiteY1" fmla="*/ 2713 h 2209531"/>
                  <a:gd name="connsiteX2" fmla="*/ 1907257 w 2381478"/>
                  <a:gd name="connsiteY2" fmla="*/ 889896 h 2209531"/>
                  <a:gd name="connsiteX3" fmla="*/ 1258835 w 2381478"/>
                  <a:gd name="connsiteY3" fmla="*/ 2203799 h 2209531"/>
                  <a:gd name="connsiteX4" fmla="*/ 813 w 2381478"/>
                  <a:gd name="connsiteY4" fmla="*/ 1103256 h 2209531"/>
                  <a:gd name="connsiteX0" fmla="*/ 6206 w 2386871"/>
                  <a:gd name="connsiteY0" fmla="*/ 828336 h 1932533"/>
                  <a:gd name="connsiteX1" fmla="*/ 829888 w 2386871"/>
                  <a:gd name="connsiteY1" fmla="*/ 9733 h 1932533"/>
                  <a:gd name="connsiteX2" fmla="*/ 1912650 w 2386871"/>
                  <a:gd name="connsiteY2" fmla="*/ 614976 h 1932533"/>
                  <a:gd name="connsiteX3" fmla="*/ 1264228 w 2386871"/>
                  <a:gd name="connsiteY3" fmla="*/ 1928879 h 1932533"/>
                  <a:gd name="connsiteX4" fmla="*/ 6206 w 2386871"/>
                  <a:gd name="connsiteY4" fmla="*/ 828336 h 1932533"/>
                  <a:gd name="connsiteX0" fmla="*/ 6206 w 2191352"/>
                  <a:gd name="connsiteY0" fmla="*/ 828336 h 1932533"/>
                  <a:gd name="connsiteX1" fmla="*/ 829888 w 2191352"/>
                  <a:gd name="connsiteY1" fmla="*/ 9733 h 1932533"/>
                  <a:gd name="connsiteX2" fmla="*/ 1912650 w 2191352"/>
                  <a:gd name="connsiteY2" fmla="*/ 614976 h 1932533"/>
                  <a:gd name="connsiteX3" fmla="*/ 1264228 w 2191352"/>
                  <a:gd name="connsiteY3" fmla="*/ 1928879 h 1932533"/>
                  <a:gd name="connsiteX4" fmla="*/ 6206 w 2191352"/>
                  <a:gd name="connsiteY4" fmla="*/ 828336 h 1932533"/>
                  <a:gd name="connsiteX0" fmla="*/ 6403 w 2192898"/>
                  <a:gd name="connsiteY0" fmla="*/ 828336 h 1598904"/>
                  <a:gd name="connsiteX1" fmla="*/ 830085 w 2192898"/>
                  <a:gd name="connsiteY1" fmla="*/ 9733 h 1598904"/>
                  <a:gd name="connsiteX2" fmla="*/ 1912847 w 2192898"/>
                  <a:gd name="connsiteY2" fmla="*/ 614976 h 1598904"/>
                  <a:gd name="connsiteX3" fmla="*/ 1272045 w 2192898"/>
                  <a:gd name="connsiteY3" fmla="*/ 1593599 h 1598904"/>
                  <a:gd name="connsiteX4" fmla="*/ 6403 w 2192898"/>
                  <a:gd name="connsiteY4" fmla="*/ 828336 h 1598904"/>
                  <a:gd name="connsiteX0" fmla="*/ 7986 w 2018104"/>
                  <a:gd name="connsiteY0" fmla="*/ 957505 h 1605746"/>
                  <a:gd name="connsiteX1" fmla="*/ 679268 w 2018104"/>
                  <a:gd name="connsiteY1" fmla="*/ 16982 h 1605746"/>
                  <a:gd name="connsiteX2" fmla="*/ 1762030 w 2018104"/>
                  <a:gd name="connsiteY2" fmla="*/ 622225 h 1605746"/>
                  <a:gd name="connsiteX3" fmla="*/ 1121228 w 2018104"/>
                  <a:gd name="connsiteY3" fmla="*/ 1600848 h 1605746"/>
                  <a:gd name="connsiteX4" fmla="*/ 7986 w 2018104"/>
                  <a:gd name="connsiteY4" fmla="*/ 957505 h 1605746"/>
                  <a:gd name="connsiteX0" fmla="*/ 22061 w 2032179"/>
                  <a:gd name="connsiteY0" fmla="*/ 957505 h 1613456"/>
                  <a:gd name="connsiteX1" fmla="*/ 693343 w 2032179"/>
                  <a:gd name="connsiteY1" fmla="*/ 16982 h 1613456"/>
                  <a:gd name="connsiteX2" fmla="*/ 1776105 w 2032179"/>
                  <a:gd name="connsiteY2" fmla="*/ 622225 h 1613456"/>
                  <a:gd name="connsiteX3" fmla="*/ 1135303 w 2032179"/>
                  <a:gd name="connsiteY3" fmla="*/ 1600848 h 1613456"/>
                  <a:gd name="connsiteX4" fmla="*/ 22061 w 2032179"/>
                  <a:gd name="connsiteY4" fmla="*/ 957505 h 1613456"/>
                  <a:gd name="connsiteX0" fmla="*/ 22061 w 1883831"/>
                  <a:gd name="connsiteY0" fmla="*/ 957505 h 1613456"/>
                  <a:gd name="connsiteX1" fmla="*/ 693343 w 1883831"/>
                  <a:gd name="connsiteY1" fmla="*/ 16982 h 1613456"/>
                  <a:gd name="connsiteX2" fmla="*/ 1776105 w 1883831"/>
                  <a:gd name="connsiteY2" fmla="*/ 622225 h 1613456"/>
                  <a:gd name="connsiteX3" fmla="*/ 1135303 w 1883831"/>
                  <a:gd name="connsiteY3" fmla="*/ 1600848 h 1613456"/>
                  <a:gd name="connsiteX4" fmla="*/ 22061 w 1883831"/>
                  <a:gd name="connsiteY4" fmla="*/ 957505 h 1613456"/>
                  <a:gd name="connsiteX0" fmla="*/ 21520 w 1793621"/>
                  <a:gd name="connsiteY0" fmla="*/ 956377 h 1611926"/>
                  <a:gd name="connsiteX1" fmla="*/ 692802 w 1793621"/>
                  <a:gd name="connsiteY1" fmla="*/ 15854 h 1611926"/>
                  <a:gd name="connsiteX2" fmla="*/ 1676504 w 1793621"/>
                  <a:gd name="connsiteY2" fmla="*/ 628717 h 1611926"/>
                  <a:gd name="connsiteX3" fmla="*/ 1134762 w 1793621"/>
                  <a:gd name="connsiteY3" fmla="*/ 1599720 h 1611926"/>
                  <a:gd name="connsiteX4" fmla="*/ 21520 w 1793621"/>
                  <a:gd name="connsiteY4" fmla="*/ 956377 h 1611926"/>
                  <a:gd name="connsiteX0" fmla="*/ 7282 w 1777560"/>
                  <a:gd name="connsiteY0" fmla="*/ 956377 h 1408748"/>
                  <a:gd name="connsiteX1" fmla="*/ 678564 w 1777560"/>
                  <a:gd name="connsiteY1" fmla="*/ 15854 h 1408748"/>
                  <a:gd name="connsiteX2" fmla="*/ 1662266 w 1777560"/>
                  <a:gd name="connsiteY2" fmla="*/ 628717 h 1408748"/>
                  <a:gd name="connsiteX3" fmla="*/ 1105284 w 1777560"/>
                  <a:gd name="connsiteY3" fmla="*/ 1401600 h 1408748"/>
                  <a:gd name="connsiteX4" fmla="*/ 7282 w 1777560"/>
                  <a:gd name="connsiteY4" fmla="*/ 956377 h 1408748"/>
                  <a:gd name="connsiteX0" fmla="*/ 11820 w 1534008"/>
                  <a:gd name="connsiteY0" fmla="*/ 875691 h 1400721"/>
                  <a:gd name="connsiteX1" fmla="*/ 439262 w 1534008"/>
                  <a:gd name="connsiteY1" fmla="*/ 11368 h 1400721"/>
                  <a:gd name="connsiteX2" fmla="*/ 1422964 w 1534008"/>
                  <a:gd name="connsiteY2" fmla="*/ 624231 h 1400721"/>
                  <a:gd name="connsiteX3" fmla="*/ 865982 w 1534008"/>
                  <a:gd name="connsiteY3" fmla="*/ 1397114 h 1400721"/>
                  <a:gd name="connsiteX4" fmla="*/ 11820 w 1534008"/>
                  <a:gd name="connsiteY4" fmla="*/ 875691 h 1400721"/>
                  <a:gd name="connsiteX0" fmla="*/ 20665 w 1542853"/>
                  <a:gd name="connsiteY0" fmla="*/ 875691 h 1402398"/>
                  <a:gd name="connsiteX1" fmla="*/ 448107 w 1542853"/>
                  <a:gd name="connsiteY1" fmla="*/ 11368 h 1402398"/>
                  <a:gd name="connsiteX2" fmla="*/ 1431809 w 1542853"/>
                  <a:gd name="connsiteY2" fmla="*/ 624231 h 1402398"/>
                  <a:gd name="connsiteX3" fmla="*/ 874827 w 1542853"/>
                  <a:gd name="connsiteY3" fmla="*/ 1397114 h 1402398"/>
                  <a:gd name="connsiteX4" fmla="*/ 20665 w 1542853"/>
                  <a:gd name="connsiteY4" fmla="*/ 875691 h 1402398"/>
                  <a:gd name="connsiteX0" fmla="*/ 24195 w 1546383"/>
                  <a:gd name="connsiteY0" fmla="*/ 910813 h 1437520"/>
                  <a:gd name="connsiteX1" fmla="*/ 451637 w 1546383"/>
                  <a:gd name="connsiteY1" fmla="*/ 46490 h 1437520"/>
                  <a:gd name="connsiteX2" fmla="*/ 1435339 w 1546383"/>
                  <a:gd name="connsiteY2" fmla="*/ 659353 h 1437520"/>
                  <a:gd name="connsiteX3" fmla="*/ 878357 w 1546383"/>
                  <a:gd name="connsiteY3" fmla="*/ 1432236 h 1437520"/>
                  <a:gd name="connsiteX4" fmla="*/ 24195 w 1546383"/>
                  <a:gd name="connsiteY4" fmla="*/ 910813 h 1437520"/>
                  <a:gd name="connsiteX0" fmla="*/ 9850 w 1532038"/>
                  <a:gd name="connsiteY0" fmla="*/ 910813 h 1437836"/>
                  <a:gd name="connsiteX1" fmla="*/ 437292 w 1532038"/>
                  <a:gd name="connsiteY1" fmla="*/ 46490 h 1437836"/>
                  <a:gd name="connsiteX2" fmla="*/ 1420994 w 1532038"/>
                  <a:gd name="connsiteY2" fmla="*/ 659353 h 1437836"/>
                  <a:gd name="connsiteX3" fmla="*/ 864012 w 1532038"/>
                  <a:gd name="connsiteY3" fmla="*/ 1432236 h 1437836"/>
                  <a:gd name="connsiteX4" fmla="*/ 9850 w 1532038"/>
                  <a:gd name="connsiteY4" fmla="*/ 910813 h 1437836"/>
                  <a:gd name="connsiteX0" fmla="*/ 13522 w 1534058"/>
                  <a:gd name="connsiteY0" fmla="*/ 910813 h 1367924"/>
                  <a:gd name="connsiteX1" fmla="*/ 440964 w 1534058"/>
                  <a:gd name="connsiteY1" fmla="*/ 46490 h 1367924"/>
                  <a:gd name="connsiteX2" fmla="*/ 1424666 w 1534058"/>
                  <a:gd name="connsiteY2" fmla="*/ 659353 h 1367924"/>
                  <a:gd name="connsiteX3" fmla="*/ 852444 w 1534058"/>
                  <a:gd name="connsiteY3" fmla="*/ 1363656 h 1367924"/>
                  <a:gd name="connsiteX4" fmla="*/ 13522 w 1534058"/>
                  <a:gd name="connsiteY4" fmla="*/ 910813 h 1367924"/>
                  <a:gd name="connsiteX0" fmla="*/ 23330 w 1543866"/>
                  <a:gd name="connsiteY0" fmla="*/ 910813 h 1370656"/>
                  <a:gd name="connsiteX1" fmla="*/ 450772 w 1543866"/>
                  <a:gd name="connsiteY1" fmla="*/ 46490 h 1370656"/>
                  <a:gd name="connsiteX2" fmla="*/ 1434474 w 1543866"/>
                  <a:gd name="connsiteY2" fmla="*/ 659353 h 1370656"/>
                  <a:gd name="connsiteX3" fmla="*/ 862252 w 1543866"/>
                  <a:gd name="connsiteY3" fmla="*/ 1363656 h 1370656"/>
                  <a:gd name="connsiteX4" fmla="*/ 23330 w 1543866"/>
                  <a:gd name="connsiteY4" fmla="*/ 910813 h 13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866" h="1370656">
                    <a:moveTo>
                      <a:pt x="23330" y="910813"/>
                    </a:moveTo>
                    <a:cubicBezTo>
                      <a:pt x="-75730" y="561746"/>
                      <a:pt x="154621" y="179840"/>
                      <a:pt x="450772" y="46490"/>
                    </a:cubicBezTo>
                    <a:cubicBezTo>
                      <a:pt x="746923" y="-86860"/>
                      <a:pt x="1434474" y="51540"/>
                      <a:pt x="1434474" y="659353"/>
                    </a:cubicBezTo>
                    <a:cubicBezTo>
                      <a:pt x="1815474" y="1259546"/>
                      <a:pt x="1097443" y="1321746"/>
                      <a:pt x="862252" y="1363656"/>
                    </a:cubicBezTo>
                    <a:cubicBezTo>
                      <a:pt x="627061" y="1405566"/>
                      <a:pt x="122390" y="1259880"/>
                      <a:pt x="23330" y="9108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이등변 삼각형 23"/>
              <p:cNvSpPr/>
              <p:nvPr/>
            </p:nvSpPr>
            <p:spPr>
              <a:xfrm flipV="1">
                <a:off x="2047402" y="2837806"/>
                <a:ext cx="170314" cy="13659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1077"/>
                  <a:gd name="connsiteY0" fmla="*/ 914400 h 914400"/>
                  <a:gd name="connsiteX1" fmla="*/ 530352 w 1061077"/>
                  <a:gd name="connsiteY1" fmla="*/ 0 h 914400"/>
                  <a:gd name="connsiteX2" fmla="*/ 1060704 w 1061077"/>
                  <a:gd name="connsiteY2" fmla="*/ 914400 h 914400"/>
                  <a:gd name="connsiteX3" fmla="*/ 0 w 1061077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417"/>
                  <a:gd name="connsiteY0" fmla="*/ 914400 h 914400"/>
                  <a:gd name="connsiteX1" fmla="*/ 530352 w 1061417"/>
                  <a:gd name="connsiteY1" fmla="*/ 0 h 914400"/>
                  <a:gd name="connsiteX2" fmla="*/ 1060704 w 1061417"/>
                  <a:gd name="connsiteY2" fmla="*/ 914400 h 914400"/>
                  <a:gd name="connsiteX3" fmla="*/ 0 w 1061417"/>
                  <a:gd name="connsiteY3" fmla="*/ 914400 h 914400"/>
                  <a:gd name="connsiteX0" fmla="*/ 0 w 1061669"/>
                  <a:gd name="connsiteY0" fmla="*/ 899160 h 899160"/>
                  <a:gd name="connsiteX1" fmla="*/ 583692 w 1061669"/>
                  <a:gd name="connsiteY1" fmla="*/ 0 h 899160"/>
                  <a:gd name="connsiteX2" fmla="*/ 1060704 w 1061669"/>
                  <a:gd name="connsiteY2" fmla="*/ 899160 h 899160"/>
                  <a:gd name="connsiteX3" fmla="*/ 0 w 1061669"/>
                  <a:gd name="connsiteY3" fmla="*/ 899160 h 899160"/>
                  <a:gd name="connsiteX0" fmla="*/ 0 w 1061623"/>
                  <a:gd name="connsiteY0" fmla="*/ 777240 h 777240"/>
                  <a:gd name="connsiteX1" fmla="*/ 576072 w 1061623"/>
                  <a:gd name="connsiteY1" fmla="*/ 0 h 777240"/>
                  <a:gd name="connsiteX2" fmla="*/ 1060704 w 1061623"/>
                  <a:gd name="connsiteY2" fmla="*/ 777240 h 777240"/>
                  <a:gd name="connsiteX3" fmla="*/ 0 w 1061623"/>
                  <a:gd name="connsiteY3" fmla="*/ 777240 h 777240"/>
                  <a:gd name="connsiteX0" fmla="*/ 0 w 993708"/>
                  <a:gd name="connsiteY0" fmla="*/ 777240 h 777240"/>
                  <a:gd name="connsiteX1" fmla="*/ 576072 w 993708"/>
                  <a:gd name="connsiteY1" fmla="*/ 0 h 777240"/>
                  <a:gd name="connsiteX2" fmla="*/ 992124 w 993708"/>
                  <a:gd name="connsiteY2" fmla="*/ 777240 h 777240"/>
                  <a:gd name="connsiteX3" fmla="*/ 0 w 993708"/>
                  <a:gd name="connsiteY3" fmla="*/ 777240 h 777240"/>
                  <a:gd name="connsiteX0" fmla="*/ 0 w 864168"/>
                  <a:gd name="connsiteY0" fmla="*/ 769620 h 777240"/>
                  <a:gd name="connsiteX1" fmla="*/ 446532 w 864168"/>
                  <a:gd name="connsiteY1" fmla="*/ 0 h 777240"/>
                  <a:gd name="connsiteX2" fmla="*/ 862584 w 864168"/>
                  <a:gd name="connsiteY2" fmla="*/ 777240 h 777240"/>
                  <a:gd name="connsiteX3" fmla="*/ 0 w 864168"/>
                  <a:gd name="connsiteY3" fmla="*/ 769620 h 777240"/>
                  <a:gd name="connsiteX0" fmla="*/ 0 w 864168"/>
                  <a:gd name="connsiteY0" fmla="*/ 769620 h 856006"/>
                  <a:gd name="connsiteX1" fmla="*/ 446532 w 864168"/>
                  <a:gd name="connsiteY1" fmla="*/ 0 h 856006"/>
                  <a:gd name="connsiteX2" fmla="*/ 862584 w 864168"/>
                  <a:gd name="connsiteY2" fmla="*/ 777240 h 856006"/>
                  <a:gd name="connsiteX3" fmla="*/ 0 w 864168"/>
                  <a:gd name="connsiteY3" fmla="*/ 769620 h 856006"/>
                  <a:gd name="connsiteX0" fmla="*/ 0 w 864168"/>
                  <a:gd name="connsiteY0" fmla="*/ 769620 h 891777"/>
                  <a:gd name="connsiteX1" fmla="*/ 446532 w 864168"/>
                  <a:gd name="connsiteY1" fmla="*/ 0 h 891777"/>
                  <a:gd name="connsiteX2" fmla="*/ 862584 w 864168"/>
                  <a:gd name="connsiteY2" fmla="*/ 777240 h 891777"/>
                  <a:gd name="connsiteX3" fmla="*/ 0 w 864168"/>
                  <a:gd name="connsiteY3" fmla="*/ 769620 h 891777"/>
                  <a:gd name="connsiteX0" fmla="*/ 0 w 864168"/>
                  <a:gd name="connsiteY0" fmla="*/ 769620 h 888677"/>
                  <a:gd name="connsiteX1" fmla="*/ 446532 w 864168"/>
                  <a:gd name="connsiteY1" fmla="*/ 0 h 888677"/>
                  <a:gd name="connsiteX2" fmla="*/ 862584 w 864168"/>
                  <a:gd name="connsiteY2" fmla="*/ 777240 h 888677"/>
                  <a:gd name="connsiteX3" fmla="*/ 0 w 864168"/>
                  <a:gd name="connsiteY3" fmla="*/ 769620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68" h="888677">
                    <a:moveTo>
                      <a:pt x="0" y="769620"/>
                    </a:moveTo>
                    <a:cubicBezTo>
                      <a:pt x="24384" y="403860"/>
                      <a:pt x="18288" y="190500"/>
                      <a:pt x="446532" y="0"/>
                    </a:cubicBezTo>
                    <a:cubicBezTo>
                      <a:pt x="806196" y="198120"/>
                      <a:pt x="876300" y="312420"/>
                      <a:pt x="862584" y="777240"/>
                    </a:cubicBezTo>
                    <a:cubicBezTo>
                      <a:pt x="529336" y="949960"/>
                      <a:pt x="264668" y="901700"/>
                      <a:pt x="0" y="7696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순서도: 연결자 78"/>
              <p:cNvSpPr/>
              <p:nvPr/>
            </p:nvSpPr>
            <p:spPr>
              <a:xfrm>
                <a:off x="1671370" y="2490833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연결자 79"/>
              <p:cNvSpPr/>
              <p:nvPr/>
            </p:nvSpPr>
            <p:spPr>
              <a:xfrm>
                <a:off x="2175426" y="2490833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순서도: 연결자 80"/>
              <p:cNvSpPr/>
              <p:nvPr/>
            </p:nvSpPr>
            <p:spPr>
              <a:xfrm>
                <a:off x="1769666" y="2602273"/>
                <a:ext cx="144016" cy="18002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막힌 원호 81"/>
              <p:cNvSpPr/>
              <p:nvPr/>
            </p:nvSpPr>
            <p:spPr>
              <a:xfrm>
                <a:off x="2231722" y="2570461"/>
                <a:ext cx="181905" cy="35448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1835696" y="3140968"/>
                <a:ext cx="4564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이등변 삼각형 83"/>
              <p:cNvSpPr/>
              <p:nvPr/>
            </p:nvSpPr>
            <p:spPr>
              <a:xfrm rot="20593172">
                <a:off x="1182633" y="1766012"/>
                <a:ext cx="576064" cy="46870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이등변 삼각형 84"/>
              <p:cNvSpPr/>
              <p:nvPr/>
            </p:nvSpPr>
            <p:spPr>
              <a:xfrm rot="1006828" flipH="1">
                <a:off x="1967186" y="1872711"/>
                <a:ext cx="576064" cy="46870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이등변 삼각형 32"/>
              <p:cNvSpPr/>
              <p:nvPr/>
            </p:nvSpPr>
            <p:spPr>
              <a:xfrm rot="21017198">
                <a:off x="1274739" y="1925014"/>
                <a:ext cx="304871" cy="338085"/>
              </a:xfrm>
              <a:custGeom>
                <a:avLst/>
                <a:gdLst>
                  <a:gd name="connsiteX0" fmla="*/ 0 w 338703"/>
                  <a:gd name="connsiteY0" fmla="*/ 275581 h 275581"/>
                  <a:gd name="connsiteX1" fmla="*/ 123322 w 338703"/>
                  <a:gd name="connsiteY1" fmla="*/ 0 h 275581"/>
                  <a:gd name="connsiteX2" fmla="*/ 338703 w 338703"/>
                  <a:gd name="connsiteY2" fmla="*/ 275581 h 275581"/>
                  <a:gd name="connsiteX3" fmla="*/ 0 w 338703"/>
                  <a:gd name="connsiteY3" fmla="*/ 275581 h 275581"/>
                  <a:gd name="connsiteX0" fmla="*/ 0 w 237291"/>
                  <a:gd name="connsiteY0" fmla="*/ 275581 h 275581"/>
                  <a:gd name="connsiteX1" fmla="*/ 123322 w 237291"/>
                  <a:gd name="connsiteY1" fmla="*/ 0 h 275581"/>
                  <a:gd name="connsiteX2" fmla="*/ 237291 w 237291"/>
                  <a:gd name="connsiteY2" fmla="*/ 190577 h 275581"/>
                  <a:gd name="connsiteX3" fmla="*/ 0 w 237291"/>
                  <a:gd name="connsiteY3" fmla="*/ 275581 h 275581"/>
                  <a:gd name="connsiteX0" fmla="*/ 0 w 325128"/>
                  <a:gd name="connsiteY0" fmla="*/ 308863 h 308863"/>
                  <a:gd name="connsiteX1" fmla="*/ 211159 w 325128"/>
                  <a:gd name="connsiteY1" fmla="*/ 0 h 308863"/>
                  <a:gd name="connsiteX2" fmla="*/ 325128 w 325128"/>
                  <a:gd name="connsiteY2" fmla="*/ 190577 h 308863"/>
                  <a:gd name="connsiteX3" fmla="*/ 0 w 325128"/>
                  <a:gd name="connsiteY3" fmla="*/ 308863 h 308863"/>
                  <a:gd name="connsiteX0" fmla="*/ 0 w 325128"/>
                  <a:gd name="connsiteY0" fmla="*/ 338085 h 338085"/>
                  <a:gd name="connsiteX1" fmla="*/ 153349 w 325128"/>
                  <a:gd name="connsiteY1" fmla="*/ 0 h 338085"/>
                  <a:gd name="connsiteX2" fmla="*/ 325128 w 325128"/>
                  <a:gd name="connsiteY2" fmla="*/ 219799 h 338085"/>
                  <a:gd name="connsiteX3" fmla="*/ 0 w 325128"/>
                  <a:gd name="connsiteY3" fmla="*/ 338085 h 338085"/>
                  <a:gd name="connsiteX0" fmla="*/ 0 w 304871"/>
                  <a:gd name="connsiteY0" fmla="*/ 338085 h 338085"/>
                  <a:gd name="connsiteX1" fmla="*/ 153349 w 304871"/>
                  <a:gd name="connsiteY1" fmla="*/ 0 h 338085"/>
                  <a:gd name="connsiteX2" fmla="*/ 304871 w 304871"/>
                  <a:gd name="connsiteY2" fmla="*/ 197004 h 338085"/>
                  <a:gd name="connsiteX3" fmla="*/ 0 w 304871"/>
                  <a:gd name="connsiteY3" fmla="*/ 338085 h 338085"/>
                  <a:gd name="connsiteX0" fmla="*/ 0 w 304871"/>
                  <a:gd name="connsiteY0" fmla="*/ 338085 h 338085"/>
                  <a:gd name="connsiteX1" fmla="*/ 153349 w 304871"/>
                  <a:gd name="connsiteY1" fmla="*/ 0 h 338085"/>
                  <a:gd name="connsiteX2" fmla="*/ 304871 w 304871"/>
                  <a:gd name="connsiteY2" fmla="*/ 197004 h 338085"/>
                  <a:gd name="connsiteX3" fmla="*/ 0 w 304871"/>
                  <a:gd name="connsiteY3" fmla="*/ 338085 h 338085"/>
                  <a:gd name="connsiteX0" fmla="*/ 0 w 304871"/>
                  <a:gd name="connsiteY0" fmla="*/ 338085 h 338085"/>
                  <a:gd name="connsiteX1" fmla="*/ 153349 w 304871"/>
                  <a:gd name="connsiteY1" fmla="*/ 0 h 338085"/>
                  <a:gd name="connsiteX2" fmla="*/ 304871 w 304871"/>
                  <a:gd name="connsiteY2" fmla="*/ 197004 h 338085"/>
                  <a:gd name="connsiteX3" fmla="*/ 0 w 304871"/>
                  <a:gd name="connsiteY3" fmla="*/ 338085 h 33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71" h="338085">
                    <a:moveTo>
                      <a:pt x="0" y="338085"/>
                    </a:moveTo>
                    <a:lnTo>
                      <a:pt x="153349" y="0"/>
                    </a:lnTo>
                    <a:lnTo>
                      <a:pt x="304871" y="197004"/>
                    </a:lnTo>
                    <a:cubicBezTo>
                      <a:pt x="182989" y="221236"/>
                      <a:pt x="74389" y="252574"/>
                      <a:pt x="0" y="33808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 flipV="1">
                <a:off x="2528793" y="2782293"/>
                <a:ext cx="245855" cy="1031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1323083" y="2850873"/>
                <a:ext cx="245854" cy="379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1250298" y="2960494"/>
                <a:ext cx="294009" cy="139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1305995" y="3014171"/>
                <a:ext cx="245854" cy="1031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552060" y="3014171"/>
                <a:ext cx="245855" cy="63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2549104" y="2922812"/>
                <a:ext cx="298641" cy="237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타원 92"/>
            <p:cNvSpPr/>
            <p:nvPr/>
          </p:nvSpPr>
          <p:spPr>
            <a:xfrm>
              <a:off x="7969553" y="5533646"/>
              <a:ext cx="464057" cy="2366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 flipH="1">
              <a:off x="7415255" y="5512073"/>
              <a:ext cx="464057" cy="236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74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0" y="-1"/>
            <a:ext cx="3419872" cy="2204864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t="1996" r="812" b="5866"/>
          <a:stretch/>
        </p:blipFill>
        <p:spPr bwMode="auto">
          <a:xfrm>
            <a:off x="1763688" y="1396102"/>
            <a:ext cx="5579684" cy="46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10132"/>
            <a:ext cx="9144000" cy="685800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69121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734D31"/>
                </a:solidFill>
                <a:effectLst>
                  <a:innerShdw blurRad="63500" dist="101600" dir="14220000">
                    <a:prstClr val="black">
                      <a:alpha val="45000"/>
                    </a:prstClr>
                  </a:inn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도움말</a:t>
            </a:r>
            <a:endParaRPr lang="ko-KR" altLang="en-US" sz="6000" dirty="0">
              <a:solidFill>
                <a:srgbClr val="734D31"/>
              </a:solidFill>
              <a:effectLst>
                <a:innerShdw blurRad="63500" dist="101600" dir="14220000">
                  <a:prstClr val="black">
                    <a:alpha val="45000"/>
                  </a:prstClr>
                </a:inn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t="7363" r="812" b="25273"/>
          <a:stretch/>
        </p:blipFill>
        <p:spPr bwMode="auto">
          <a:xfrm>
            <a:off x="1763688" y="1682150"/>
            <a:ext cx="5579684" cy="33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3536" y="-2"/>
            <a:ext cx="3419871" cy="2204865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174" y="607194"/>
            <a:ext cx="8313652" cy="1080120"/>
            <a:chOff x="415174" y="205892"/>
            <a:chExt cx="8313652" cy="10801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15174" y="205892"/>
              <a:ext cx="8313652" cy="1080120"/>
            </a:xfrm>
            <a:prstGeom prst="roundRect">
              <a:avLst>
                <a:gd name="adj" fmla="val 42557"/>
              </a:avLst>
            </a:prstGeom>
            <a:solidFill>
              <a:srgbClr val="734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55042" y="326973"/>
              <a:ext cx="68339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홈페이지 캐릭터 소개</a:t>
              </a:r>
              <a:endParaRPr lang="ko-KR" altLang="en-US" sz="5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24934" y="2219245"/>
            <a:ext cx="2524696" cy="2705729"/>
            <a:chOff x="211245" y="322911"/>
            <a:chExt cx="2524696" cy="2705729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0" name="모서리가 둥근 직사각형 19"/>
            <p:cNvSpPr/>
            <p:nvPr/>
          </p:nvSpPr>
          <p:spPr>
            <a:xfrm>
              <a:off x="2193836" y="1732494"/>
              <a:ext cx="232843" cy="1080119"/>
            </a:xfrm>
            <a:prstGeom prst="roundRect">
              <a:avLst/>
            </a:prstGeom>
            <a:solidFill>
              <a:srgbClr val="F3D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029516" y="322911"/>
              <a:ext cx="1706425" cy="1457390"/>
              <a:chOff x="1029516" y="322911"/>
              <a:chExt cx="1706425" cy="1457390"/>
            </a:xfrm>
          </p:grpSpPr>
          <p:sp>
            <p:nvSpPr>
              <p:cNvPr id="28" name="눈물 방울 24"/>
              <p:cNvSpPr/>
              <p:nvPr/>
            </p:nvSpPr>
            <p:spPr>
              <a:xfrm rot="20876858" flipH="1">
                <a:off x="2155587" y="368325"/>
                <a:ext cx="580354" cy="1257914"/>
              </a:xfrm>
              <a:custGeom>
                <a:avLst/>
                <a:gdLst>
                  <a:gd name="connsiteX0" fmla="*/ 0 w 985252"/>
                  <a:gd name="connsiteY0" fmla="*/ 612068 h 1224136"/>
                  <a:gd name="connsiteX1" fmla="*/ 492626 w 985252"/>
                  <a:gd name="connsiteY1" fmla="*/ 0 h 1224136"/>
                  <a:gd name="connsiteX2" fmla="*/ 985252 w 985252"/>
                  <a:gd name="connsiteY2" fmla="*/ 0 h 1224136"/>
                  <a:gd name="connsiteX3" fmla="*/ 985252 w 985252"/>
                  <a:gd name="connsiteY3" fmla="*/ 612068 h 1224136"/>
                  <a:gd name="connsiteX4" fmla="*/ 492626 w 985252"/>
                  <a:gd name="connsiteY4" fmla="*/ 1224136 h 1224136"/>
                  <a:gd name="connsiteX5" fmla="*/ 0 w 985252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36 w 749068"/>
                  <a:gd name="connsiteY0" fmla="*/ 802568 h 1226770"/>
                  <a:gd name="connsiteX1" fmla="*/ 271682 w 749068"/>
                  <a:gd name="connsiteY1" fmla="*/ 76200 h 1226770"/>
                  <a:gd name="connsiteX2" fmla="*/ 749068 w 749068"/>
                  <a:gd name="connsiteY2" fmla="*/ 0 h 1226770"/>
                  <a:gd name="connsiteX3" fmla="*/ 749068 w 749068"/>
                  <a:gd name="connsiteY3" fmla="*/ 612068 h 1226770"/>
                  <a:gd name="connsiteX4" fmla="*/ 256442 w 749068"/>
                  <a:gd name="connsiteY4" fmla="*/ 1224136 h 1226770"/>
                  <a:gd name="connsiteX5" fmla="*/ 36 w 749068"/>
                  <a:gd name="connsiteY5" fmla="*/ 802568 h 1226770"/>
                  <a:gd name="connsiteX0" fmla="*/ 26 w 802398"/>
                  <a:gd name="connsiteY0" fmla="*/ 634928 h 1224162"/>
                  <a:gd name="connsiteX1" fmla="*/ 325012 w 802398"/>
                  <a:gd name="connsiteY1" fmla="*/ 76200 h 1224162"/>
                  <a:gd name="connsiteX2" fmla="*/ 802398 w 802398"/>
                  <a:gd name="connsiteY2" fmla="*/ 0 h 1224162"/>
                  <a:gd name="connsiteX3" fmla="*/ 802398 w 802398"/>
                  <a:gd name="connsiteY3" fmla="*/ 612068 h 1224162"/>
                  <a:gd name="connsiteX4" fmla="*/ 309772 w 802398"/>
                  <a:gd name="connsiteY4" fmla="*/ 1224136 h 1224162"/>
                  <a:gd name="connsiteX5" fmla="*/ 26 w 802398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5985 h 1225219"/>
                  <a:gd name="connsiteX1" fmla="*/ 394294 w 803100"/>
                  <a:gd name="connsiteY1" fmla="*/ 100117 h 1225219"/>
                  <a:gd name="connsiteX2" fmla="*/ 803100 w 803100"/>
                  <a:gd name="connsiteY2" fmla="*/ 1057 h 1225219"/>
                  <a:gd name="connsiteX3" fmla="*/ 803100 w 803100"/>
                  <a:gd name="connsiteY3" fmla="*/ 613125 h 1225219"/>
                  <a:gd name="connsiteX4" fmla="*/ 310474 w 803100"/>
                  <a:gd name="connsiteY4" fmla="*/ 1225193 h 1225219"/>
                  <a:gd name="connsiteX5" fmla="*/ 728 w 803100"/>
                  <a:gd name="connsiteY5" fmla="*/ 635985 h 1225219"/>
                  <a:gd name="connsiteX0" fmla="*/ 659 w 803031"/>
                  <a:gd name="connsiteY0" fmla="*/ 635985 h 1225193"/>
                  <a:gd name="connsiteX1" fmla="*/ 394225 w 803031"/>
                  <a:gd name="connsiteY1" fmla="*/ 100117 h 1225193"/>
                  <a:gd name="connsiteX2" fmla="*/ 803031 w 803031"/>
                  <a:gd name="connsiteY2" fmla="*/ 1057 h 1225193"/>
                  <a:gd name="connsiteX3" fmla="*/ 673491 w 803031"/>
                  <a:gd name="connsiteY3" fmla="*/ 635985 h 1225193"/>
                  <a:gd name="connsiteX4" fmla="*/ 310405 w 803031"/>
                  <a:gd name="connsiteY4" fmla="*/ 1225193 h 1225193"/>
                  <a:gd name="connsiteX5" fmla="*/ 659 w 803031"/>
                  <a:gd name="connsiteY5" fmla="*/ 635985 h 1225193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315" h="1257916">
                    <a:moveTo>
                      <a:pt x="943" y="635985"/>
                    </a:moveTo>
                    <a:cubicBezTo>
                      <a:pt x="14913" y="448472"/>
                      <a:pt x="168159" y="229657"/>
                      <a:pt x="394509" y="100117"/>
                    </a:cubicBezTo>
                    <a:cubicBezTo>
                      <a:pt x="530778" y="6137"/>
                      <a:pt x="667046" y="-4023"/>
                      <a:pt x="803315" y="1057"/>
                    </a:cubicBezTo>
                    <a:lnTo>
                      <a:pt x="673775" y="635985"/>
                    </a:lnTo>
                    <a:cubicBezTo>
                      <a:pt x="528995" y="935921"/>
                      <a:pt x="491408" y="1049933"/>
                      <a:pt x="310689" y="1225193"/>
                    </a:cubicBezTo>
                    <a:cubicBezTo>
                      <a:pt x="129970" y="1400453"/>
                      <a:pt x="-13027" y="823498"/>
                      <a:pt x="943" y="635985"/>
                    </a:cubicBezTo>
                    <a:close/>
                  </a:path>
                </a:pathLst>
              </a:custGeom>
              <a:solidFill>
                <a:srgbClr val="7E48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2"/>
              <p:cNvSpPr/>
              <p:nvPr/>
            </p:nvSpPr>
            <p:spPr>
              <a:xfrm>
                <a:off x="1155427" y="409647"/>
                <a:ext cx="1543866" cy="1370654"/>
              </a:xfrm>
              <a:custGeom>
                <a:avLst/>
                <a:gdLst>
                  <a:gd name="connsiteX0" fmla="*/ 0 w 2516044"/>
                  <a:gd name="connsiteY0" fmla="*/ 1100543 h 2201085"/>
                  <a:gd name="connsiteX1" fmla="*/ 1258022 w 2516044"/>
                  <a:gd name="connsiteY1" fmla="*/ 0 h 2201085"/>
                  <a:gd name="connsiteX2" fmla="*/ 2516044 w 2516044"/>
                  <a:gd name="connsiteY2" fmla="*/ 1100543 h 2201085"/>
                  <a:gd name="connsiteX3" fmla="*/ 1258022 w 2516044"/>
                  <a:gd name="connsiteY3" fmla="*/ 2201086 h 2201085"/>
                  <a:gd name="connsiteX4" fmla="*/ 0 w 2516044"/>
                  <a:gd name="connsiteY4" fmla="*/ 1100543 h 2201085"/>
                  <a:gd name="connsiteX0" fmla="*/ 0 w 1906444"/>
                  <a:gd name="connsiteY0" fmla="*/ 1103256 h 2205496"/>
                  <a:gd name="connsiteX1" fmla="*/ 1258022 w 1906444"/>
                  <a:gd name="connsiteY1" fmla="*/ 2713 h 2205496"/>
                  <a:gd name="connsiteX2" fmla="*/ 1906444 w 1906444"/>
                  <a:gd name="connsiteY2" fmla="*/ 889896 h 2205496"/>
                  <a:gd name="connsiteX3" fmla="*/ 1258022 w 1906444"/>
                  <a:gd name="connsiteY3" fmla="*/ 2203799 h 2205496"/>
                  <a:gd name="connsiteX4" fmla="*/ 0 w 1906444"/>
                  <a:gd name="connsiteY4" fmla="*/ 1103256 h 2205496"/>
                  <a:gd name="connsiteX0" fmla="*/ 0 w 2357356"/>
                  <a:gd name="connsiteY0" fmla="*/ 1103256 h 2205496"/>
                  <a:gd name="connsiteX1" fmla="*/ 1258022 w 2357356"/>
                  <a:gd name="connsiteY1" fmla="*/ 2713 h 2205496"/>
                  <a:gd name="connsiteX2" fmla="*/ 1906444 w 2357356"/>
                  <a:gd name="connsiteY2" fmla="*/ 889896 h 2205496"/>
                  <a:gd name="connsiteX3" fmla="*/ 1258022 w 2357356"/>
                  <a:gd name="connsiteY3" fmla="*/ 2203799 h 2205496"/>
                  <a:gd name="connsiteX4" fmla="*/ 0 w 2357356"/>
                  <a:gd name="connsiteY4" fmla="*/ 1103256 h 2205496"/>
                  <a:gd name="connsiteX0" fmla="*/ 0 w 2380665"/>
                  <a:gd name="connsiteY0" fmla="*/ 1103256 h 2209122"/>
                  <a:gd name="connsiteX1" fmla="*/ 1258022 w 2380665"/>
                  <a:gd name="connsiteY1" fmla="*/ 2713 h 2209122"/>
                  <a:gd name="connsiteX2" fmla="*/ 1906444 w 2380665"/>
                  <a:gd name="connsiteY2" fmla="*/ 889896 h 2209122"/>
                  <a:gd name="connsiteX3" fmla="*/ 1258022 w 2380665"/>
                  <a:gd name="connsiteY3" fmla="*/ 2203799 h 2209122"/>
                  <a:gd name="connsiteX4" fmla="*/ 0 w 2380665"/>
                  <a:gd name="connsiteY4" fmla="*/ 1103256 h 2209122"/>
                  <a:gd name="connsiteX0" fmla="*/ 813 w 2381478"/>
                  <a:gd name="connsiteY0" fmla="*/ 1103256 h 2209531"/>
                  <a:gd name="connsiteX1" fmla="*/ 1258835 w 2381478"/>
                  <a:gd name="connsiteY1" fmla="*/ 2713 h 2209531"/>
                  <a:gd name="connsiteX2" fmla="*/ 1907257 w 2381478"/>
                  <a:gd name="connsiteY2" fmla="*/ 889896 h 2209531"/>
                  <a:gd name="connsiteX3" fmla="*/ 1258835 w 2381478"/>
                  <a:gd name="connsiteY3" fmla="*/ 2203799 h 2209531"/>
                  <a:gd name="connsiteX4" fmla="*/ 813 w 2381478"/>
                  <a:gd name="connsiteY4" fmla="*/ 1103256 h 2209531"/>
                  <a:gd name="connsiteX0" fmla="*/ 6206 w 2386871"/>
                  <a:gd name="connsiteY0" fmla="*/ 828336 h 1932533"/>
                  <a:gd name="connsiteX1" fmla="*/ 829888 w 2386871"/>
                  <a:gd name="connsiteY1" fmla="*/ 9733 h 1932533"/>
                  <a:gd name="connsiteX2" fmla="*/ 1912650 w 2386871"/>
                  <a:gd name="connsiteY2" fmla="*/ 614976 h 1932533"/>
                  <a:gd name="connsiteX3" fmla="*/ 1264228 w 2386871"/>
                  <a:gd name="connsiteY3" fmla="*/ 1928879 h 1932533"/>
                  <a:gd name="connsiteX4" fmla="*/ 6206 w 2386871"/>
                  <a:gd name="connsiteY4" fmla="*/ 828336 h 1932533"/>
                  <a:gd name="connsiteX0" fmla="*/ 6206 w 2191352"/>
                  <a:gd name="connsiteY0" fmla="*/ 828336 h 1932533"/>
                  <a:gd name="connsiteX1" fmla="*/ 829888 w 2191352"/>
                  <a:gd name="connsiteY1" fmla="*/ 9733 h 1932533"/>
                  <a:gd name="connsiteX2" fmla="*/ 1912650 w 2191352"/>
                  <a:gd name="connsiteY2" fmla="*/ 614976 h 1932533"/>
                  <a:gd name="connsiteX3" fmla="*/ 1264228 w 2191352"/>
                  <a:gd name="connsiteY3" fmla="*/ 1928879 h 1932533"/>
                  <a:gd name="connsiteX4" fmla="*/ 6206 w 2191352"/>
                  <a:gd name="connsiteY4" fmla="*/ 828336 h 1932533"/>
                  <a:gd name="connsiteX0" fmla="*/ 6403 w 2192898"/>
                  <a:gd name="connsiteY0" fmla="*/ 828336 h 1598904"/>
                  <a:gd name="connsiteX1" fmla="*/ 830085 w 2192898"/>
                  <a:gd name="connsiteY1" fmla="*/ 9733 h 1598904"/>
                  <a:gd name="connsiteX2" fmla="*/ 1912847 w 2192898"/>
                  <a:gd name="connsiteY2" fmla="*/ 614976 h 1598904"/>
                  <a:gd name="connsiteX3" fmla="*/ 1272045 w 2192898"/>
                  <a:gd name="connsiteY3" fmla="*/ 1593599 h 1598904"/>
                  <a:gd name="connsiteX4" fmla="*/ 6403 w 2192898"/>
                  <a:gd name="connsiteY4" fmla="*/ 828336 h 1598904"/>
                  <a:gd name="connsiteX0" fmla="*/ 7986 w 2018104"/>
                  <a:gd name="connsiteY0" fmla="*/ 957505 h 1605746"/>
                  <a:gd name="connsiteX1" fmla="*/ 679268 w 2018104"/>
                  <a:gd name="connsiteY1" fmla="*/ 16982 h 1605746"/>
                  <a:gd name="connsiteX2" fmla="*/ 1762030 w 2018104"/>
                  <a:gd name="connsiteY2" fmla="*/ 622225 h 1605746"/>
                  <a:gd name="connsiteX3" fmla="*/ 1121228 w 2018104"/>
                  <a:gd name="connsiteY3" fmla="*/ 1600848 h 1605746"/>
                  <a:gd name="connsiteX4" fmla="*/ 7986 w 2018104"/>
                  <a:gd name="connsiteY4" fmla="*/ 957505 h 1605746"/>
                  <a:gd name="connsiteX0" fmla="*/ 22061 w 2032179"/>
                  <a:gd name="connsiteY0" fmla="*/ 957505 h 1613456"/>
                  <a:gd name="connsiteX1" fmla="*/ 693343 w 2032179"/>
                  <a:gd name="connsiteY1" fmla="*/ 16982 h 1613456"/>
                  <a:gd name="connsiteX2" fmla="*/ 1776105 w 2032179"/>
                  <a:gd name="connsiteY2" fmla="*/ 622225 h 1613456"/>
                  <a:gd name="connsiteX3" fmla="*/ 1135303 w 2032179"/>
                  <a:gd name="connsiteY3" fmla="*/ 1600848 h 1613456"/>
                  <a:gd name="connsiteX4" fmla="*/ 22061 w 2032179"/>
                  <a:gd name="connsiteY4" fmla="*/ 957505 h 1613456"/>
                  <a:gd name="connsiteX0" fmla="*/ 22061 w 1883831"/>
                  <a:gd name="connsiteY0" fmla="*/ 957505 h 1613456"/>
                  <a:gd name="connsiteX1" fmla="*/ 693343 w 1883831"/>
                  <a:gd name="connsiteY1" fmla="*/ 16982 h 1613456"/>
                  <a:gd name="connsiteX2" fmla="*/ 1776105 w 1883831"/>
                  <a:gd name="connsiteY2" fmla="*/ 622225 h 1613456"/>
                  <a:gd name="connsiteX3" fmla="*/ 1135303 w 1883831"/>
                  <a:gd name="connsiteY3" fmla="*/ 1600848 h 1613456"/>
                  <a:gd name="connsiteX4" fmla="*/ 22061 w 1883831"/>
                  <a:gd name="connsiteY4" fmla="*/ 957505 h 1613456"/>
                  <a:gd name="connsiteX0" fmla="*/ 21520 w 1793621"/>
                  <a:gd name="connsiteY0" fmla="*/ 956377 h 1611926"/>
                  <a:gd name="connsiteX1" fmla="*/ 692802 w 1793621"/>
                  <a:gd name="connsiteY1" fmla="*/ 15854 h 1611926"/>
                  <a:gd name="connsiteX2" fmla="*/ 1676504 w 1793621"/>
                  <a:gd name="connsiteY2" fmla="*/ 628717 h 1611926"/>
                  <a:gd name="connsiteX3" fmla="*/ 1134762 w 1793621"/>
                  <a:gd name="connsiteY3" fmla="*/ 1599720 h 1611926"/>
                  <a:gd name="connsiteX4" fmla="*/ 21520 w 1793621"/>
                  <a:gd name="connsiteY4" fmla="*/ 956377 h 1611926"/>
                  <a:gd name="connsiteX0" fmla="*/ 7282 w 1777560"/>
                  <a:gd name="connsiteY0" fmla="*/ 956377 h 1408748"/>
                  <a:gd name="connsiteX1" fmla="*/ 678564 w 1777560"/>
                  <a:gd name="connsiteY1" fmla="*/ 15854 h 1408748"/>
                  <a:gd name="connsiteX2" fmla="*/ 1662266 w 1777560"/>
                  <a:gd name="connsiteY2" fmla="*/ 628717 h 1408748"/>
                  <a:gd name="connsiteX3" fmla="*/ 1105284 w 1777560"/>
                  <a:gd name="connsiteY3" fmla="*/ 1401600 h 1408748"/>
                  <a:gd name="connsiteX4" fmla="*/ 7282 w 1777560"/>
                  <a:gd name="connsiteY4" fmla="*/ 956377 h 1408748"/>
                  <a:gd name="connsiteX0" fmla="*/ 11820 w 1534008"/>
                  <a:gd name="connsiteY0" fmla="*/ 875691 h 1400721"/>
                  <a:gd name="connsiteX1" fmla="*/ 439262 w 1534008"/>
                  <a:gd name="connsiteY1" fmla="*/ 11368 h 1400721"/>
                  <a:gd name="connsiteX2" fmla="*/ 1422964 w 1534008"/>
                  <a:gd name="connsiteY2" fmla="*/ 624231 h 1400721"/>
                  <a:gd name="connsiteX3" fmla="*/ 865982 w 1534008"/>
                  <a:gd name="connsiteY3" fmla="*/ 1397114 h 1400721"/>
                  <a:gd name="connsiteX4" fmla="*/ 11820 w 1534008"/>
                  <a:gd name="connsiteY4" fmla="*/ 875691 h 1400721"/>
                  <a:gd name="connsiteX0" fmla="*/ 20665 w 1542853"/>
                  <a:gd name="connsiteY0" fmla="*/ 875691 h 1402398"/>
                  <a:gd name="connsiteX1" fmla="*/ 448107 w 1542853"/>
                  <a:gd name="connsiteY1" fmla="*/ 11368 h 1402398"/>
                  <a:gd name="connsiteX2" fmla="*/ 1431809 w 1542853"/>
                  <a:gd name="connsiteY2" fmla="*/ 624231 h 1402398"/>
                  <a:gd name="connsiteX3" fmla="*/ 874827 w 1542853"/>
                  <a:gd name="connsiteY3" fmla="*/ 1397114 h 1402398"/>
                  <a:gd name="connsiteX4" fmla="*/ 20665 w 1542853"/>
                  <a:gd name="connsiteY4" fmla="*/ 875691 h 1402398"/>
                  <a:gd name="connsiteX0" fmla="*/ 24195 w 1546383"/>
                  <a:gd name="connsiteY0" fmla="*/ 910813 h 1437520"/>
                  <a:gd name="connsiteX1" fmla="*/ 451637 w 1546383"/>
                  <a:gd name="connsiteY1" fmla="*/ 46490 h 1437520"/>
                  <a:gd name="connsiteX2" fmla="*/ 1435339 w 1546383"/>
                  <a:gd name="connsiteY2" fmla="*/ 659353 h 1437520"/>
                  <a:gd name="connsiteX3" fmla="*/ 878357 w 1546383"/>
                  <a:gd name="connsiteY3" fmla="*/ 1432236 h 1437520"/>
                  <a:gd name="connsiteX4" fmla="*/ 24195 w 1546383"/>
                  <a:gd name="connsiteY4" fmla="*/ 910813 h 1437520"/>
                  <a:gd name="connsiteX0" fmla="*/ 9850 w 1532038"/>
                  <a:gd name="connsiteY0" fmla="*/ 910813 h 1437836"/>
                  <a:gd name="connsiteX1" fmla="*/ 437292 w 1532038"/>
                  <a:gd name="connsiteY1" fmla="*/ 46490 h 1437836"/>
                  <a:gd name="connsiteX2" fmla="*/ 1420994 w 1532038"/>
                  <a:gd name="connsiteY2" fmla="*/ 659353 h 1437836"/>
                  <a:gd name="connsiteX3" fmla="*/ 864012 w 1532038"/>
                  <a:gd name="connsiteY3" fmla="*/ 1432236 h 1437836"/>
                  <a:gd name="connsiteX4" fmla="*/ 9850 w 1532038"/>
                  <a:gd name="connsiteY4" fmla="*/ 910813 h 1437836"/>
                  <a:gd name="connsiteX0" fmla="*/ 13522 w 1534058"/>
                  <a:gd name="connsiteY0" fmla="*/ 910813 h 1367924"/>
                  <a:gd name="connsiteX1" fmla="*/ 440964 w 1534058"/>
                  <a:gd name="connsiteY1" fmla="*/ 46490 h 1367924"/>
                  <a:gd name="connsiteX2" fmla="*/ 1424666 w 1534058"/>
                  <a:gd name="connsiteY2" fmla="*/ 659353 h 1367924"/>
                  <a:gd name="connsiteX3" fmla="*/ 852444 w 1534058"/>
                  <a:gd name="connsiteY3" fmla="*/ 1363656 h 1367924"/>
                  <a:gd name="connsiteX4" fmla="*/ 13522 w 1534058"/>
                  <a:gd name="connsiteY4" fmla="*/ 910813 h 1367924"/>
                  <a:gd name="connsiteX0" fmla="*/ 23330 w 1543866"/>
                  <a:gd name="connsiteY0" fmla="*/ 910813 h 1370656"/>
                  <a:gd name="connsiteX1" fmla="*/ 450772 w 1543866"/>
                  <a:gd name="connsiteY1" fmla="*/ 46490 h 1370656"/>
                  <a:gd name="connsiteX2" fmla="*/ 1434474 w 1543866"/>
                  <a:gd name="connsiteY2" fmla="*/ 659353 h 1370656"/>
                  <a:gd name="connsiteX3" fmla="*/ 862252 w 1543866"/>
                  <a:gd name="connsiteY3" fmla="*/ 1363656 h 1370656"/>
                  <a:gd name="connsiteX4" fmla="*/ 23330 w 1543866"/>
                  <a:gd name="connsiteY4" fmla="*/ 910813 h 13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866" h="1370656">
                    <a:moveTo>
                      <a:pt x="23330" y="910813"/>
                    </a:moveTo>
                    <a:cubicBezTo>
                      <a:pt x="-75730" y="561746"/>
                      <a:pt x="154621" y="179840"/>
                      <a:pt x="450772" y="46490"/>
                    </a:cubicBezTo>
                    <a:cubicBezTo>
                      <a:pt x="746923" y="-86860"/>
                      <a:pt x="1434474" y="51540"/>
                      <a:pt x="1434474" y="659353"/>
                    </a:cubicBezTo>
                    <a:cubicBezTo>
                      <a:pt x="1815474" y="1259546"/>
                      <a:pt x="1097443" y="1321746"/>
                      <a:pt x="862252" y="1363656"/>
                    </a:cubicBezTo>
                    <a:cubicBezTo>
                      <a:pt x="627061" y="1405566"/>
                      <a:pt x="122390" y="1259880"/>
                      <a:pt x="23330" y="910813"/>
                    </a:cubicBezTo>
                    <a:close/>
                  </a:path>
                </a:pathLst>
              </a:custGeom>
              <a:solidFill>
                <a:srgbClr val="F6DD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순서도: 연결자 30"/>
              <p:cNvSpPr/>
              <p:nvPr/>
            </p:nvSpPr>
            <p:spPr>
              <a:xfrm>
                <a:off x="1735782" y="885842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순서도: 연결자 31"/>
              <p:cNvSpPr/>
              <p:nvPr/>
            </p:nvSpPr>
            <p:spPr>
              <a:xfrm>
                <a:off x="2239838" y="885842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순서도: 연결자 33"/>
              <p:cNvSpPr/>
              <p:nvPr/>
            </p:nvSpPr>
            <p:spPr>
              <a:xfrm>
                <a:off x="1834078" y="997282"/>
                <a:ext cx="144016" cy="18002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막힌 원호 34"/>
              <p:cNvSpPr/>
              <p:nvPr/>
            </p:nvSpPr>
            <p:spPr>
              <a:xfrm>
                <a:off x="2296134" y="965470"/>
                <a:ext cx="181905" cy="35448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이등변 삼각형 23"/>
              <p:cNvSpPr/>
              <p:nvPr/>
            </p:nvSpPr>
            <p:spPr>
              <a:xfrm flipV="1">
                <a:off x="2074118" y="1245882"/>
                <a:ext cx="170314" cy="13659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1077"/>
                  <a:gd name="connsiteY0" fmla="*/ 914400 h 914400"/>
                  <a:gd name="connsiteX1" fmla="*/ 530352 w 1061077"/>
                  <a:gd name="connsiteY1" fmla="*/ 0 h 914400"/>
                  <a:gd name="connsiteX2" fmla="*/ 1060704 w 1061077"/>
                  <a:gd name="connsiteY2" fmla="*/ 914400 h 914400"/>
                  <a:gd name="connsiteX3" fmla="*/ 0 w 1061077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417"/>
                  <a:gd name="connsiteY0" fmla="*/ 914400 h 914400"/>
                  <a:gd name="connsiteX1" fmla="*/ 530352 w 1061417"/>
                  <a:gd name="connsiteY1" fmla="*/ 0 h 914400"/>
                  <a:gd name="connsiteX2" fmla="*/ 1060704 w 1061417"/>
                  <a:gd name="connsiteY2" fmla="*/ 914400 h 914400"/>
                  <a:gd name="connsiteX3" fmla="*/ 0 w 1061417"/>
                  <a:gd name="connsiteY3" fmla="*/ 914400 h 914400"/>
                  <a:gd name="connsiteX0" fmla="*/ 0 w 1061669"/>
                  <a:gd name="connsiteY0" fmla="*/ 899160 h 899160"/>
                  <a:gd name="connsiteX1" fmla="*/ 583692 w 1061669"/>
                  <a:gd name="connsiteY1" fmla="*/ 0 h 899160"/>
                  <a:gd name="connsiteX2" fmla="*/ 1060704 w 1061669"/>
                  <a:gd name="connsiteY2" fmla="*/ 899160 h 899160"/>
                  <a:gd name="connsiteX3" fmla="*/ 0 w 1061669"/>
                  <a:gd name="connsiteY3" fmla="*/ 899160 h 899160"/>
                  <a:gd name="connsiteX0" fmla="*/ 0 w 1061623"/>
                  <a:gd name="connsiteY0" fmla="*/ 777240 h 777240"/>
                  <a:gd name="connsiteX1" fmla="*/ 576072 w 1061623"/>
                  <a:gd name="connsiteY1" fmla="*/ 0 h 777240"/>
                  <a:gd name="connsiteX2" fmla="*/ 1060704 w 1061623"/>
                  <a:gd name="connsiteY2" fmla="*/ 777240 h 777240"/>
                  <a:gd name="connsiteX3" fmla="*/ 0 w 1061623"/>
                  <a:gd name="connsiteY3" fmla="*/ 777240 h 777240"/>
                  <a:gd name="connsiteX0" fmla="*/ 0 w 993708"/>
                  <a:gd name="connsiteY0" fmla="*/ 777240 h 777240"/>
                  <a:gd name="connsiteX1" fmla="*/ 576072 w 993708"/>
                  <a:gd name="connsiteY1" fmla="*/ 0 h 777240"/>
                  <a:gd name="connsiteX2" fmla="*/ 992124 w 993708"/>
                  <a:gd name="connsiteY2" fmla="*/ 777240 h 777240"/>
                  <a:gd name="connsiteX3" fmla="*/ 0 w 993708"/>
                  <a:gd name="connsiteY3" fmla="*/ 777240 h 777240"/>
                  <a:gd name="connsiteX0" fmla="*/ 0 w 864168"/>
                  <a:gd name="connsiteY0" fmla="*/ 769620 h 777240"/>
                  <a:gd name="connsiteX1" fmla="*/ 446532 w 864168"/>
                  <a:gd name="connsiteY1" fmla="*/ 0 h 777240"/>
                  <a:gd name="connsiteX2" fmla="*/ 862584 w 864168"/>
                  <a:gd name="connsiteY2" fmla="*/ 777240 h 777240"/>
                  <a:gd name="connsiteX3" fmla="*/ 0 w 864168"/>
                  <a:gd name="connsiteY3" fmla="*/ 769620 h 777240"/>
                  <a:gd name="connsiteX0" fmla="*/ 0 w 864168"/>
                  <a:gd name="connsiteY0" fmla="*/ 769620 h 856006"/>
                  <a:gd name="connsiteX1" fmla="*/ 446532 w 864168"/>
                  <a:gd name="connsiteY1" fmla="*/ 0 h 856006"/>
                  <a:gd name="connsiteX2" fmla="*/ 862584 w 864168"/>
                  <a:gd name="connsiteY2" fmla="*/ 777240 h 856006"/>
                  <a:gd name="connsiteX3" fmla="*/ 0 w 864168"/>
                  <a:gd name="connsiteY3" fmla="*/ 769620 h 856006"/>
                  <a:gd name="connsiteX0" fmla="*/ 0 w 864168"/>
                  <a:gd name="connsiteY0" fmla="*/ 769620 h 891777"/>
                  <a:gd name="connsiteX1" fmla="*/ 446532 w 864168"/>
                  <a:gd name="connsiteY1" fmla="*/ 0 h 891777"/>
                  <a:gd name="connsiteX2" fmla="*/ 862584 w 864168"/>
                  <a:gd name="connsiteY2" fmla="*/ 777240 h 891777"/>
                  <a:gd name="connsiteX3" fmla="*/ 0 w 864168"/>
                  <a:gd name="connsiteY3" fmla="*/ 769620 h 891777"/>
                  <a:gd name="connsiteX0" fmla="*/ 0 w 864168"/>
                  <a:gd name="connsiteY0" fmla="*/ 769620 h 888677"/>
                  <a:gd name="connsiteX1" fmla="*/ 446532 w 864168"/>
                  <a:gd name="connsiteY1" fmla="*/ 0 h 888677"/>
                  <a:gd name="connsiteX2" fmla="*/ 862584 w 864168"/>
                  <a:gd name="connsiteY2" fmla="*/ 777240 h 888677"/>
                  <a:gd name="connsiteX3" fmla="*/ 0 w 864168"/>
                  <a:gd name="connsiteY3" fmla="*/ 769620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68" h="888677">
                    <a:moveTo>
                      <a:pt x="0" y="769620"/>
                    </a:moveTo>
                    <a:cubicBezTo>
                      <a:pt x="24384" y="403860"/>
                      <a:pt x="18288" y="190500"/>
                      <a:pt x="446532" y="0"/>
                    </a:cubicBezTo>
                    <a:cubicBezTo>
                      <a:pt x="806196" y="198120"/>
                      <a:pt x="876300" y="312420"/>
                      <a:pt x="862584" y="777240"/>
                    </a:cubicBezTo>
                    <a:cubicBezTo>
                      <a:pt x="529336" y="949960"/>
                      <a:pt x="264668" y="901700"/>
                      <a:pt x="0" y="7696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눈물 방울 24"/>
              <p:cNvSpPr/>
              <p:nvPr/>
            </p:nvSpPr>
            <p:spPr>
              <a:xfrm rot="723142">
                <a:off x="1029516" y="322911"/>
                <a:ext cx="669036" cy="1257914"/>
              </a:xfrm>
              <a:custGeom>
                <a:avLst/>
                <a:gdLst>
                  <a:gd name="connsiteX0" fmla="*/ 0 w 985252"/>
                  <a:gd name="connsiteY0" fmla="*/ 612068 h 1224136"/>
                  <a:gd name="connsiteX1" fmla="*/ 492626 w 985252"/>
                  <a:gd name="connsiteY1" fmla="*/ 0 h 1224136"/>
                  <a:gd name="connsiteX2" fmla="*/ 985252 w 985252"/>
                  <a:gd name="connsiteY2" fmla="*/ 0 h 1224136"/>
                  <a:gd name="connsiteX3" fmla="*/ 985252 w 985252"/>
                  <a:gd name="connsiteY3" fmla="*/ 612068 h 1224136"/>
                  <a:gd name="connsiteX4" fmla="*/ 492626 w 985252"/>
                  <a:gd name="connsiteY4" fmla="*/ 1224136 h 1224136"/>
                  <a:gd name="connsiteX5" fmla="*/ 0 w 985252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36 w 749068"/>
                  <a:gd name="connsiteY0" fmla="*/ 802568 h 1226770"/>
                  <a:gd name="connsiteX1" fmla="*/ 271682 w 749068"/>
                  <a:gd name="connsiteY1" fmla="*/ 76200 h 1226770"/>
                  <a:gd name="connsiteX2" fmla="*/ 749068 w 749068"/>
                  <a:gd name="connsiteY2" fmla="*/ 0 h 1226770"/>
                  <a:gd name="connsiteX3" fmla="*/ 749068 w 749068"/>
                  <a:gd name="connsiteY3" fmla="*/ 612068 h 1226770"/>
                  <a:gd name="connsiteX4" fmla="*/ 256442 w 749068"/>
                  <a:gd name="connsiteY4" fmla="*/ 1224136 h 1226770"/>
                  <a:gd name="connsiteX5" fmla="*/ 36 w 749068"/>
                  <a:gd name="connsiteY5" fmla="*/ 802568 h 1226770"/>
                  <a:gd name="connsiteX0" fmla="*/ 26 w 802398"/>
                  <a:gd name="connsiteY0" fmla="*/ 634928 h 1224162"/>
                  <a:gd name="connsiteX1" fmla="*/ 325012 w 802398"/>
                  <a:gd name="connsiteY1" fmla="*/ 76200 h 1224162"/>
                  <a:gd name="connsiteX2" fmla="*/ 802398 w 802398"/>
                  <a:gd name="connsiteY2" fmla="*/ 0 h 1224162"/>
                  <a:gd name="connsiteX3" fmla="*/ 802398 w 802398"/>
                  <a:gd name="connsiteY3" fmla="*/ 612068 h 1224162"/>
                  <a:gd name="connsiteX4" fmla="*/ 309772 w 802398"/>
                  <a:gd name="connsiteY4" fmla="*/ 1224136 h 1224162"/>
                  <a:gd name="connsiteX5" fmla="*/ 26 w 802398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5985 h 1225219"/>
                  <a:gd name="connsiteX1" fmla="*/ 394294 w 803100"/>
                  <a:gd name="connsiteY1" fmla="*/ 100117 h 1225219"/>
                  <a:gd name="connsiteX2" fmla="*/ 803100 w 803100"/>
                  <a:gd name="connsiteY2" fmla="*/ 1057 h 1225219"/>
                  <a:gd name="connsiteX3" fmla="*/ 803100 w 803100"/>
                  <a:gd name="connsiteY3" fmla="*/ 613125 h 1225219"/>
                  <a:gd name="connsiteX4" fmla="*/ 310474 w 803100"/>
                  <a:gd name="connsiteY4" fmla="*/ 1225193 h 1225219"/>
                  <a:gd name="connsiteX5" fmla="*/ 728 w 803100"/>
                  <a:gd name="connsiteY5" fmla="*/ 635985 h 1225219"/>
                  <a:gd name="connsiteX0" fmla="*/ 659 w 803031"/>
                  <a:gd name="connsiteY0" fmla="*/ 635985 h 1225193"/>
                  <a:gd name="connsiteX1" fmla="*/ 394225 w 803031"/>
                  <a:gd name="connsiteY1" fmla="*/ 100117 h 1225193"/>
                  <a:gd name="connsiteX2" fmla="*/ 803031 w 803031"/>
                  <a:gd name="connsiteY2" fmla="*/ 1057 h 1225193"/>
                  <a:gd name="connsiteX3" fmla="*/ 673491 w 803031"/>
                  <a:gd name="connsiteY3" fmla="*/ 635985 h 1225193"/>
                  <a:gd name="connsiteX4" fmla="*/ 310405 w 803031"/>
                  <a:gd name="connsiteY4" fmla="*/ 1225193 h 1225193"/>
                  <a:gd name="connsiteX5" fmla="*/ 659 w 803031"/>
                  <a:gd name="connsiteY5" fmla="*/ 635985 h 1225193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315" h="1257916">
                    <a:moveTo>
                      <a:pt x="943" y="635985"/>
                    </a:moveTo>
                    <a:cubicBezTo>
                      <a:pt x="14913" y="448472"/>
                      <a:pt x="168159" y="229657"/>
                      <a:pt x="394509" y="100117"/>
                    </a:cubicBezTo>
                    <a:cubicBezTo>
                      <a:pt x="530778" y="6137"/>
                      <a:pt x="667046" y="-4023"/>
                      <a:pt x="803315" y="1057"/>
                    </a:cubicBezTo>
                    <a:lnTo>
                      <a:pt x="673775" y="635985"/>
                    </a:lnTo>
                    <a:cubicBezTo>
                      <a:pt x="528995" y="935921"/>
                      <a:pt x="491408" y="1049933"/>
                      <a:pt x="310689" y="1225193"/>
                    </a:cubicBezTo>
                    <a:cubicBezTo>
                      <a:pt x="129970" y="1400453"/>
                      <a:pt x="-13027" y="823498"/>
                      <a:pt x="943" y="635985"/>
                    </a:cubicBezTo>
                    <a:close/>
                  </a:path>
                </a:pathLst>
              </a:custGeom>
              <a:solidFill>
                <a:srgbClr val="7E48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1927360" y="1533913"/>
                <a:ext cx="4564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모서리가 둥근 직사각형 4"/>
            <p:cNvSpPr/>
            <p:nvPr/>
          </p:nvSpPr>
          <p:spPr>
            <a:xfrm rot="20696269">
              <a:off x="211245" y="694617"/>
              <a:ext cx="174026" cy="1263320"/>
            </a:xfrm>
            <a:custGeom>
              <a:avLst/>
              <a:gdLst>
                <a:gd name="connsiteX0" fmla="*/ 0 w 144232"/>
                <a:gd name="connsiteY0" fmla="*/ 72116 h 1263321"/>
                <a:gd name="connsiteX1" fmla="*/ 72116 w 144232"/>
                <a:gd name="connsiteY1" fmla="*/ 0 h 1263321"/>
                <a:gd name="connsiteX2" fmla="*/ 72116 w 144232"/>
                <a:gd name="connsiteY2" fmla="*/ 0 h 1263321"/>
                <a:gd name="connsiteX3" fmla="*/ 144232 w 144232"/>
                <a:gd name="connsiteY3" fmla="*/ 72116 h 1263321"/>
                <a:gd name="connsiteX4" fmla="*/ 144232 w 144232"/>
                <a:gd name="connsiteY4" fmla="*/ 1191205 h 1263321"/>
                <a:gd name="connsiteX5" fmla="*/ 72116 w 144232"/>
                <a:gd name="connsiteY5" fmla="*/ 1263321 h 1263321"/>
                <a:gd name="connsiteX6" fmla="*/ 72116 w 144232"/>
                <a:gd name="connsiteY6" fmla="*/ 1263321 h 1263321"/>
                <a:gd name="connsiteX7" fmla="*/ 0 w 144232"/>
                <a:gd name="connsiteY7" fmla="*/ 1191205 h 1263321"/>
                <a:gd name="connsiteX8" fmla="*/ 0 w 144232"/>
                <a:gd name="connsiteY8" fmla="*/ 72116 h 1263321"/>
                <a:gd name="connsiteX0" fmla="*/ 0 w 144246"/>
                <a:gd name="connsiteY0" fmla="*/ 72116 h 1263321"/>
                <a:gd name="connsiteX1" fmla="*/ 72116 w 144246"/>
                <a:gd name="connsiteY1" fmla="*/ 0 h 1263321"/>
                <a:gd name="connsiteX2" fmla="*/ 72116 w 144246"/>
                <a:gd name="connsiteY2" fmla="*/ 0 h 1263321"/>
                <a:gd name="connsiteX3" fmla="*/ 144232 w 144246"/>
                <a:gd name="connsiteY3" fmla="*/ 72116 h 1263321"/>
                <a:gd name="connsiteX4" fmla="*/ 95415 w 144246"/>
                <a:gd name="connsiteY4" fmla="*/ 581883 h 1263321"/>
                <a:gd name="connsiteX5" fmla="*/ 144232 w 144246"/>
                <a:gd name="connsiteY5" fmla="*/ 1191205 h 1263321"/>
                <a:gd name="connsiteX6" fmla="*/ 72116 w 144246"/>
                <a:gd name="connsiteY6" fmla="*/ 1263321 h 1263321"/>
                <a:gd name="connsiteX7" fmla="*/ 72116 w 144246"/>
                <a:gd name="connsiteY7" fmla="*/ 1263321 h 1263321"/>
                <a:gd name="connsiteX8" fmla="*/ 0 w 144246"/>
                <a:gd name="connsiteY8" fmla="*/ 1191205 h 1263321"/>
                <a:gd name="connsiteX9" fmla="*/ 0 w 144246"/>
                <a:gd name="connsiteY9" fmla="*/ 72116 h 1263321"/>
                <a:gd name="connsiteX0" fmla="*/ 49711 w 193957"/>
                <a:gd name="connsiteY0" fmla="*/ 72116 h 1263321"/>
                <a:gd name="connsiteX1" fmla="*/ 121827 w 193957"/>
                <a:gd name="connsiteY1" fmla="*/ 0 h 1263321"/>
                <a:gd name="connsiteX2" fmla="*/ 121827 w 193957"/>
                <a:gd name="connsiteY2" fmla="*/ 0 h 1263321"/>
                <a:gd name="connsiteX3" fmla="*/ 193943 w 193957"/>
                <a:gd name="connsiteY3" fmla="*/ 72116 h 1263321"/>
                <a:gd name="connsiteX4" fmla="*/ 145126 w 193957"/>
                <a:gd name="connsiteY4" fmla="*/ 581883 h 1263321"/>
                <a:gd name="connsiteX5" fmla="*/ 193943 w 193957"/>
                <a:gd name="connsiteY5" fmla="*/ 1191205 h 1263321"/>
                <a:gd name="connsiteX6" fmla="*/ 121827 w 193957"/>
                <a:gd name="connsiteY6" fmla="*/ 1263321 h 1263321"/>
                <a:gd name="connsiteX7" fmla="*/ 121827 w 193957"/>
                <a:gd name="connsiteY7" fmla="*/ 1263321 h 1263321"/>
                <a:gd name="connsiteX8" fmla="*/ 49711 w 193957"/>
                <a:gd name="connsiteY8" fmla="*/ 1191205 h 1263321"/>
                <a:gd name="connsiteX9" fmla="*/ 0 w 193957"/>
                <a:gd name="connsiteY9" fmla="*/ 589681 h 1263321"/>
                <a:gd name="connsiteX10" fmla="*/ 49711 w 193957"/>
                <a:gd name="connsiteY10" fmla="*/ 72116 h 126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957" h="1263321">
                  <a:moveTo>
                    <a:pt x="49711" y="72116"/>
                  </a:moveTo>
                  <a:cubicBezTo>
                    <a:pt x="49711" y="32287"/>
                    <a:pt x="81998" y="0"/>
                    <a:pt x="121827" y="0"/>
                  </a:cubicBezTo>
                  <a:lnTo>
                    <a:pt x="121827" y="0"/>
                  </a:lnTo>
                  <a:cubicBezTo>
                    <a:pt x="161656" y="0"/>
                    <a:pt x="193943" y="32287"/>
                    <a:pt x="193943" y="72116"/>
                  </a:cubicBezTo>
                  <a:cubicBezTo>
                    <a:pt x="194946" y="245043"/>
                    <a:pt x="144123" y="408956"/>
                    <a:pt x="145126" y="581883"/>
                  </a:cubicBezTo>
                  <a:cubicBezTo>
                    <a:pt x="144123" y="781986"/>
                    <a:pt x="194946" y="991102"/>
                    <a:pt x="193943" y="1191205"/>
                  </a:cubicBezTo>
                  <a:cubicBezTo>
                    <a:pt x="193943" y="1231034"/>
                    <a:pt x="161656" y="1263321"/>
                    <a:pt x="121827" y="1263321"/>
                  </a:cubicBezTo>
                  <a:lnTo>
                    <a:pt x="121827" y="1263321"/>
                  </a:lnTo>
                  <a:cubicBezTo>
                    <a:pt x="81998" y="1263321"/>
                    <a:pt x="49711" y="1231034"/>
                    <a:pt x="49711" y="1191205"/>
                  </a:cubicBezTo>
                  <a:cubicBezTo>
                    <a:pt x="47910" y="993849"/>
                    <a:pt x="1801" y="787037"/>
                    <a:pt x="0" y="589681"/>
                  </a:cubicBezTo>
                  <a:lnTo>
                    <a:pt x="49711" y="72116"/>
                  </a:lnTo>
                  <a:close/>
                </a:path>
              </a:pathLst>
            </a:custGeom>
            <a:solidFill>
              <a:srgbClr val="A45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50059" y="1732496"/>
              <a:ext cx="208917" cy="1080119"/>
            </a:xfrm>
            <a:prstGeom prst="roundRect">
              <a:avLst/>
            </a:prstGeom>
            <a:solidFill>
              <a:srgbClr val="F3D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눈물 방울 2"/>
            <p:cNvSpPr/>
            <p:nvPr/>
          </p:nvSpPr>
          <p:spPr>
            <a:xfrm>
              <a:off x="309766" y="1551222"/>
              <a:ext cx="2133720" cy="857764"/>
            </a:xfrm>
            <a:custGeom>
              <a:avLst/>
              <a:gdLst>
                <a:gd name="connsiteX0" fmla="*/ 0 w 2393084"/>
                <a:gd name="connsiteY0" fmla="*/ 416202 h 832403"/>
                <a:gd name="connsiteX1" fmla="*/ 1196542 w 2393084"/>
                <a:gd name="connsiteY1" fmla="*/ 0 h 832403"/>
                <a:gd name="connsiteX2" fmla="*/ 2393084 w 2393084"/>
                <a:gd name="connsiteY2" fmla="*/ 0 h 832403"/>
                <a:gd name="connsiteX3" fmla="*/ 2393084 w 2393084"/>
                <a:gd name="connsiteY3" fmla="*/ 416202 h 832403"/>
                <a:gd name="connsiteX4" fmla="*/ 1196542 w 2393084"/>
                <a:gd name="connsiteY4" fmla="*/ 832404 h 832403"/>
                <a:gd name="connsiteX5" fmla="*/ 0 w 2393084"/>
                <a:gd name="connsiteY5" fmla="*/ 416202 h 832403"/>
                <a:gd name="connsiteX0" fmla="*/ 0 w 2375831"/>
                <a:gd name="connsiteY0" fmla="*/ 442081 h 832486"/>
                <a:gd name="connsiteX1" fmla="*/ 1179289 w 2375831"/>
                <a:gd name="connsiteY1" fmla="*/ 0 h 832486"/>
                <a:gd name="connsiteX2" fmla="*/ 2375831 w 2375831"/>
                <a:gd name="connsiteY2" fmla="*/ 0 h 832486"/>
                <a:gd name="connsiteX3" fmla="*/ 2375831 w 2375831"/>
                <a:gd name="connsiteY3" fmla="*/ 416202 h 832486"/>
                <a:gd name="connsiteX4" fmla="*/ 1179289 w 2375831"/>
                <a:gd name="connsiteY4" fmla="*/ 832404 h 832486"/>
                <a:gd name="connsiteX5" fmla="*/ 0 w 2375831"/>
                <a:gd name="connsiteY5" fmla="*/ 442081 h 832486"/>
                <a:gd name="connsiteX0" fmla="*/ 0 w 2375831"/>
                <a:gd name="connsiteY0" fmla="*/ 442081 h 834141"/>
                <a:gd name="connsiteX1" fmla="*/ 1179289 w 2375831"/>
                <a:gd name="connsiteY1" fmla="*/ 0 h 834141"/>
                <a:gd name="connsiteX2" fmla="*/ 2375831 w 2375831"/>
                <a:gd name="connsiteY2" fmla="*/ 0 h 834141"/>
                <a:gd name="connsiteX3" fmla="*/ 2375831 w 2375831"/>
                <a:gd name="connsiteY3" fmla="*/ 416202 h 834141"/>
                <a:gd name="connsiteX4" fmla="*/ 1179289 w 2375831"/>
                <a:gd name="connsiteY4" fmla="*/ 832404 h 834141"/>
                <a:gd name="connsiteX5" fmla="*/ 0 w 2375831"/>
                <a:gd name="connsiteY5" fmla="*/ 442081 h 834141"/>
                <a:gd name="connsiteX0" fmla="*/ 2262 w 2378093"/>
                <a:gd name="connsiteY0" fmla="*/ 445277 h 857765"/>
                <a:gd name="connsiteX1" fmla="*/ 1181551 w 2378093"/>
                <a:gd name="connsiteY1" fmla="*/ 3196 h 857765"/>
                <a:gd name="connsiteX2" fmla="*/ 2378093 w 2378093"/>
                <a:gd name="connsiteY2" fmla="*/ 3196 h 857765"/>
                <a:gd name="connsiteX3" fmla="*/ 2378093 w 2378093"/>
                <a:gd name="connsiteY3" fmla="*/ 419398 h 857765"/>
                <a:gd name="connsiteX4" fmla="*/ 1181551 w 2378093"/>
                <a:gd name="connsiteY4" fmla="*/ 835600 h 857765"/>
                <a:gd name="connsiteX5" fmla="*/ 2262 w 2378093"/>
                <a:gd name="connsiteY5" fmla="*/ 445277 h 85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8093" h="857765">
                  <a:moveTo>
                    <a:pt x="2262" y="445277"/>
                  </a:moveTo>
                  <a:cubicBezTo>
                    <a:pt x="-40201" y="-66525"/>
                    <a:pt x="520719" y="3196"/>
                    <a:pt x="1181551" y="3196"/>
                  </a:cubicBezTo>
                  <a:lnTo>
                    <a:pt x="2378093" y="3196"/>
                  </a:lnTo>
                  <a:lnTo>
                    <a:pt x="2378093" y="419398"/>
                  </a:lnTo>
                  <a:cubicBezTo>
                    <a:pt x="2378093" y="649260"/>
                    <a:pt x="2181372" y="814034"/>
                    <a:pt x="1181551" y="835600"/>
                  </a:cubicBezTo>
                  <a:cubicBezTo>
                    <a:pt x="181730" y="857166"/>
                    <a:pt x="44725" y="957079"/>
                    <a:pt x="2262" y="445277"/>
                  </a:cubicBezTo>
                  <a:close/>
                </a:path>
              </a:pathLst>
            </a:custGeom>
            <a:solidFill>
              <a:srgbClr val="F6D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"/>
            <p:cNvSpPr/>
            <p:nvPr/>
          </p:nvSpPr>
          <p:spPr>
            <a:xfrm>
              <a:off x="319537" y="1914015"/>
              <a:ext cx="216657" cy="1114624"/>
            </a:xfrm>
            <a:custGeom>
              <a:avLst/>
              <a:gdLst>
                <a:gd name="connsiteX0" fmla="*/ 0 w 232844"/>
                <a:gd name="connsiteY0" fmla="*/ 38808 h 1080120"/>
                <a:gd name="connsiteX1" fmla="*/ 38808 w 232844"/>
                <a:gd name="connsiteY1" fmla="*/ 0 h 1080120"/>
                <a:gd name="connsiteX2" fmla="*/ 194036 w 232844"/>
                <a:gd name="connsiteY2" fmla="*/ 0 h 1080120"/>
                <a:gd name="connsiteX3" fmla="*/ 232844 w 232844"/>
                <a:gd name="connsiteY3" fmla="*/ 38808 h 1080120"/>
                <a:gd name="connsiteX4" fmla="*/ 232844 w 232844"/>
                <a:gd name="connsiteY4" fmla="*/ 1041312 h 1080120"/>
                <a:gd name="connsiteX5" fmla="*/ 194036 w 232844"/>
                <a:gd name="connsiteY5" fmla="*/ 1080120 h 1080120"/>
                <a:gd name="connsiteX6" fmla="*/ 38808 w 232844"/>
                <a:gd name="connsiteY6" fmla="*/ 1080120 h 1080120"/>
                <a:gd name="connsiteX7" fmla="*/ 0 w 232844"/>
                <a:gd name="connsiteY7" fmla="*/ 1041312 h 1080120"/>
                <a:gd name="connsiteX8" fmla="*/ 0 w 232844"/>
                <a:gd name="connsiteY8" fmla="*/ 38808 h 1080120"/>
                <a:gd name="connsiteX0" fmla="*/ 0 w 232844"/>
                <a:gd name="connsiteY0" fmla="*/ 73313 h 1114625"/>
                <a:gd name="connsiteX1" fmla="*/ 202710 w 232844"/>
                <a:gd name="connsiteY1" fmla="*/ 0 h 1114625"/>
                <a:gd name="connsiteX2" fmla="*/ 194036 w 232844"/>
                <a:gd name="connsiteY2" fmla="*/ 34505 h 1114625"/>
                <a:gd name="connsiteX3" fmla="*/ 232844 w 232844"/>
                <a:gd name="connsiteY3" fmla="*/ 73313 h 1114625"/>
                <a:gd name="connsiteX4" fmla="*/ 232844 w 232844"/>
                <a:gd name="connsiteY4" fmla="*/ 1075817 h 1114625"/>
                <a:gd name="connsiteX5" fmla="*/ 194036 w 232844"/>
                <a:gd name="connsiteY5" fmla="*/ 1114625 h 1114625"/>
                <a:gd name="connsiteX6" fmla="*/ 38808 w 232844"/>
                <a:gd name="connsiteY6" fmla="*/ 1114625 h 1114625"/>
                <a:gd name="connsiteX7" fmla="*/ 0 w 232844"/>
                <a:gd name="connsiteY7" fmla="*/ 1075817 h 1114625"/>
                <a:gd name="connsiteX8" fmla="*/ 0 w 232844"/>
                <a:gd name="connsiteY8" fmla="*/ 73313 h 1114625"/>
                <a:gd name="connsiteX0" fmla="*/ 0 w 241470"/>
                <a:gd name="connsiteY0" fmla="*/ 168203 h 1114625"/>
                <a:gd name="connsiteX1" fmla="*/ 211336 w 241470"/>
                <a:gd name="connsiteY1" fmla="*/ 0 h 1114625"/>
                <a:gd name="connsiteX2" fmla="*/ 202662 w 241470"/>
                <a:gd name="connsiteY2" fmla="*/ 34505 h 1114625"/>
                <a:gd name="connsiteX3" fmla="*/ 241470 w 241470"/>
                <a:gd name="connsiteY3" fmla="*/ 73313 h 1114625"/>
                <a:gd name="connsiteX4" fmla="*/ 241470 w 241470"/>
                <a:gd name="connsiteY4" fmla="*/ 1075817 h 1114625"/>
                <a:gd name="connsiteX5" fmla="*/ 202662 w 241470"/>
                <a:gd name="connsiteY5" fmla="*/ 1114625 h 1114625"/>
                <a:gd name="connsiteX6" fmla="*/ 47434 w 241470"/>
                <a:gd name="connsiteY6" fmla="*/ 1114625 h 1114625"/>
                <a:gd name="connsiteX7" fmla="*/ 8626 w 241470"/>
                <a:gd name="connsiteY7" fmla="*/ 1075817 h 1114625"/>
                <a:gd name="connsiteX8" fmla="*/ 0 w 241470"/>
                <a:gd name="connsiteY8" fmla="*/ 168203 h 11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70" h="1114625">
                  <a:moveTo>
                    <a:pt x="0" y="168203"/>
                  </a:moveTo>
                  <a:cubicBezTo>
                    <a:pt x="0" y="146770"/>
                    <a:pt x="189903" y="0"/>
                    <a:pt x="211336" y="0"/>
                  </a:cubicBezTo>
                  <a:cubicBezTo>
                    <a:pt x="263079" y="0"/>
                    <a:pt x="150919" y="34505"/>
                    <a:pt x="202662" y="34505"/>
                  </a:cubicBezTo>
                  <a:cubicBezTo>
                    <a:pt x="224095" y="34505"/>
                    <a:pt x="241470" y="51880"/>
                    <a:pt x="241470" y="73313"/>
                  </a:cubicBezTo>
                  <a:lnTo>
                    <a:pt x="241470" y="1075817"/>
                  </a:lnTo>
                  <a:cubicBezTo>
                    <a:pt x="241470" y="1097250"/>
                    <a:pt x="224095" y="1114625"/>
                    <a:pt x="202662" y="1114625"/>
                  </a:cubicBezTo>
                  <a:lnTo>
                    <a:pt x="47434" y="1114625"/>
                  </a:lnTo>
                  <a:cubicBezTo>
                    <a:pt x="26001" y="1114625"/>
                    <a:pt x="8626" y="1097250"/>
                    <a:pt x="8626" y="1075817"/>
                  </a:cubicBezTo>
                  <a:cubicBezTo>
                    <a:pt x="5751" y="773279"/>
                    <a:pt x="2875" y="470741"/>
                    <a:pt x="0" y="168203"/>
                  </a:cubicBezTo>
                  <a:close/>
                </a:path>
              </a:pathLst>
            </a:custGeom>
            <a:solidFill>
              <a:srgbClr val="F6D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939442" y="1948521"/>
              <a:ext cx="232843" cy="1080119"/>
            </a:xfrm>
            <a:prstGeom prst="roundRect">
              <a:avLst/>
            </a:prstGeom>
            <a:solidFill>
              <a:srgbClr val="F6D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448899" y="2263117"/>
            <a:ext cx="2790477" cy="2881792"/>
            <a:chOff x="5219373" y="2055812"/>
            <a:chExt cx="2790477" cy="288179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43" name="모서리가 둥근 직사각형 42"/>
            <p:cNvSpPr/>
            <p:nvPr/>
          </p:nvSpPr>
          <p:spPr>
            <a:xfrm flipH="1">
              <a:off x="5717415" y="3641458"/>
              <a:ext cx="232843" cy="108011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"/>
            <p:cNvSpPr/>
            <p:nvPr/>
          </p:nvSpPr>
          <p:spPr>
            <a:xfrm rot="903731" flipH="1">
              <a:off x="7639263" y="2162786"/>
              <a:ext cx="370587" cy="1921781"/>
            </a:xfrm>
            <a:custGeom>
              <a:avLst/>
              <a:gdLst>
                <a:gd name="connsiteX0" fmla="*/ 0 w 144232"/>
                <a:gd name="connsiteY0" fmla="*/ 72116 h 1263321"/>
                <a:gd name="connsiteX1" fmla="*/ 72116 w 144232"/>
                <a:gd name="connsiteY1" fmla="*/ 0 h 1263321"/>
                <a:gd name="connsiteX2" fmla="*/ 72116 w 144232"/>
                <a:gd name="connsiteY2" fmla="*/ 0 h 1263321"/>
                <a:gd name="connsiteX3" fmla="*/ 144232 w 144232"/>
                <a:gd name="connsiteY3" fmla="*/ 72116 h 1263321"/>
                <a:gd name="connsiteX4" fmla="*/ 144232 w 144232"/>
                <a:gd name="connsiteY4" fmla="*/ 1191205 h 1263321"/>
                <a:gd name="connsiteX5" fmla="*/ 72116 w 144232"/>
                <a:gd name="connsiteY5" fmla="*/ 1263321 h 1263321"/>
                <a:gd name="connsiteX6" fmla="*/ 72116 w 144232"/>
                <a:gd name="connsiteY6" fmla="*/ 1263321 h 1263321"/>
                <a:gd name="connsiteX7" fmla="*/ 0 w 144232"/>
                <a:gd name="connsiteY7" fmla="*/ 1191205 h 1263321"/>
                <a:gd name="connsiteX8" fmla="*/ 0 w 144232"/>
                <a:gd name="connsiteY8" fmla="*/ 72116 h 1263321"/>
                <a:gd name="connsiteX0" fmla="*/ 0 w 144246"/>
                <a:gd name="connsiteY0" fmla="*/ 72116 h 1263321"/>
                <a:gd name="connsiteX1" fmla="*/ 72116 w 144246"/>
                <a:gd name="connsiteY1" fmla="*/ 0 h 1263321"/>
                <a:gd name="connsiteX2" fmla="*/ 72116 w 144246"/>
                <a:gd name="connsiteY2" fmla="*/ 0 h 1263321"/>
                <a:gd name="connsiteX3" fmla="*/ 144232 w 144246"/>
                <a:gd name="connsiteY3" fmla="*/ 72116 h 1263321"/>
                <a:gd name="connsiteX4" fmla="*/ 95415 w 144246"/>
                <a:gd name="connsiteY4" fmla="*/ 581883 h 1263321"/>
                <a:gd name="connsiteX5" fmla="*/ 144232 w 144246"/>
                <a:gd name="connsiteY5" fmla="*/ 1191205 h 1263321"/>
                <a:gd name="connsiteX6" fmla="*/ 72116 w 144246"/>
                <a:gd name="connsiteY6" fmla="*/ 1263321 h 1263321"/>
                <a:gd name="connsiteX7" fmla="*/ 72116 w 144246"/>
                <a:gd name="connsiteY7" fmla="*/ 1263321 h 1263321"/>
                <a:gd name="connsiteX8" fmla="*/ 0 w 144246"/>
                <a:gd name="connsiteY8" fmla="*/ 1191205 h 1263321"/>
                <a:gd name="connsiteX9" fmla="*/ 0 w 144246"/>
                <a:gd name="connsiteY9" fmla="*/ 72116 h 1263321"/>
                <a:gd name="connsiteX0" fmla="*/ 49711 w 193957"/>
                <a:gd name="connsiteY0" fmla="*/ 72116 h 1263321"/>
                <a:gd name="connsiteX1" fmla="*/ 121827 w 193957"/>
                <a:gd name="connsiteY1" fmla="*/ 0 h 1263321"/>
                <a:gd name="connsiteX2" fmla="*/ 121827 w 193957"/>
                <a:gd name="connsiteY2" fmla="*/ 0 h 1263321"/>
                <a:gd name="connsiteX3" fmla="*/ 193943 w 193957"/>
                <a:gd name="connsiteY3" fmla="*/ 72116 h 1263321"/>
                <a:gd name="connsiteX4" fmla="*/ 145126 w 193957"/>
                <a:gd name="connsiteY4" fmla="*/ 581883 h 1263321"/>
                <a:gd name="connsiteX5" fmla="*/ 193943 w 193957"/>
                <a:gd name="connsiteY5" fmla="*/ 1191205 h 1263321"/>
                <a:gd name="connsiteX6" fmla="*/ 121827 w 193957"/>
                <a:gd name="connsiteY6" fmla="*/ 1263321 h 1263321"/>
                <a:gd name="connsiteX7" fmla="*/ 121827 w 193957"/>
                <a:gd name="connsiteY7" fmla="*/ 1263321 h 1263321"/>
                <a:gd name="connsiteX8" fmla="*/ 49711 w 193957"/>
                <a:gd name="connsiteY8" fmla="*/ 1191205 h 1263321"/>
                <a:gd name="connsiteX9" fmla="*/ 0 w 193957"/>
                <a:gd name="connsiteY9" fmla="*/ 589681 h 1263321"/>
                <a:gd name="connsiteX10" fmla="*/ 49711 w 193957"/>
                <a:gd name="connsiteY10" fmla="*/ 72116 h 1263321"/>
                <a:gd name="connsiteX0" fmla="*/ 49711 w 193956"/>
                <a:gd name="connsiteY0" fmla="*/ 72116 h 1263321"/>
                <a:gd name="connsiteX1" fmla="*/ 121827 w 193956"/>
                <a:gd name="connsiteY1" fmla="*/ 0 h 1263321"/>
                <a:gd name="connsiteX2" fmla="*/ 121827 w 193956"/>
                <a:gd name="connsiteY2" fmla="*/ 0 h 1263321"/>
                <a:gd name="connsiteX3" fmla="*/ 193943 w 193956"/>
                <a:gd name="connsiteY3" fmla="*/ 72116 h 1263321"/>
                <a:gd name="connsiteX4" fmla="*/ 139692 w 193956"/>
                <a:gd name="connsiteY4" fmla="*/ 772271 h 1263321"/>
                <a:gd name="connsiteX5" fmla="*/ 193943 w 193956"/>
                <a:gd name="connsiteY5" fmla="*/ 1191205 h 1263321"/>
                <a:gd name="connsiteX6" fmla="*/ 121827 w 193956"/>
                <a:gd name="connsiteY6" fmla="*/ 1263321 h 1263321"/>
                <a:gd name="connsiteX7" fmla="*/ 121827 w 193956"/>
                <a:gd name="connsiteY7" fmla="*/ 1263321 h 1263321"/>
                <a:gd name="connsiteX8" fmla="*/ 49711 w 193956"/>
                <a:gd name="connsiteY8" fmla="*/ 1191205 h 1263321"/>
                <a:gd name="connsiteX9" fmla="*/ 0 w 193956"/>
                <a:gd name="connsiteY9" fmla="*/ 589681 h 1263321"/>
                <a:gd name="connsiteX10" fmla="*/ 49711 w 193956"/>
                <a:gd name="connsiteY10" fmla="*/ 72116 h 1263321"/>
                <a:gd name="connsiteX0" fmla="*/ 53035 w 197280"/>
                <a:gd name="connsiteY0" fmla="*/ 72116 h 1263321"/>
                <a:gd name="connsiteX1" fmla="*/ 125151 w 197280"/>
                <a:gd name="connsiteY1" fmla="*/ 0 h 1263321"/>
                <a:gd name="connsiteX2" fmla="*/ 125151 w 197280"/>
                <a:gd name="connsiteY2" fmla="*/ 0 h 1263321"/>
                <a:gd name="connsiteX3" fmla="*/ 197267 w 197280"/>
                <a:gd name="connsiteY3" fmla="*/ 72116 h 1263321"/>
                <a:gd name="connsiteX4" fmla="*/ 143016 w 197280"/>
                <a:gd name="connsiteY4" fmla="*/ 772271 h 1263321"/>
                <a:gd name="connsiteX5" fmla="*/ 197267 w 197280"/>
                <a:gd name="connsiteY5" fmla="*/ 1191205 h 1263321"/>
                <a:gd name="connsiteX6" fmla="*/ 125151 w 197280"/>
                <a:gd name="connsiteY6" fmla="*/ 1263321 h 1263321"/>
                <a:gd name="connsiteX7" fmla="*/ 125151 w 197280"/>
                <a:gd name="connsiteY7" fmla="*/ 1263321 h 1263321"/>
                <a:gd name="connsiteX8" fmla="*/ 53035 w 197280"/>
                <a:gd name="connsiteY8" fmla="*/ 1191205 h 1263321"/>
                <a:gd name="connsiteX9" fmla="*/ 0 w 197280"/>
                <a:gd name="connsiteY9" fmla="*/ 796036 h 1263321"/>
                <a:gd name="connsiteX10" fmla="*/ 53035 w 197280"/>
                <a:gd name="connsiteY10" fmla="*/ 72116 h 1263321"/>
                <a:gd name="connsiteX0" fmla="*/ 0 w 238263"/>
                <a:gd name="connsiteY0" fmla="*/ 74233 h 1263321"/>
                <a:gd name="connsiteX1" fmla="*/ 166134 w 238263"/>
                <a:gd name="connsiteY1" fmla="*/ 0 h 1263321"/>
                <a:gd name="connsiteX2" fmla="*/ 166134 w 238263"/>
                <a:gd name="connsiteY2" fmla="*/ 0 h 1263321"/>
                <a:gd name="connsiteX3" fmla="*/ 238250 w 238263"/>
                <a:gd name="connsiteY3" fmla="*/ 72116 h 1263321"/>
                <a:gd name="connsiteX4" fmla="*/ 183999 w 238263"/>
                <a:gd name="connsiteY4" fmla="*/ 772271 h 1263321"/>
                <a:gd name="connsiteX5" fmla="*/ 238250 w 238263"/>
                <a:gd name="connsiteY5" fmla="*/ 1191205 h 1263321"/>
                <a:gd name="connsiteX6" fmla="*/ 166134 w 238263"/>
                <a:gd name="connsiteY6" fmla="*/ 1263321 h 1263321"/>
                <a:gd name="connsiteX7" fmla="*/ 166134 w 238263"/>
                <a:gd name="connsiteY7" fmla="*/ 1263321 h 1263321"/>
                <a:gd name="connsiteX8" fmla="*/ 94018 w 238263"/>
                <a:gd name="connsiteY8" fmla="*/ 1191205 h 1263321"/>
                <a:gd name="connsiteX9" fmla="*/ 40983 w 238263"/>
                <a:gd name="connsiteY9" fmla="*/ 796036 h 1263321"/>
                <a:gd name="connsiteX10" fmla="*/ 0 w 238263"/>
                <a:gd name="connsiteY10" fmla="*/ 74233 h 1263321"/>
                <a:gd name="connsiteX0" fmla="*/ 0 w 238263"/>
                <a:gd name="connsiteY0" fmla="*/ 74233 h 1263321"/>
                <a:gd name="connsiteX1" fmla="*/ 166134 w 238263"/>
                <a:gd name="connsiteY1" fmla="*/ 0 h 1263321"/>
                <a:gd name="connsiteX2" fmla="*/ 166134 w 238263"/>
                <a:gd name="connsiteY2" fmla="*/ 0 h 1263321"/>
                <a:gd name="connsiteX3" fmla="*/ 159489 w 238263"/>
                <a:gd name="connsiteY3" fmla="*/ 80993 h 1263321"/>
                <a:gd name="connsiteX4" fmla="*/ 183999 w 238263"/>
                <a:gd name="connsiteY4" fmla="*/ 772271 h 1263321"/>
                <a:gd name="connsiteX5" fmla="*/ 238250 w 238263"/>
                <a:gd name="connsiteY5" fmla="*/ 1191205 h 1263321"/>
                <a:gd name="connsiteX6" fmla="*/ 166134 w 238263"/>
                <a:gd name="connsiteY6" fmla="*/ 1263321 h 1263321"/>
                <a:gd name="connsiteX7" fmla="*/ 166134 w 238263"/>
                <a:gd name="connsiteY7" fmla="*/ 1263321 h 1263321"/>
                <a:gd name="connsiteX8" fmla="*/ 94018 w 238263"/>
                <a:gd name="connsiteY8" fmla="*/ 1191205 h 1263321"/>
                <a:gd name="connsiteX9" fmla="*/ 40983 w 238263"/>
                <a:gd name="connsiteY9" fmla="*/ 796036 h 1263321"/>
                <a:gd name="connsiteX10" fmla="*/ 0 w 238263"/>
                <a:gd name="connsiteY10" fmla="*/ 74233 h 1263321"/>
                <a:gd name="connsiteX0" fmla="*/ 0 w 238263"/>
                <a:gd name="connsiteY0" fmla="*/ 96181 h 1285269"/>
                <a:gd name="connsiteX1" fmla="*/ 43059 w 238263"/>
                <a:gd name="connsiteY1" fmla="*/ 2908 h 1285269"/>
                <a:gd name="connsiteX2" fmla="*/ 166134 w 238263"/>
                <a:gd name="connsiteY2" fmla="*/ 21948 h 1285269"/>
                <a:gd name="connsiteX3" fmla="*/ 166134 w 238263"/>
                <a:gd name="connsiteY3" fmla="*/ 21948 h 1285269"/>
                <a:gd name="connsiteX4" fmla="*/ 159489 w 238263"/>
                <a:gd name="connsiteY4" fmla="*/ 102941 h 1285269"/>
                <a:gd name="connsiteX5" fmla="*/ 183999 w 238263"/>
                <a:gd name="connsiteY5" fmla="*/ 794219 h 1285269"/>
                <a:gd name="connsiteX6" fmla="*/ 238250 w 238263"/>
                <a:gd name="connsiteY6" fmla="*/ 1213153 h 1285269"/>
                <a:gd name="connsiteX7" fmla="*/ 166134 w 238263"/>
                <a:gd name="connsiteY7" fmla="*/ 1285269 h 1285269"/>
                <a:gd name="connsiteX8" fmla="*/ 166134 w 238263"/>
                <a:gd name="connsiteY8" fmla="*/ 1285269 h 1285269"/>
                <a:gd name="connsiteX9" fmla="*/ 94018 w 238263"/>
                <a:gd name="connsiteY9" fmla="*/ 1213153 h 1285269"/>
                <a:gd name="connsiteX10" fmla="*/ 40983 w 238263"/>
                <a:gd name="connsiteY10" fmla="*/ 817984 h 1285269"/>
                <a:gd name="connsiteX11" fmla="*/ 0 w 238263"/>
                <a:gd name="connsiteY11" fmla="*/ 96181 h 1285269"/>
                <a:gd name="connsiteX0" fmla="*/ 0 w 238263"/>
                <a:gd name="connsiteY0" fmla="*/ 96181 h 1285269"/>
                <a:gd name="connsiteX1" fmla="*/ 43059 w 238263"/>
                <a:gd name="connsiteY1" fmla="*/ 2908 h 1285269"/>
                <a:gd name="connsiteX2" fmla="*/ 166134 w 238263"/>
                <a:gd name="connsiteY2" fmla="*/ 21948 h 1285269"/>
                <a:gd name="connsiteX3" fmla="*/ 159489 w 238263"/>
                <a:gd name="connsiteY3" fmla="*/ 102941 h 1285269"/>
                <a:gd name="connsiteX4" fmla="*/ 183999 w 238263"/>
                <a:gd name="connsiteY4" fmla="*/ 794219 h 1285269"/>
                <a:gd name="connsiteX5" fmla="*/ 238250 w 238263"/>
                <a:gd name="connsiteY5" fmla="*/ 1213153 h 1285269"/>
                <a:gd name="connsiteX6" fmla="*/ 166134 w 238263"/>
                <a:gd name="connsiteY6" fmla="*/ 1285269 h 1285269"/>
                <a:gd name="connsiteX7" fmla="*/ 166134 w 238263"/>
                <a:gd name="connsiteY7" fmla="*/ 1285269 h 1285269"/>
                <a:gd name="connsiteX8" fmla="*/ 94018 w 238263"/>
                <a:gd name="connsiteY8" fmla="*/ 1213153 h 1285269"/>
                <a:gd name="connsiteX9" fmla="*/ 40983 w 238263"/>
                <a:gd name="connsiteY9" fmla="*/ 817984 h 1285269"/>
                <a:gd name="connsiteX10" fmla="*/ 0 w 238263"/>
                <a:gd name="connsiteY10" fmla="*/ 96181 h 1285269"/>
                <a:gd name="connsiteX0" fmla="*/ 0 w 238263"/>
                <a:gd name="connsiteY0" fmla="*/ 99325 h 1288413"/>
                <a:gd name="connsiteX1" fmla="*/ 43059 w 238263"/>
                <a:gd name="connsiteY1" fmla="*/ 6052 h 1288413"/>
                <a:gd name="connsiteX2" fmla="*/ 159489 w 238263"/>
                <a:gd name="connsiteY2" fmla="*/ 106085 h 1288413"/>
                <a:gd name="connsiteX3" fmla="*/ 183999 w 238263"/>
                <a:gd name="connsiteY3" fmla="*/ 797363 h 1288413"/>
                <a:gd name="connsiteX4" fmla="*/ 238250 w 238263"/>
                <a:gd name="connsiteY4" fmla="*/ 1216297 h 1288413"/>
                <a:gd name="connsiteX5" fmla="*/ 166134 w 238263"/>
                <a:gd name="connsiteY5" fmla="*/ 1288413 h 1288413"/>
                <a:gd name="connsiteX6" fmla="*/ 166134 w 238263"/>
                <a:gd name="connsiteY6" fmla="*/ 1288413 h 1288413"/>
                <a:gd name="connsiteX7" fmla="*/ 94018 w 238263"/>
                <a:gd name="connsiteY7" fmla="*/ 1216297 h 1288413"/>
                <a:gd name="connsiteX8" fmla="*/ 40983 w 238263"/>
                <a:gd name="connsiteY8" fmla="*/ 821128 h 1288413"/>
                <a:gd name="connsiteX9" fmla="*/ 0 w 238263"/>
                <a:gd name="connsiteY9" fmla="*/ 99325 h 1288413"/>
                <a:gd name="connsiteX0" fmla="*/ 0 w 238263"/>
                <a:gd name="connsiteY0" fmla="*/ 96152 h 1285240"/>
                <a:gd name="connsiteX1" fmla="*/ 43059 w 238263"/>
                <a:gd name="connsiteY1" fmla="*/ 2879 h 1285240"/>
                <a:gd name="connsiteX2" fmla="*/ 159489 w 238263"/>
                <a:gd name="connsiteY2" fmla="*/ 102912 h 1285240"/>
                <a:gd name="connsiteX3" fmla="*/ 183999 w 238263"/>
                <a:gd name="connsiteY3" fmla="*/ 794190 h 1285240"/>
                <a:gd name="connsiteX4" fmla="*/ 238250 w 238263"/>
                <a:gd name="connsiteY4" fmla="*/ 1213124 h 1285240"/>
                <a:gd name="connsiteX5" fmla="*/ 166134 w 238263"/>
                <a:gd name="connsiteY5" fmla="*/ 1285240 h 1285240"/>
                <a:gd name="connsiteX6" fmla="*/ 166134 w 238263"/>
                <a:gd name="connsiteY6" fmla="*/ 1285240 h 1285240"/>
                <a:gd name="connsiteX7" fmla="*/ 94018 w 238263"/>
                <a:gd name="connsiteY7" fmla="*/ 1213124 h 1285240"/>
                <a:gd name="connsiteX8" fmla="*/ 40983 w 238263"/>
                <a:gd name="connsiteY8" fmla="*/ 817955 h 1285240"/>
                <a:gd name="connsiteX9" fmla="*/ 0 w 238263"/>
                <a:gd name="connsiteY9" fmla="*/ 96152 h 1285240"/>
                <a:gd name="connsiteX0" fmla="*/ 0 w 238263"/>
                <a:gd name="connsiteY0" fmla="*/ 96152 h 1285240"/>
                <a:gd name="connsiteX1" fmla="*/ 43059 w 238263"/>
                <a:gd name="connsiteY1" fmla="*/ 2879 h 1285240"/>
                <a:gd name="connsiteX2" fmla="*/ 159489 w 238263"/>
                <a:gd name="connsiteY2" fmla="*/ 102912 h 1285240"/>
                <a:gd name="connsiteX3" fmla="*/ 183999 w 238263"/>
                <a:gd name="connsiteY3" fmla="*/ 794190 h 1285240"/>
                <a:gd name="connsiteX4" fmla="*/ 238250 w 238263"/>
                <a:gd name="connsiteY4" fmla="*/ 1213124 h 1285240"/>
                <a:gd name="connsiteX5" fmla="*/ 166134 w 238263"/>
                <a:gd name="connsiteY5" fmla="*/ 1285240 h 1285240"/>
                <a:gd name="connsiteX6" fmla="*/ 166134 w 238263"/>
                <a:gd name="connsiteY6" fmla="*/ 1285240 h 1285240"/>
                <a:gd name="connsiteX7" fmla="*/ 94018 w 238263"/>
                <a:gd name="connsiteY7" fmla="*/ 1213124 h 1285240"/>
                <a:gd name="connsiteX8" fmla="*/ 40983 w 238263"/>
                <a:gd name="connsiteY8" fmla="*/ 817955 h 1285240"/>
                <a:gd name="connsiteX9" fmla="*/ 0 w 238263"/>
                <a:gd name="connsiteY9" fmla="*/ 96152 h 1285240"/>
                <a:gd name="connsiteX0" fmla="*/ 0 w 238263"/>
                <a:gd name="connsiteY0" fmla="*/ 96152 h 1285240"/>
                <a:gd name="connsiteX1" fmla="*/ 43059 w 238263"/>
                <a:gd name="connsiteY1" fmla="*/ 2879 h 1285240"/>
                <a:gd name="connsiteX2" fmla="*/ 159489 w 238263"/>
                <a:gd name="connsiteY2" fmla="*/ 102912 h 1285240"/>
                <a:gd name="connsiteX3" fmla="*/ 183999 w 238263"/>
                <a:gd name="connsiteY3" fmla="*/ 794190 h 1285240"/>
                <a:gd name="connsiteX4" fmla="*/ 238250 w 238263"/>
                <a:gd name="connsiteY4" fmla="*/ 1213124 h 1285240"/>
                <a:gd name="connsiteX5" fmla="*/ 166134 w 238263"/>
                <a:gd name="connsiteY5" fmla="*/ 1285240 h 1285240"/>
                <a:gd name="connsiteX6" fmla="*/ 166134 w 238263"/>
                <a:gd name="connsiteY6" fmla="*/ 1285240 h 1285240"/>
                <a:gd name="connsiteX7" fmla="*/ 94018 w 238263"/>
                <a:gd name="connsiteY7" fmla="*/ 1213124 h 1285240"/>
                <a:gd name="connsiteX8" fmla="*/ 40983 w 238263"/>
                <a:gd name="connsiteY8" fmla="*/ 817955 h 1285240"/>
                <a:gd name="connsiteX9" fmla="*/ 0 w 238263"/>
                <a:gd name="connsiteY9" fmla="*/ 96152 h 1285240"/>
                <a:gd name="connsiteX0" fmla="*/ 0 w 238263"/>
                <a:gd name="connsiteY0" fmla="*/ 96152 h 1285240"/>
                <a:gd name="connsiteX1" fmla="*/ 43059 w 238263"/>
                <a:gd name="connsiteY1" fmla="*/ 2879 h 1285240"/>
                <a:gd name="connsiteX2" fmla="*/ 159489 w 238263"/>
                <a:gd name="connsiteY2" fmla="*/ 102912 h 1285240"/>
                <a:gd name="connsiteX3" fmla="*/ 183999 w 238263"/>
                <a:gd name="connsiteY3" fmla="*/ 794190 h 1285240"/>
                <a:gd name="connsiteX4" fmla="*/ 238250 w 238263"/>
                <a:gd name="connsiteY4" fmla="*/ 1213124 h 1285240"/>
                <a:gd name="connsiteX5" fmla="*/ 166134 w 238263"/>
                <a:gd name="connsiteY5" fmla="*/ 1285240 h 1285240"/>
                <a:gd name="connsiteX6" fmla="*/ 166134 w 238263"/>
                <a:gd name="connsiteY6" fmla="*/ 1285240 h 1285240"/>
                <a:gd name="connsiteX7" fmla="*/ 94018 w 238263"/>
                <a:gd name="connsiteY7" fmla="*/ 1213124 h 1285240"/>
                <a:gd name="connsiteX8" fmla="*/ 40983 w 238263"/>
                <a:gd name="connsiteY8" fmla="*/ 817955 h 1285240"/>
                <a:gd name="connsiteX9" fmla="*/ 0 w 238263"/>
                <a:gd name="connsiteY9" fmla="*/ 96152 h 1285240"/>
                <a:gd name="connsiteX0" fmla="*/ 0 w 238263"/>
                <a:gd name="connsiteY0" fmla="*/ 96152 h 1285240"/>
                <a:gd name="connsiteX1" fmla="*/ 43059 w 238263"/>
                <a:gd name="connsiteY1" fmla="*/ 2879 h 1285240"/>
                <a:gd name="connsiteX2" fmla="*/ 159489 w 238263"/>
                <a:gd name="connsiteY2" fmla="*/ 102912 h 1285240"/>
                <a:gd name="connsiteX3" fmla="*/ 204769 w 238263"/>
                <a:gd name="connsiteY3" fmla="*/ 241207 h 1285240"/>
                <a:gd name="connsiteX4" fmla="*/ 183999 w 238263"/>
                <a:gd name="connsiteY4" fmla="*/ 794190 h 1285240"/>
                <a:gd name="connsiteX5" fmla="*/ 238250 w 238263"/>
                <a:gd name="connsiteY5" fmla="*/ 1213124 h 1285240"/>
                <a:gd name="connsiteX6" fmla="*/ 166134 w 238263"/>
                <a:gd name="connsiteY6" fmla="*/ 1285240 h 1285240"/>
                <a:gd name="connsiteX7" fmla="*/ 166134 w 238263"/>
                <a:gd name="connsiteY7" fmla="*/ 1285240 h 1285240"/>
                <a:gd name="connsiteX8" fmla="*/ 94018 w 238263"/>
                <a:gd name="connsiteY8" fmla="*/ 1213124 h 1285240"/>
                <a:gd name="connsiteX9" fmla="*/ 40983 w 238263"/>
                <a:gd name="connsiteY9" fmla="*/ 817955 h 1285240"/>
                <a:gd name="connsiteX10" fmla="*/ 0 w 238263"/>
                <a:gd name="connsiteY10" fmla="*/ 96152 h 1285240"/>
                <a:gd name="connsiteX0" fmla="*/ 0 w 238263"/>
                <a:gd name="connsiteY0" fmla="*/ 96152 h 1285240"/>
                <a:gd name="connsiteX1" fmla="*/ 43059 w 238263"/>
                <a:gd name="connsiteY1" fmla="*/ 2879 h 1285240"/>
                <a:gd name="connsiteX2" fmla="*/ 159489 w 238263"/>
                <a:gd name="connsiteY2" fmla="*/ 102912 h 1285240"/>
                <a:gd name="connsiteX3" fmla="*/ 204769 w 238263"/>
                <a:gd name="connsiteY3" fmla="*/ 241207 h 1285240"/>
                <a:gd name="connsiteX4" fmla="*/ 183999 w 238263"/>
                <a:gd name="connsiteY4" fmla="*/ 794190 h 1285240"/>
                <a:gd name="connsiteX5" fmla="*/ 238250 w 238263"/>
                <a:gd name="connsiteY5" fmla="*/ 1213124 h 1285240"/>
                <a:gd name="connsiteX6" fmla="*/ 166134 w 238263"/>
                <a:gd name="connsiteY6" fmla="*/ 1285240 h 1285240"/>
                <a:gd name="connsiteX7" fmla="*/ 166134 w 238263"/>
                <a:gd name="connsiteY7" fmla="*/ 1285240 h 1285240"/>
                <a:gd name="connsiteX8" fmla="*/ 94018 w 238263"/>
                <a:gd name="connsiteY8" fmla="*/ 1213124 h 1285240"/>
                <a:gd name="connsiteX9" fmla="*/ 40983 w 238263"/>
                <a:gd name="connsiteY9" fmla="*/ 817955 h 1285240"/>
                <a:gd name="connsiteX10" fmla="*/ 0 w 238263"/>
                <a:gd name="connsiteY10" fmla="*/ 96152 h 1285240"/>
                <a:gd name="connsiteX0" fmla="*/ 0 w 238263"/>
                <a:gd name="connsiteY0" fmla="*/ 96152 h 1285240"/>
                <a:gd name="connsiteX1" fmla="*/ 43059 w 238263"/>
                <a:gd name="connsiteY1" fmla="*/ 2879 h 1285240"/>
                <a:gd name="connsiteX2" fmla="*/ 159489 w 238263"/>
                <a:gd name="connsiteY2" fmla="*/ 102912 h 1285240"/>
                <a:gd name="connsiteX3" fmla="*/ 204769 w 238263"/>
                <a:gd name="connsiteY3" fmla="*/ 241207 h 1285240"/>
                <a:gd name="connsiteX4" fmla="*/ 183999 w 238263"/>
                <a:gd name="connsiteY4" fmla="*/ 794190 h 1285240"/>
                <a:gd name="connsiteX5" fmla="*/ 238250 w 238263"/>
                <a:gd name="connsiteY5" fmla="*/ 1213124 h 1285240"/>
                <a:gd name="connsiteX6" fmla="*/ 166134 w 238263"/>
                <a:gd name="connsiteY6" fmla="*/ 1285240 h 1285240"/>
                <a:gd name="connsiteX7" fmla="*/ 166134 w 238263"/>
                <a:gd name="connsiteY7" fmla="*/ 1285240 h 1285240"/>
                <a:gd name="connsiteX8" fmla="*/ 94018 w 238263"/>
                <a:gd name="connsiteY8" fmla="*/ 1213124 h 1285240"/>
                <a:gd name="connsiteX9" fmla="*/ 40983 w 238263"/>
                <a:gd name="connsiteY9" fmla="*/ 817955 h 1285240"/>
                <a:gd name="connsiteX10" fmla="*/ 0 w 238263"/>
                <a:gd name="connsiteY10" fmla="*/ 96152 h 1285240"/>
                <a:gd name="connsiteX0" fmla="*/ 0 w 238263"/>
                <a:gd name="connsiteY0" fmla="*/ 96152 h 1285240"/>
                <a:gd name="connsiteX1" fmla="*/ 43059 w 238263"/>
                <a:gd name="connsiteY1" fmla="*/ 2879 h 1285240"/>
                <a:gd name="connsiteX2" fmla="*/ 159489 w 238263"/>
                <a:gd name="connsiteY2" fmla="*/ 102912 h 1285240"/>
                <a:gd name="connsiteX3" fmla="*/ 204769 w 238263"/>
                <a:gd name="connsiteY3" fmla="*/ 241207 h 1285240"/>
                <a:gd name="connsiteX4" fmla="*/ 183999 w 238263"/>
                <a:gd name="connsiteY4" fmla="*/ 794190 h 1285240"/>
                <a:gd name="connsiteX5" fmla="*/ 238250 w 238263"/>
                <a:gd name="connsiteY5" fmla="*/ 1213124 h 1285240"/>
                <a:gd name="connsiteX6" fmla="*/ 166134 w 238263"/>
                <a:gd name="connsiteY6" fmla="*/ 1285240 h 1285240"/>
                <a:gd name="connsiteX7" fmla="*/ 166134 w 238263"/>
                <a:gd name="connsiteY7" fmla="*/ 1285240 h 1285240"/>
                <a:gd name="connsiteX8" fmla="*/ 94018 w 238263"/>
                <a:gd name="connsiteY8" fmla="*/ 1213124 h 1285240"/>
                <a:gd name="connsiteX9" fmla="*/ 40983 w 238263"/>
                <a:gd name="connsiteY9" fmla="*/ 817955 h 1285240"/>
                <a:gd name="connsiteX10" fmla="*/ 73106 w 238263"/>
                <a:gd name="connsiteY10" fmla="*/ 241996 h 1285240"/>
                <a:gd name="connsiteX11" fmla="*/ 0 w 238263"/>
                <a:gd name="connsiteY11" fmla="*/ 96152 h 1285240"/>
                <a:gd name="connsiteX0" fmla="*/ 0 w 238263"/>
                <a:gd name="connsiteY0" fmla="*/ 93273 h 1282361"/>
                <a:gd name="connsiteX1" fmla="*/ 43059 w 238263"/>
                <a:gd name="connsiteY1" fmla="*/ 0 h 1282361"/>
                <a:gd name="connsiteX2" fmla="*/ 159489 w 238263"/>
                <a:gd name="connsiteY2" fmla="*/ 100033 h 1282361"/>
                <a:gd name="connsiteX3" fmla="*/ 204769 w 238263"/>
                <a:gd name="connsiteY3" fmla="*/ 238328 h 1282361"/>
                <a:gd name="connsiteX4" fmla="*/ 183999 w 238263"/>
                <a:gd name="connsiteY4" fmla="*/ 791311 h 1282361"/>
                <a:gd name="connsiteX5" fmla="*/ 238250 w 238263"/>
                <a:gd name="connsiteY5" fmla="*/ 1210245 h 1282361"/>
                <a:gd name="connsiteX6" fmla="*/ 166134 w 238263"/>
                <a:gd name="connsiteY6" fmla="*/ 1282361 h 1282361"/>
                <a:gd name="connsiteX7" fmla="*/ 166134 w 238263"/>
                <a:gd name="connsiteY7" fmla="*/ 1282361 h 1282361"/>
                <a:gd name="connsiteX8" fmla="*/ 94018 w 238263"/>
                <a:gd name="connsiteY8" fmla="*/ 1210245 h 1282361"/>
                <a:gd name="connsiteX9" fmla="*/ 40983 w 238263"/>
                <a:gd name="connsiteY9" fmla="*/ 815076 h 1282361"/>
                <a:gd name="connsiteX10" fmla="*/ 73106 w 238263"/>
                <a:gd name="connsiteY10" fmla="*/ 239117 h 1282361"/>
                <a:gd name="connsiteX11" fmla="*/ 0 w 238263"/>
                <a:gd name="connsiteY11" fmla="*/ 93273 h 1282361"/>
                <a:gd name="connsiteX0" fmla="*/ 2162 w 240425"/>
                <a:gd name="connsiteY0" fmla="*/ 35126 h 1224214"/>
                <a:gd name="connsiteX1" fmla="*/ 20175 w 240425"/>
                <a:gd name="connsiteY1" fmla="*/ 19307 h 1224214"/>
                <a:gd name="connsiteX2" fmla="*/ 161651 w 240425"/>
                <a:gd name="connsiteY2" fmla="*/ 41886 h 1224214"/>
                <a:gd name="connsiteX3" fmla="*/ 206931 w 240425"/>
                <a:gd name="connsiteY3" fmla="*/ 180181 h 1224214"/>
                <a:gd name="connsiteX4" fmla="*/ 186161 w 240425"/>
                <a:gd name="connsiteY4" fmla="*/ 733164 h 1224214"/>
                <a:gd name="connsiteX5" fmla="*/ 240412 w 240425"/>
                <a:gd name="connsiteY5" fmla="*/ 1152098 h 1224214"/>
                <a:gd name="connsiteX6" fmla="*/ 168296 w 240425"/>
                <a:gd name="connsiteY6" fmla="*/ 1224214 h 1224214"/>
                <a:gd name="connsiteX7" fmla="*/ 168296 w 240425"/>
                <a:gd name="connsiteY7" fmla="*/ 1224214 h 1224214"/>
                <a:gd name="connsiteX8" fmla="*/ 96180 w 240425"/>
                <a:gd name="connsiteY8" fmla="*/ 1152098 h 1224214"/>
                <a:gd name="connsiteX9" fmla="*/ 43145 w 240425"/>
                <a:gd name="connsiteY9" fmla="*/ 756929 h 1224214"/>
                <a:gd name="connsiteX10" fmla="*/ 75268 w 240425"/>
                <a:gd name="connsiteY10" fmla="*/ 180970 h 1224214"/>
                <a:gd name="connsiteX11" fmla="*/ 2162 w 240425"/>
                <a:gd name="connsiteY11" fmla="*/ 35126 h 1224214"/>
                <a:gd name="connsiteX0" fmla="*/ 609 w 243454"/>
                <a:gd name="connsiteY0" fmla="*/ 95987 h 1218156"/>
                <a:gd name="connsiteX1" fmla="*/ 23204 w 243454"/>
                <a:gd name="connsiteY1" fmla="*/ 13249 h 1218156"/>
                <a:gd name="connsiteX2" fmla="*/ 164680 w 243454"/>
                <a:gd name="connsiteY2" fmla="*/ 35828 h 1218156"/>
                <a:gd name="connsiteX3" fmla="*/ 209960 w 243454"/>
                <a:gd name="connsiteY3" fmla="*/ 174123 h 1218156"/>
                <a:gd name="connsiteX4" fmla="*/ 189190 w 243454"/>
                <a:gd name="connsiteY4" fmla="*/ 727106 h 1218156"/>
                <a:gd name="connsiteX5" fmla="*/ 243441 w 243454"/>
                <a:gd name="connsiteY5" fmla="*/ 1146040 h 1218156"/>
                <a:gd name="connsiteX6" fmla="*/ 171325 w 243454"/>
                <a:gd name="connsiteY6" fmla="*/ 1218156 h 1218156"/>
                <a:gd name="connsiteX7" fmla="*/ 171325 w 243454"/>
                <a:gd name="connsiteY7" fmla="*/ 1218156 h 1218156"/>
                <a:gd name="connsiteX8" fmla="*/ 99209 w 243454"/>
                <a:gd name="connsiteY8" fmla="*/ 1146040 h 1218156"/>
                <a:gd name="connsiteX9" fmla="*/ 46174 w 243454"/>
                <a:gd name="connsiteY9" fmla="*/ 750871 h 1218156"/>
                <a:gd name="connsiteX10" fmla="*/ 78297 w 243454"/>
                <a:gd name="connsiteY10" fmla="*/ 174912 h 1218156"/>
                <a:gd name="connsiteX11" fmla="*/ 609 w 243454"/>
                <a:gd name="connsiteY11" fmla="*/ 95987 h 1218156"/>
                <a:gd name="connsiteX0" fmla="*/ 3196 w 246041"/>
                <a:gd name="connsiteY0" fmla="*/ 95987 h 1218156"/>
                <a:gd name="connsiteX1" fmla="*/ 25791 w 246041"/>
                <a:gd name="connsiteY1" fmla="*/ 13249 h 1218156"/>
                <a:gd name="connsiteX2" fmla="*/ 167267 w 246041"/>
                <a:gd name="connsiteY2" fmla="*/ 35828 h 1218156"/>
                <a:gd name="connsiteX3" fmla="*/ 212547 w 246041"/>
                <a:gd name="connsiteY3" fmla="*/ 174123 h 1218156"/>
                <a:gd name="connsiteX4" fmla="*/ 191777 w 246041"/>
                <a:gd name="connsiteY4" fmla="*/ 727106 h 1218156"/>
                <a:gd name="connsiteX5" fmla="*/ 246028 w 246041"/>
                <a:gd name="connsiteY5" fmla="*/ 1146040 h 1218156"/>
                <a:gd name="connsiteX6" fmla="*/ 173912 w 246041"/>
                <a:gd name="connsiteY6" fmla="*/ 1218156 h 1218156"/>
                <a:gd name="connsiteX7" fmla="*/ 173912 w 246041"/>
                <a:gd name="connsiteY7" fmla="*/ 1218156 h 1218156"/>
                <a:gd name="connsiteX8" fmla="*/ 101796 w 246041"/>
                <a:gd name="connsiteY8" fmla="*/ 1146040 h 1218156"/>
                <a:gd name="connsiteX9" fmla="*/ 48761 w 246041"/>
                <a:gd name="connsiteY9" fmla="*/ 750871 h 1218156"/>
                <a:gd name="connsiteX10" fmla="*/ 80884 w 246041"/>
                <a:gd name="connsiteY10" fmla="*/ 174912 h 1218156"/>
                <a:gd name="connsiteX11" fmla="*/ 3196 w 246041"/>
                <a:gd name="connsiteY11" fmla="*/ 95987 h 1218156"/>
                <a:gd name="connsiteX0" fmla="*/ 3196 w 246041"/>
                <a:gd name="connsiteY0" fmla="*/ 94926 h 1217095"/>
                <a:gd name="connsiteX1" fmla="*/ 25791 w 246041"/>
                <a:gd name="connsiteY1" fmla="*/ 12188 h 1217095"/>
                <a:gd name="connsiteX2" fmla="*/ 142522 w 246041"/>
                <a:gd name="connsiteY2" fmla="*/ 36543 h 1217095"/>
                <a:gd name="connsiteX3" fmla="*/ 212547 w 246041"/>
                <a:gd name="connsiteY3" fmla="*/ 173062 h 1217095"/>
                <a:gd name="connsiteX4" fmla="*/ 191777 w 246041"/>
                <a:gd name="connsiteY4" fmla="*/ 726045 h 1217095"/>
                <a:gd name="connsiteX5" fmla="*/ 246028 w 246041"/>
                <a:gd name="connsiteY5" fmla="*/ 1144979 h 1217095"/>
                <a:gd name="connsiteX6" fmla="*/ 173912 w 246041"/>
                <a:gd name="connsiteY6" fmla="*/ 1217095 h 1217095"/>
                <a:gd name="connsiteX7" fmla="*/ 173912 w 246041"/>
                <a:gd name="connsiteY7" fmla="*/ 1217095 h 1217095"/>
                <a:gd name="connsiteX8" fmla="*/ 101796 w 246041"/>
                <a:gd name="connsiteY8" fmla="*/ 1144979 h 1217095"/>
                <a:gd name="connsiteX9" fmla="*/ 48761 w 246041"/>
                <a:gd name="connsiteY9" fmla="*/ 749810 h 1217095"/>
                <a:gd name="connsiteX10" fmla="*/ 80884 w 246041"/>
                <a:gd name="connsiteY10" fmla="*/ 173851 h 1217095"/>
                <a:gd name="connsiteX11" fmla="*/ 3196 w 246041"/>
                <a:gd name="connsiteY11" fmla="*/ 94926 h 1217095"/>
                <a:gd name="connsiteX0" fmla="*/ 3196 w 246041"/>
                <a:gd name="connsiteY0" fmla="*/ 94926 h 1217095"/>
                <a:gd name="connsiteX1" fmla="*/ 25791 w 246041"/>
                <a:gd name="connsiteY1" fmla="*/ 12188 h 1217095"/>
                <a:gd name="connsiteX2" fmla="*/ 142522 w 246041"/>
                <a:gd name="connsiteY2" fmla="*/ 36543 h 1217095"/>
                <a:gd name="connsiteX3" fmla="*/ 201875 w 246041"/>
                <a:gd name="connsiteY3" fmla="*/ 139576 h 1217095"/>
                <a:gd name="connsiteX4" fmla="*/ 191777 w 246041"/>
                <a:gd name="connsiteY4" fmla="*/ 726045 h 1217095"/>
                <a:gd name="connsiteX5" fmla="*/ 246028 w 246041"/>
                <a:gd name="connsiteY5" fmla="*/ 1144979 h 1217095"/>
                <a:gd name="connsiteX6" fmla="*/ 173912 w 246041"/>
                <a:gd name="connsiteY6" fmla="*/ 1217095 h 1217095"/>
                <a:gd name="connsiteX7" fmla="*/ 173912 w 246041"/>
                <a:gd name="connsiteY7" fmla="*/ 1217095 h 1217095"/>
                <a:gd name="connsiteX8" fmla="*/ 101796 w 246041"/>
                <a:gd name="connsiteY8" fmla="*/ 1144979 h 1217095"/>
                <a:gd name="connsiteX9" fmla="*/ 48761 w 246041"/>
                <a:gd name="connsiteY9" fmla="*/ 749810 h 1217095"/>
                <a:gd name="connsiteX10" fmla="*/ 80884 w 246041"/>
                <a:gd name="connsiteY10" fmla="*/ 173851 h 1217095"/>
                <a:gd name="connsiteX11" fmla="*/ 3196 w 246041"/>
                <a:gd name="connsiteY11" fmla="*/ 94926 h 1217095"/>
                <a:gd name="connsiteX0" fmla="*/ 3196 w 246041"/>
                <a:gd name="connsiteY0" fmla="*/ 94926 h 1217095"/>
                <a:gd name="connsiteX1" fmla="*/ 25791 w 246041"/>
                <a:gd name="connsiteY1" fmla="*/ 12188 h 1217095"/>
                <a:gd name="connsiteX2" fmla="*/ 142522 w 246041"/>
                <a:gd name="connsiteY2" fmla="*/ 36543 h 1217095"/>
                <a:gd name="connsiteX3" fmla="*/ 201875 w 246041"/>
                <a:gd name="connsiteY3" fmla="*/ 139576 h 1217095"/>
                <a:gd name="connsiteX4" fmla="*/ 191777 w 246041"/>
                <a:gd name="connsiteY4" fmla="*/ 726045 h 1217095"/>
                <a:gd name="connsiteX5" fmla="*/ 246028 w 246041"/>
                <a:gd name="connsiteY5" fmla="*/ 1144979 h 1217095"/>
                <a:gd name="connsiteX6" fmla="*/ 173912 w 246041"/>
                <a:gd name="connsiteY6" fmla="*/ 1217095 h 1217095"/>
                <a:gd name="connsiteX7" fmla="*/ 173912 w 246041"/>
                <a:gd name="connsiteY7" fmla="*/ 1217095 h 1217095"/>
                <a:gd name="connsiteX8" fmla="*/ 101796 w 246041"/>
                <a:gd name="connsiteY8" fmla="*/ 1144979 h 1217095"/>
                <a:gd name="connsiteX9" fmla="*/ 48761 w 246041"/>
                <a:gd name="connsiteY9" fmla="*/ 749810 h 1217095"/>
                <a:gd name="connsiteX10" fmla="*/ 80884 w 246041"/>
                <a:gd name="connsiteY10" fmla="*/ 173851 h 1217095"/>
                <a:gd name="connsiteX11" fmla="*/ 3196 w 246041"/>
                <a:gd name="connsiteY11" fmla="*/ 94926 h 1217095"/>
                <a:gd name="connsiteX0" fmla="*/ 3196 w 246041"/>
                <a:gd name="connsiteY0" fmla="*/ 94926 h 1217095"/>
                <a:gd name="connsiteX1" fmla="*/ 25791 w 246041"/>
                <a:gd name="connsiteY1" fmla="*/ 12188 h 1217095"/>
                <a:gd name="connsiteX2" fmla="*/ 142522 w 246041"/>
                <a:gd name="connsiteY2" fmla="*/ 36543 h 1217095"/>
                <a:gd name="connsiteX3" fmla="*/ 201875 w 246041"/>
                <a:gd name="connsiteY3" fmla="*/ 139576 h 1217095"/>
                <a:gd name="connsiteX4" fmla="*/ 191777 w 246041"/>
                <a:gd name="connsiteY4" fmla="*/ 726045 h 1217095"/>
                <a:gd name="connsiteX5" fmla="*/ 246028 w 246041"/>
                <a:gd name="connsiteY5" fmla="*/ 1144979 h 1217095"/>
                <a:gd name="connsiteX6" fmla="*/ 173912 w 246041"/>
                <a:gd name="connsiteY6" fmla="*/ 1217095 h 1217095"/>
                <a:gd name="connsiteX7" fmla="*/ 173912 w 246041"/>
                <a:gd name="connsiteY7" fmla="*/ 1217095 h 1217095"/>
                <a:gd name="connsiteX8" fmla="*/ 101796 w 246041"/>
                <a:gd name="connsiteY8" fmla="*/ 1144979 h 1217095"/>
                <a:gd name="connsiteX9" fmla="*/ 48761 w 246041"/>
                <a:gd name="connsiteY9" fmla="*/ 749810 h 1217095"/>
                <a:gd name="connsiteX10" fmla="*/ 80884 w 246041"/>
                <a:gd name="connsiteY10" fmla="*/ 173851 h 1217095"/>
                <a:gd name="connsiteX11" fmla="*/ 3196 w 246041"/>
                <a:gd name="connsiteY11" fmla="*/ 94926 h 1217095"/>
                <a:gd name="connsiteX0" fmla="*/ 3196 w 246041"/>
                <a:gd name="connsiteY0" fmla="*/ 94926 h 1217095"/>
                <a:gd name="connsiteX1" fmla="*/ 25791 w 246041"/>
                <a:gd name="connsiteY1" fmla="*/ 12188 h 1217095"/>
                <a:gd name="connsiteX2" fmla="*/ 142522 w 246041"/>
                <a:gd name="connsiteY2" fmla="*/ 36543 h 1217095"/>
                <a:gd name="connsiteX3" fmla="*/ 201875 w 246041"/>
                <a:gd name="connsiteY3" fmla="*/ 139576 h 1217095"/>
                <a:gd name="connsiteX4" fmla="*/ 191777 w 246041"/>
                <a:gd name="connsiteY4" fmla="*/ 726045 h 1217095"/>
                <a:gd name="connsiteX5" fmla="*/ 246028 w 246041"/>
                <a:gd name="connsiteY5" fmla="*/ 1144979 h 1217095"/>
                <a:gd name="connsiteX6" fmla="*/ 173912 w 246041"/>
                <a:gd name="connsiteY6" fmla="*/ 1217095 h 1217095"/>
                <a:gd name="connsiteX7" fmla="*/ 173912 w 246041"/>
                <a:gd name="connsiteY7" fmla="*/ 1217095 h 1217095"/>
                <a:gd name="connsiteX8" fmla="*/ 101796 w 246041"/>
                <a:gd name="connsiteY8" fmla="*/ 1144979 h 1217095"/>
                <a:gd name="connsiteX9" fmla="*/ 48761 w 246041"/>
                <a:gd name="connsiteY9" fmla="*/ 749810 h 1217095"/>
                <a:gd name="connsiteX10" fmla="*/ 80884 w 246041"/>
                <a:gd name="connsiteY10" fmla="*/ 173851 h 1217095"/>
                <a:gd name="connsiteX11" fmla="*/ 3196 w 246041"/>
                <a:gd name="connsiteY11" fmla="*/ 94926 h 1217095"/>
                <a:gd name="connsiteX0" fmla="*/ 3196 w 246041"/>
                <a:gd name="connsiteY0" fmla="*/ 83345 h 1205514"/>
                <a:gd name="connsiteX1" fmla="*/ 25791 w 246041"/>
                <a:gd name="connsiteY1" fmla="*/ 607 h 1205514"/>
                <a:gd name="connsiteX2" fmla="*/ 142522 w 246041"/>
                <a:gd name="connsiteY2" fmla="*/ 24962 h 1205514"/>
                <a:gd name="connsiteX3" fmla="*/ 201875 w 246041"/>
                <a:gd name="connsiteY3" fmla="*/ 127995 h 1205514"/>
                <a:gd name="connsiteX4" fmla="*/ 191777 w 246041"/>
                <a:gd name="connsiteY4" fmla="*/ 714464 h 1205514"/>
                <a:gd name="connsiteX5" fmla="*/ 246028 w 246041"/>
                <a:gd name="connsiteY5" fmla="*/ 1133398 h 1205514"/>
                <a:gd name="connsiteX6" fmla="*/ 173912 w 246041"/>
                <a:gd name="connsiteY6" fmla="*/ 1205514 h 1205514"/>
                <a:gd name="connsiteX7" fmla="*/ 173912 w 246041"/>
                <a:gd name="connsiteY7" fmla="*/ 1205514 h 1205514"/>
                <a:gd name="connsiteX8" fmla="*/ 101796 w 246041"/>
                <a:gd name="connsiteY8" fmla="*/ 1133398 h 1205514"/>
                <a:gd name="connsiteX9" fmla="*/ 48761 w 246041"/>
                <a:gd name="connsiteY9" fmla="*/ 738229 h 1205514"/>
                <a:gd name="connsiteX10" fmla="*/ 80884 w 246041"/>
                <a:gd name="connsiteY10" fmla="*/ 162270 h 1205514"/>
                <a:gd name="connsiteX11" fmla="*/ 3196 w 246041"/>
                <a:gd name="connsiteY11" fmla="*/ 83345 h 1205514"/>
                <a:gd name="connsiteX0" fmla="*/ 8018 w 250863"/>
                <a:gd name="connsiteY0" fmla="*/ 75018 h 1197187"/>
                <a:gd name="connsiteX1" fmla="*/ 18521 w 250863"/>
                <a:gd name="connsiteY1" fmla="*/ 9468 h 1197187"/>
                <a:gd name="connsiteX2" fmla="*/ 147344 w 250863"/>
                <a:gd name="connsiteY2" fmla="*/ 16635 h 1197187"/>
                <a:gd name="connsiteX3" fmla="*/ 206697 w 250863"/>
                <a:gd name="connsiteY3" fmla="*/ 119668 h 1197187"/>
                <a:gd name="connsiteX4" fmla="*/ 196599 w 250863"/>
                <a:gd name="connsiteY4" fmla="*/ 706137 h 1197187"/>
                <a:gd name="connsiteX5" fmla="*/ 250850 w 250863"/>
                <a:gd name="connsiteY5" fmla="*/ 1125071 h 1197187"/>
                <a:gd name="connsiteX6" fmla="*/ 178734 w 250863"/>
                <a:gd name="connsiteY6" fmla="*/ 1197187 h 1197187"/>
                <a:gd name="connsiteX7" fmla="*/ 178734 w 250863"/>
                <a:gd name="connsiteY7" fmla="*/ 1197187 h 1197187"/>
                <a:gd name="connsiteX8" fmla="*/ 106618 w 250863"/>
                <a:gd name="connsiteY8" fmla="*/ 1125071 h 1197187"/>
                <a:gd name="connsiteX9" fmla="*/ 53583 w 250863"/>
                <a:gd name="connsiteY9" fmla="*/ 729902 h 1197187"/>
                <a:gd name="connsiteX10" fmla="*/ 85706 w 250863"/>
                <a:gd name="connsiteY10" fmla="*/ 153943 h 1197187"/>
                <a:gd name="connsiteX11" fmla="*/ 8018 w 250863"/>
                <a:gd name="connsiteY11" fmla="*/ 75018 h 1197187"/>
                <a:gd name="connsiteX0" fmla="*/ 8018 w 250863"/>
                <a:gd name="connsiteY0" fmla="*/ 83837 h 1206006"/>
                <a:gd name="connsiteX1" fmla="*/ 18521 w 250863"/>
                <a:gd name="connsiteY1" fmla="*/ 18287 h 1206006"/>
                <a:gd name="connsiteX2" fmla="*/ 147344 w 250863"/>
                <a:gd name="connsiteY2" fmla="*/ 25454 h 1206006"/>
                <a:gd name="connsiteX3" fmla="*/ 206697 w 250863"/>
                <a:gd name="connsiteY3" fmla="*/ 128487 h 1206006"/>
                <a:gd name="connsiteX4" fmla="*/ 196599 w 250863"/>
                <a:gd name="connsiteY4" fmla="*/ 714956 h 1206006"/>
                <a:gd name="connsiteX5" fmla="*/ 250850 w 250863"/>
                <a:gd name="connsiteY5" fmla="*/ 1133890 h 1206006"/>
                <a:gd name="connsiteX6" fmla="*/ 178734 w 250863"/>
                <a:gd name="connsiteY6" fmla="*/ 1206006 h 1206006"/>
                <a:gd name="connsiteX7" fmla="*/ 178734 w 250863"/>
                <a:gd name="connsiteY7" fmla="*/ 1206006 h 1206006"/>
                <a:gd name="connsiteX8" fmla="*/ 106618 w 250863"/>
                <a:gd name="connsiteY8" fmla="*/ 1133890 h 1206006"/>
                <a:gd name="connsiteX9" fmla="*/ 53583 w 250863"/>
                <a:gd name="connsiteY9" fmla="*/ 738721 h 1206006"/>
                <a:gd name="connsiteX10" fmla="*/ 85706 w 250863"/>
                <a:gd name="connsiteY10" fmla="*/ 162762 h 1206006"/>
                <a:gd name="connsiteX11" fmla="*/ 8018 w 250863"/>
                <a:gd name="connsiteY11" fmla="*/ 83837 h 1206006"/>
                <a:gd name="connsiteX0" fmla="*/ 2482 w 245327"/>
                <a:gd name="connsiteY0" fmla="*/ 83837 h 1206006"/>
                <a:gd name="connsiteX1" fmla="*/ 12985 w 245327"/>
                <a:gd name="connsiteY1" fmla="*/ 18287 h 1206006"/>
                <a:gd name="connsiteX2" fmla="*/ 141808 w 245327"/>
                <a:gd name="connsiteY2" fmla="*/ 25454 h 1206006"/>
                <a:gd name="connsiteX3" fmla="*/ 201161 w 245327"/>
                <a:gd name="connsiteY3" fmla="*/ 128487 h 1206006"/>
                <a:gd name="connsiteX4" fmla="*/ 191063 w 245327"/>
                <a:gd name="connsiteY4" fmla="*/ 714956 h 1206006"/>
                <a:gd name="connsiteX5" fmla="*/ 245314 w 245327"/>
                <a:gd name="connsiteY5" fmla="*/ 1133890 h 1206006"/>
                <a:gd name="connsiteX6" fmla="*/ 173198 w 245327"/>
                <a:gd name="connsiteY6" fmla="*/ 1206006 h 1206006"/>
                <a:gd name="connsiteX7" fmla="*/ 173198 w 245327"/>
                <a:gd name="connsiteY7" fmla="*/ 1206006 h 1206006"/>
                <a:gd name="connsiteX8" fmla="*/ 101082 w 245327"/>
                <a:gd name="connsiteY8" fmla="*/ 1133890 h 1206006"/>
                <a:gd name="connsiteX9" fmla="*/ 48047 w 245327"/>
                <a:gd name="connsiteY9" fmla="*/ 738721 h 1206006"/>
                <a:gd name="connsiteX10" fmla="*/ 80170 w 245327"/>
                <a:gd name="connsiteY10" fmla="*/ 162762 h 1206006"/>
                <a:gd name="connsiteX11" fmla="*/ 2482 w 245327"/>
                <a:gd name="connsiteY11" fmla="*/ 83837 h 1206006"/>
                <a:gd name="connsiteX0" fmla="*/ 5508 w 240290"/>
                <a:gd name="connsiteY0" fmla="*/ 85777 h 1206006"/>
                <a:gd name="connsiteX1" fmla="*/ 7948 w 240290"/>
                <a:gd name="connsiteY1" fmla="*/ 18287 h 1206006"/>
                <a:gd name="connsiteX2" fmla="*/ 136771 w 240290"/>
                <a:gd name="connsiteY2" fmla="*/ 25454 h 1206006"/>
                <a:gd name="connsiteX3" fmla="*/ 196124 w 240290"/>
                <a:gd name="connsiteY3" fmla="*/ 128487 h 1206006"/>
                <a:gd name="connsiteX4" fmla="*/ 186026 w 240290"/>
                <a:gd name="connsiteY4" fmla="*/ 714956 h 1206006"/>
                <a:gd name="connsiteX5" fmla="*/ 240277 w 240290"/>
                <a:gd name="connsiteY5" fmla="*/ 1133890 h 1206006"/>
                <a:gd name="connsiteX6" fmla="*/ 168161 w 240290"/>
                <a:gd name="connsiteY6" fmla="*/ 1206006 h 1206006"/>
                <a:gd name="connsiteX7" fmla="*/ 168161 w 240290"/>
                <a:gd name="connsiteY7" fmla="*/ 1206006 h 1206006"/>
                <a:gd name="connsiteX8" fmla="*/ 96045 w 240290"/>
                <a:gd name="connsiteY8" fmla="*/ 1133890 h 1206006"/>
                <a:gd name="connsiteX9" fmla="*/ 43010 w 240290"/>
                <a:gd name="connsiteY9" fmla="*/ 738721 h 1206006"/>
                <a:gd name="connsiteX10" fmla="*/ 75133 w 240290"/>
                <a:gd name="connsiteY10" fmla="*/ 162762 h 1206006"/>
                <a:gd name="connsiteX11" fmla="*/ 5508 w 240290"/>
                <a:gd name="connsiteY11" fmla="*/ 85777 h 1206006"/>
                <a:gd name="connsiteX0" fmla="*/ 5508 w 240290"/>
                <a:gd name="connsiteY0" fmla="*/ 85777 h 1206006"/>
                <a:gd name="connsiteX1" fmla="*/ 7948 w 240290"/>
                <a:gd name="connsiteY1" fmla="*/ 18287 h 1206006"/>
                <a:gd name="connsiteX2" fmla="*/ 136771 w 240290"/>
                <a:gd name="connsiteY2" fmla="*/ 25454 h 1206006"/>
                <a:gd name="connsiteX3" fmla="*/ 196124 w 240290"/>
                <a:gd name="connsiteY3" fmla="*/ 128487 h 1206006"/>
                <a:gd name="connsiteX4" fmla="*/ 186026 w 240290"/>
                <a:gd name="connsiteY4" fmla="*/ 714956 h 1206006"/>
                <a:gd name="connsiteX5" fmla="*/ 240277 w 240290"/>
                <a:gd name="connsiteY5" fmla="*/ 1133890 h 1206006"/>
                <a:gd name="connsiteX6" fmla="*/ 168161 w 240290"/>
                <a:gd name="connsiteY6" fmla="*/ 1206006 h 1206006"/>
                <a:gd name="connsiteX7" fmla="*/ 168161 w 240290"/>
                <a:gd name="connsiteY7" fmla="*/ 1206006 h 1206006"/>
                <a:gd name="connsiteX8" fmla="*/ 96045 w 240290"/>
                <a:gd name="connsiteY8" fmla="*/ 1133890 h 1206006"/>
                <a:gd name="connsiteX9" fmla="*/ 43010 w 240290"/>
                <a:gd name="connsiteY9" fmla="*/ 738721 h 1206006"/>
                <a:gd name="connsiteX10" fmla="*/ 69486 w 240290"/>
                <a:gd name="connsiteY10" fmla="*/ 141306 h 1206006"/>
                <a:gd name="connsiteX11" fmla="*/ 5508 w 240290"/>
                <a:gd name="connsiteY11" fmla="*/ 85777 h 1206006"/>
                <a:gd name="connsiteX0" fmla="*/ 5508 w 240290"/>
                <a:gd name="connsiteY0" fmla="*/ 85777 h 1206006"/>
                <a:gd name="connsiteX1" fmla="*/ 7948 w 240290"/>
                <a:gd name="connsiteY1" fmla="*/ 18287 h 1206006"/>
                <a:gd name="connsiteX2" fmla="*/ 136771 w 240290"/>
                <a:gd name="connsiteY2" fmla="*/ 25454 h 1206006"/>
                <a:gd name="connsiteX3" fmla="*/ 196124 w 240290"/>
                <a:gd name="connsiteY3" fmla="*/ 128487 h 1206006"/>
                <a:gd name="connsiteX4" fmla="*/ 186026 w 240290"/>
                <a:gd name="connsiteY4" fmla="*/ 714956 h 1206006"/>
                <a:gd name="connsiteX5" fmla="*/ 240277 w 240290"/>
                <a:gd name="connsiteY5" fmla="*/ 1133890 h 1206006"/>
                <a:gd name="connsiteX6" fmla="*/ 168161 w 240290"/>
                <a:gd name="connsiteY6" fmla="*/ 1206006 h 1206006"/>
                <a:gd name="connsiteX7" fmla="*/ 168161 w 240290"/>
                <a:gd name="connsiteY7" fmla="*/ 1206006 h 1206006"/>
                <a:gd name="connsiteX8" fmla="*/ 96045 w 240290"/>
                <a:gd name="connsiteY8" fmla="*/ 1133890 h 1206006"/>
                <a:gd name="connsiteX9" fmla="*/ 43010 w 240290"/>
                <a:gd name="connsiteY9" fmla="*/ 738721 h 1206006"/>
                <a:gd name="connsiteX10" fmla="*/ 69486 w 240290"/>
                <a:gd name="connsiteY10" fmla="*/ 141306 h 1206006"/>
                <a:gd name="connsiteX11" fmla="*/ 5508 w 240290"/>
                <a:gd name="connsiteY11" fmla="*/ 85777 h 1206006"/>
                <a:gd name="connsiteX0" fmla="*/ 62803 w 233607"/>
                <a:gd name="connsiteY0" fmla="*/ 141306 h 1206006"/>
                <a:gd name="connsiteX1" fmla="*/ 1265 w 233607"/>
                <a:gd name="connsiteY1" fmla="*/ 18287 h 1206006"/>
                <a:gd name="connsiteX2" fmla="*/ 130088 w 233607"/>
                <a:gd name="connsiteY2" fmla="*/ 25454 h 1206006"/>
                <a:gd name="connsiteX3" fmla="*/ 189441 w 233607"/>
                <a:gd name="connsiteY3" fmla="*/ 128487 h 1206006"/>
                <a:gd name="connsiteX4" fmla="*/ 179343 w 233607"/>
                <a:gd name="connsiteY4" fmla="*/ 714956 h 1206006"/>
                <a:gd name="connsiteX5" fmla="*/ 233594 w 233607"/>
                <a:gd name="connsiteY5" fmla="*/ 1133890 h 1206006"/>
                <a:gd name="connsiteX6" fmla="*/ 161478 w 233607"/>
                <a:gd name="connsiteY6" fmla="*/ 1206006 h 1206006"/>
                <a:gd name="connsiteX7" fmla="*/ 161478 w 233607"/>
                <a:gd name="connsiteY7" fmla="*/ 1206006 h 1206006"/>
                <a:gd name="connsiteX8" fmla="*/ 89362 w 233607"/>
                <a:gd name="connsiteY8" fmla="*/ 1133890 h 1206006"/>
                <a:gd name="connsiteX9" fmla="*/ 36327 w 233607"/>
                <a:gd name="connsiteY9" fmla="*/ 738721 h 1206006"/>
                <a:gd name="connsiteX10" fmla="*/ 62803 w 233607"/>
                <a:gd name="connsiteY10" fmla="*/ 141306 h 1206006"/>
                <a:gd name="connsiteX0" fmla="*/ 64680 w 235484"/>
                <a:gd name="connsiteY0" fmla="*/ 141306 h 1206006"/>
                <a:gd name="connsiteX1" fmla="*/ 3142 w 235484"/>
                <a:gd name="connsiteY1" fmla="*/ 18287 h 1206006"/>
                <a:gd name="connsiteX2" fmla="*/ 131965 w 235484"/>
                <a:gd name="connsiteY2" fmla="*/ 25454 h 1206006"/>
                <a:gd name="connsiteX3" fmla="*/ 191318 w 235484"/>
                <a:gd name="connsiteY3" fmla="*/ 128487 h 1206006"/>
                <a:gd name="connsiteX4" fmla="*/ 181220 w 235484"/>
                <a:gd name="connsiteY4" fmla="*/ 714956 h 1206006"/>
                <a:gd name="connsiteX5" fmla="*/ 235471 w 235484"/>
                <a:gd name="connsiteY5" fmla="*/ 1133890 h 1206006"/>
                <a:gd name="connsiteX6" fmla="*/ 163355 w 235484"/>
                <a:gd name="connsiteY6" fmla="*/ 1206006 h 1206006"/>
                <a:gd name="connsiteX7" fmla="*/ 163355 w 235484"/>
                <a:gd name="connsiteY7" fmla="*/ 1206006 h 1206006"/>
                <a:gd name="connsiteX8" fmla="*/ 91239 w 235484"/>
                <a:gd name="connsiteY8" fmla="*/ 1133890 h 1206006"/>
                <a:gd name="connsiteX9" fmla="*/ 38204 w 235484"/>
                <a:gd name="connsiteY9" fmla="*/ 738721 h 1206006"/>
                <a:gd name="connsiteX10" fmla="*/ 64680 w 235484"/>
                <a:gd name="connsiteY10" fmla="*/ 141306 h 1206006"/>
                <a:gd name="connsiteX0" fmla="*/ 67718 w 238522"/>
                <a:gd name="connsiteY0" fmla="*/ 141306 h 1206006"/>
                <a:gd name="connsiteX1" fmla="*/ 6180 w 238522"/>
                <a:gd name="connsiteY1" fmla="*/ 18287 h 1206006"/>
                <a:gd name="connsiteX2" fmla="*/ 135003 w 238522"/>
                <a:gd name="connsiteY2" fmla="*/ 25454 h 1206006"/>
                <a:gd name="connsiteX3" fmla="*/ 194356 w 238522"/>
                <a:gd name="connsiteY3" fmla="*/ 128487 h 1206006"/>
                <a:gd name="connsiteX4" fmla="*/ 184258 w 238522"/>
                <a:gd name="connsiteY4" fmla="*/ 714956 h 1206006"/>
                <a:gd name="connsiteX5" fmla="*/ 238509 w 238522"/>
                <a:gd name="connsiteY5" fmla="*/ 1133890 h 1206006"/>
                <a:gd name="connsiteX6" fmla="*/ 166393 w 238522"/>
                <a:gd name="connsiteY6" fmla="*/ 1206006 h 1206006"/>
                <a:gd name="connsiteX7" fmla="*/ 166393 w 238522"/>
                <a:gd name="connsiteY7" fmla="*/ 1206006 h 1206006"/>
                <a:gd name="connsiteX8" fmla="*/ 94277 w 238522"/>
                <a:gd name="connsiteY8" fmla="*/ 1133890 h 1206006"/>
                <a:gd name="connsiteX9" fmla="*/ 41242 w 238522"/>
                <a:gd name="connsiteY9" fmla="*/ 738721 h 1206006"/>
                <a:gd name="connsiteX10" fmla="*/ 67718 w 238522"/>
                <a:gd name="connsiteY10" fmla="*/ 141306 h 1206006"/>
                <a:gd name="connsiteX0" fmla="*/ 51009 w 221813"/>
                <a:gd name="connsiteY0" fmla="*/ 143785 h 1208485"/>
                <a:gd name="connsiteX1" fmla="*/ 9812 w 221813"/>
                <a:gd name="connsiteY1" fmla="*/ 16384 h 1208485"/>
                <a:gd name="connsiteX2" fmla="*/ 118294 w 221813"/>
                <a:gd name="connsiteY2" fmla="*/ 27933 h 1208485"/>
                <a:gd name="connsiteX3" fmla="*/ 177647 w 221813"/>
                <a:gd name="connsiteY3" fmla="*/ 130966 h 1208485"/>
                <a:gd name="connsiteX4" fmla="*/ 167549 w 221813"/>
                <a:gd name="connsiteY4" fmla="*/ 717435 h 1208485"/>
                <a:gd name="connsiteX5" fmla="*/ 221800 w 221813"/>
                <a:gd name="connsiteY5" fmla="*/ 1136369 h 1208485"/>
                <a:gd name="connsiteX6" fmla="*/ 149684 w 221813"/>
                <a:gd name="connsiteY6" fmla="*/ 1208485 h 1208485"/>
                <a:gd name="connsiteX7" fmla="*/ 149684 w 221813"/>
                <a:gd name="connsiteY7" fmla="*/ 1208485 h 1208485"/>
                <a:gd name="connsiteX8" fmla="*/ 77568 w 221813"/>
                <a:gd name="connsiteY8" fmla="*/ 1136369 h 1208485"/>
                <a:gd name="connsiteX9" fmla="*/ 24533 w 221813"/>
                <a:gd name="connsiteY9" fmla="*/ 741200 h 1208485"/>
                <a:gd name="connsiteX10" fmla="*/ 51009 w 221813"/>
                <a:gd name="connsiteY10" fmla="*/ 143785 h 1208485"/>
                <a:gd name="connsiteX0" fmla="*/ 51009 w 221813"/>
                <a:gd name="connsiteY0" fmla="*/ 140071 h 1204771"/>
                <a:gd name="connsiteX1" fmla="*/ 9812 w 221813"/>
                <a:gd name="connsiteY1" fmla="*/ 12670 h 1204771"/>
                <a:gd name="connsiteX2" fmla="*/ 118294 w 221813"/>
                <a:gd name="connsiteY2" fmla="*/ 24219 h 1204771"/>
                <a:gd name="connsiteX3" fmla="*/ 177647 w 221813"/>
                <a:gd name="connsiteY3" fmla="*/ 127252 h 1204771"/>
                <a:gd name="connsiteX4" fmla="*/ 167549 w 221813"/>
                <a:gd name="connsiteY4" fmla="*/ 713721 h 1204771"/>
                <a:gd name="connsiteX5" fmla="*/ 221800 w 221813"/>
                <a:gd name="connsiteY5" fmla="*/ 1132655 h 1204771"/>
                <a:gd name="connsiteX6" fmla="*/ 149684 w 221813"/>
                <a:gd name="connsiteY6" fmla="*/ 1204771 h 1204771"/>
                <a:gd name="connsiteX7" fmla="*/ 149684 w 221813"/>
                <a:gd name="connsiteY7" fmla="*/ 1204771 h 1204771"/>
                <a:gd name="connsiteX8" fmla="*/ 77568 w 221813"/>
                <a:gd name="connsiteY8" fmla="*/ 1132655 h 1204771"/>
                <a:gd name="connsiteX9" fmla="*/ 24533 w 221813"/>
                <a:gd name="connsiteY9" fmla="*/ 737486 h 1204771"/>
                <a:gd name="connsiteX10" fmla="*/ 51009 w 221813"/>
                <a:gd name="connsiteY10" fmla="*/ 140071 h 1204771"/>
                <a:gd name="connsiteX0" fmla="*/ 51009 w 221807"/>
                <a:gd name="connsiteY0" fmla="*/ 140071 h 1204771"/>
                <a:gd name="connsiteX1" fmla="*/ 9812 w 221807"/>
                <a:gd name="connsiteY1" fmla="*/ 12670 h 1204771"/>
                <a:gd name="connsiteX2" fmla="*/ 118294 w 221807"/>
                <a:gd name="connsiteY2" fmla="*/ 24219 h 1204771"/>
                <a:gd name="connsiteX3" fmla="*/ 177647 w 221807"/>
                <a:gd name="connsiteY3" fmla="*/ 127252 h 1204771"/>
                <a:gd name="connsiteX4" fmla="*/ 117872 w 221807"/>
                <a:gd name="connsiteY4" fmla="*/ 706407 h 1204771"/>
                <a:gd name="connsiteX5" fmla="*/ 221800 w 221807"/>
                <a:gd name="connsiteY5" fmla="*/ 1132655 h 1204771"/>
                <a:gd name="connsiteX6" fmla="*/ 149684 w 221807"/>
                <a:gd name="connsiteY6" fmla="*/ 1204771 h 1204771"/>
                <a:gd name="connsiteX7" fmla="*/ 149684 w 221807"/>
                <a:gd name="connsiteY7" fmla="*/ 1204771 h 1204771"/>
                <a:gd name="connsiteX8" fmla="*/ 77568 w 221807"/>
                <a:gd name="connsiteY8" fmla="*/ 1132655 h 1204771"/>
                <a:gd name="connsiteX9" fmla="*/ 24533 w 221807"/>
                <a:gd name="connsiteY9" fmla="*/ 737486 h 1204771"/>
                <a:gd name="connsiteX10" fmla="*/ 51009 w 221807"/>
                <a:gd name="connsiteY10" fmla="*/ 140071 h 1204771"/>
                <a:gd name="connsiteX0" fmla="*/ 60721 w 231519"/>
                <a:gd name="connsiteY0" fmla="*/ 140071 h 1204771"/>
                <a:gd name="connsiteX1" fmla="*/ 19524 w 231519"/>
                <a:gd name="connsiteY1" fmla="*/ 12670 h 1204771"/>
                <a:gd name="connsiteX2" fmla="*/ 128006 w 231519"/>
                <a:gd name="connsiteY2" fmla="*/ 24219 h 1204771"/>
                <a:gd name="connsiteX3" fmla="*/ 187359 w 231519"/>
                <a:gd name="connsiteY3" fmla="*/ 127252 h 1204771"/>
                <a:gd name="connsiteX4" fmla="*/ 127584 w 231519"/>
                <a:gd name="connsiteY4" fmla="*/ 706407 h 1204771"/>
                <a:gd name="connsiteX5" fmla="*/ 231512 w 231519"/>
                <a:gd name="connsiteY5" fmla="*/ 1132655 h 1204771"/>
                <a:gd name="connsiteX6" fmla="*/ 159396 w 231519"/>
                <a:gd name="connsiteY6" fmla="*/ 1204771 h 1204771"/>
                <a:gd name="connsiteX7" fmla="*/ 159396 w 231519"/>
                <a:gd name="connsiteY7" fmla="*/ 1204771 h 1204771"/>
                <a:gd name="connsiteX8" fmla="*/ 87280 w 231519"/>
                <a:gd name="connsiteY8" fmla="*/ 1132655 h 1204771"/>
                <a:gd name="connsiteX9" fmla="*/ 940 w 231519"/>
                <a:gd name="connsiteY9" fmla="*/ 721744 h 1204771"/>
                <a:gd name="connsiteX10" fmla="*/ 60721 w 231519"/>
                <a:gd name="connsiteY10" fmla="*/ 140071 h 1204771"/>
                <a:gd name="connsiteX0" fmla="*/ 89080 w 259878"/>
                <a:gd name="connsiteY0" fmla="*/ 140071 h 1204771"/>
                <a:gd name="connsiteX1" fmla="*/ 47883 w 259878"/>
                <a:gd name="connsiteY1" fmla="*/ 12670 h 1204771"/>
                <a:gd name="connsiteX2" fmla="*/ 156365 w 259878"/>
                <a:gd name="connsiteY2" fmla="*/ 24219 h 1204771"/>
                <a:gd name="connsiteX3" fmla="*/ 215718 w 259878"/>
                <a:gd name="connsiteY3" fmla="*/ 127252 h 1204771"/>
                <a:gd name="connsiteX4" fmla="*/ 155943 w 259878"/>
                <a:gd name="connsiteY4" fmla="*/ 706407 h 1204771"/>
                <a:gd name="connsiteX5" fmla="*/ 259871 w 259878"/>
                <a:gd name="connsiteY5" fmla="*/ 1132655 h 1204771"/>
                <a:gd name="connsiteX6" fmla="*/ 187755 w 259878"/>
                <a:gd name="connsiteY6" fmla="*/ 1204771 h 1204771"/>
                <a:gd name="connsiteX7" fmla="*/ 187755 w 259878"/>
                <a:gd name="connsiteY7" fmla="*/ 1204771 h 1204771"/>
                <a:gd name="connsiteX8" fmla="*/ 115639 w 259878"/>
                <a:gd name="connsiteY8" fmla="*/ 1132655 h 1204771"/>
                <a:gd name="connsiteX9" fmla="*/ 709 w 259878"/>
                <a:gd name="connsiteY9" fmla="*/ 713319 h 1204771"/>
                <a:gd name="connsiteX10" fmla="*/ 89080 w 259878"/>
                <a:gd name="connsiteY10" fmla="*/ 140071 h 1204771"/>
                <a:gd name="connsiteX0" fmla="*/ 89080 w 259876"/>
                <a:gd name="connsiteY0" fmla="*/ 140071 h 1204771"/>
                <a:gd name="connsiteX1" fmla="*/ 47883 w 259876"/>
                <a:gd name="connsiteY1" fmla="*/ 12670 h 1204771"/>
                <a:gd name="connsiteX2" fmla="*/ 156365 w 259876"/>
                <a:gd name="connsiteY2" fmla="*/ 24219 h 1204771"/>
                <a:gd name="connsiteX3" fmla="*/ 215718 w 259876"/>
                <a:gd name="connsiteY3" fmla="*/ 127252 h 1204771"/>
                <a:gd name="connsiteX4" fmla="*/ 119042 w 259876"/>
                <a:gd name="connsiteY4" fmla="*/ 708351 h 1204771"/>
                <a:gd name="connsiteX5" fmla="*/ 259871 w 259876"/>
                <a:gd name="connsiteY5" fmla="*/ 1132655 h 1204771"/>
                <a:gd name="connsiteX6" fmla="*/ 187755 w 259876"/>
                <a:gd name="connsiteY6" fmla="*/ 1204771 h 1204771"/>
                <a:gd name="connsiteX7" fmla="*/ 187755 w 259876"/>
                <a:gd name="connsiteY7" fmla="*/ 1204771 h 1204771"/>
                <a:gd name="connsiteX8" fmla="*/ 115639 w 259876"/>
                <a:gd name="connsiteY8" fmla="*/ 1132655 h 1204771"/>
                <a:gd name="connsiteX9" fmla="*/ 709 w 259876"/>
                <a:gd name="connsiteY9" fmla="*/ 713319 h 1204771"/>
                <a:gd name="connsiteX10" fmla="*/ 89080 w 259876"/>
                <a:gd name="connsiteY10" fmla="*/ 140071 h 1204771"/>
                <a:gd name="connsiteX0" fmla="*/ 89080 w 259878"/>
                <a:gd name="connsiteY0" fmla="*/ 140071 h 1204771"/>
                <a:gd name="connsiteX1" fmla="*/ 47883 w 259878"/>
                <a:gd name="connsiteY1" fmla="*/ 12670 h 1204771"/>
                <a:gd name="connsiteX2" fmla="*/ 156365 w 259878"/>
                <a:gd name="connsiteY2" fmla="*/ 24219 h 1204771"/>
                <a:gd name="connsiteX3" fmla="*/ 215718 w 259878"/>
                <a:gd name="connsiteY3" fmla="*/ 127252 h 1204771"/>
                <a:gd name="connsiteX4" fmla="*/ 119042 w 259878"/>
                <a:gd name="connsiteY4" fmla="*/ 708351 h 1204771"/>
                <a:gd name="connsiteX5" fmla="*/ 259871 w 259878"/>
                <a:gd name="connsiteY5" fmla="*/ 1132655 h 1204771"/>
                <a:gd name="connsiteX6" fmla="*/ 187755 w 259878"/>
                <a:gd name="connsiteY6" fmla="*/ 1204771 h 1204771"/>
                <a:gd name="connsiteX7" fmla="*/ 187755 w 259878"/>
                <a:gd name="connsiteY7" fmla="*/ 1204771 h 1204771"/>
                <a:gd name="connsiteX8" fmla="*/ 115639 w 259878"/>
                <a:gd name="connsiteY8" fmla="*/ 1132655 h 1204771"/>
                <a:gd name="connsiteX9" fmla="*/ 709 w 259878"/>
                <a:gd name="connsiteY9" fmla="*/ 713319 h 1204771"/>
                <a:gd name="connsiteX10" fmla="*/ 89080 w 259878"/>
                <a:gd name="connsiteY10" fmla="*/ 140071 h 120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878" h="1204771">
                  <a:moveTo>
                    <a:pt x="89080" y="140071"/>
                  </a:moveTo>
                  <a:cubicBezTo>
                    <a:pt x="35300" y="47114"/>
                    <a:pt x="28672" y="47060"/>
                    <a:pt x="47883" y="12670"/>
                  </a:cubicBezTo>
                  <a:cubicBezTo>
                    <a:pt x="88167" y="-3003"/>
                    <a:pt x="66901" y="-9140"/>
                    <a:pt x="156365" y="24219"/>
                  </a:cubicBezTo>
                  <a:cubicBezTo>
                    <a:pt x="187368" y="57185"/>
                    <a:pt x="191855" y="49021"/>
                    <a:pt x="215718" y="127252"/>
                  </a:cubicBezTo>
                  <a:cubicBezTo>
                    <a:pt x="255090" y="240133"/>
                    <a:pt x="106413" y="547761"/>
                    <a:pt x="119042" y="708351"/>
                  </a:cubicBezTo>
                  <a:cubicBezTo>
                    <a:pt x="163504" y="964223"/>
                    <a:pt x="260874" y="932552"/>
                    <a:pt x="259871" y="1132655"/>
                  </a:cubicBezTo>
                  <a:cubicBezTo>
                    <a:pt x="259871" y="1172484"/>
                    <a:pt x="227584" y="1204771"/>
                    <a:pt x="187755" y="1204771"/>
                  </a:cubicBezTo>
                  <a:lnTo>
                    <a:pt x="187755" y="1204771"/>
                  </a:lnTo>
                  <a:cubicBezTo>
                    <a:pt x="147926" y="1204771"/>
                    <a:pt x="115639" y="1172484"/>
                    <a:pt x="115639" y="1132655"/>
                  </a:cubicBezTo>
                  <a:cubicBezTo>
                    <a:pt x="113838" y="935299"/>
                    <a:pt x="2510" y="910675"/>
                    <a:pt x="709" y="713319"/>
                  </a:cubicBezTo>
                  <a:cubicBezTo>
                    <a:pt x="-9771" y="534271"/>
                    <a:pt x="99560" y="319119"/>
                    <a:pt x="89080" y="14007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 flipH="1">
              <a:off x="7385118" y="3641460"/>
              <a:ext cx="208917" cy="108011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눈물 방울 2"/>
            <p:cNvSpPr/>
            <p:nvPr/>
          </p:nvSpPr>
          <p:spPr>
            <a:xfrm flipH="1">
              <a:off x="5700608" y="3460186"/>
              <a:ext cx="2133720" cy="857764"/>
            </a:xfrm>
            <a:custGeom>
              <a:avLst/>
              <a:gdLst>
                <a:gd name="connsiteX0" fmla="*/ 0 w 2393084"/>
                <a:gd name="connsiteY0" fmla="*/ 416202 h 832403"/>
                <a:gd name="connsiteX1" fmla="*/ 1196542 w 2393084"/>
                <a:gd name="connsiteY1" fmla="*/ 0 h 832403"/>
                <a:gd name="connsiteX2" fmla="*/ 2393084 w 2393084"/>
                <a:gd name="connsiteY2" fmla="*/ 0 h 832403"/>
                <a:gd name="connsiteX3" fmla="*/ 2393084 w 2393084"/>
                <a:gd name="connsiteY3" fmla="*/ 416202 h 832403"/>
                <a:gd name="connsiteX4" fmla="*/ 1196542 w 2393084"/>
                <a:gd name="connsiteY4" fmla="*/ 832404 h 832403"/>
                <a:gd name="connsiteX5" fmla="*/ 0 w 2393084"/>
                <a:gd name="connsiteY5" fmla="*/ 416202 h 832403"/>
                <a:gd name="connsiteX0" fmla="*/ 0 w 2375831"/>
                <a:gd name="connsiteY0" fmla="*/ 442081 h 832486"/>
                <a:gd name="connsiteX1" fmla="*/ 1179289 w 2375831"/>
                <a:gd name="connsiteY1" fmla="*/ 0 h 832486"/>
                <a:gd name="connsiteX2" fmla="*/ 2375831 w 2375831"/>
                <a:gd name="connsiteY2" fmla="*/ 0 h 832486"/>
                <a:gd name="connsiteX3" fmla="*/ 2375831 w 2375831"/>
                <a:gd name="connsiteY3" fmla="*/ 416202 h 832486"/>
                <a:gd name="connsiteX4" fmla="*/ 1179289 w 2375831"/>
                <a:gd name="connsiteY4" fmla="*/ 832404 h 832486"/>
                <a:gd name="connsiteX5" fmla="*/ 0 w 2375831"/>
                <a:gd name="connsiteY5" fmla="*/ 442081 h 832486"/>
                <a:gd name="connsiteX0" fmla="*/ 0 w 2375831"/>
                <a:gd name="connsiteY0" fmla="*/ 442081 h 834141"/>
                <a:gd name="connsiteX1" fmla="*/ 1179289 w 2375831"/>
                <a:gd name="connsiteY1" fmla="*/ 0 h 834141"/>
                <a:gd name="connsiteX2" fmla="*/ 2375831 w 2375831"/>
                <a:gd name="connsiteY2" fmla="*/ 0 h 834141"/>
                <a:gd name="connsiteX3" fmla="*/ 2375831 w 2375831"/>
                <a:gd name="connsiteY3" fmla="*/ 416202 h 834141"/>
                <a:gd name="connsiteX4" fmla="*/ 1179289 w 2375831"/>
                <a:gd name="connsiteY4" fmla="*/ 832404 h 834141"/>
                <a:gd name="connsiteX5" fmla="*/ 0 w 2375831"/>
                <a:gd name="connsiteY5" fmla="*/ 442081 h 834141"/>
                <a:gd name="connsiteX0" fmla="*/ 2262 w 2378093"/>
                <a:gd name="connsiteY0" fmla="*/ 445277 h 857765"/>
                <a:gd name="connsiteX1" fmla="*/ 1181551 w 2378093"/>
                <a:gd name="connsiteY1" fmla="*/ 3196 h 857765"/>
                <a:gd name="connsiteX2" fmla="*/ 2378093 w 2378093"/>
                <a:gd name="connsiteY2" fmla="*/ 3196 h 857765"/>
                <a:gd name="connsiteX3" fmla="*/ 2378093 w 2378093"/>
                <a:gd name="connsiteY3" fmla="*/ 419398 h 857765"/>
                <a:gd name="connsiteX4" fmla="*/ 1181551 w 2378093"/>
                <a:gd name="connsiteY4" fmla="*/ 835600 h 857765"/>
                <a:gd name="connsiteX5" fmla="*/ 2262 w 2378093"/>
                <a:gd name="connsiteY5" fmla="*/ 445277 h 85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8093" h="857765">
                  <a:moveTo>
                    <a:pt x="2262" y="445277"/>
                  </a:moveTo>
                  <a:cubicBezTo>
                    <a:pt x="-40201" y="-66525"/>
                    <a:pt x="520719" y="3196"/>
                    <a:pt x="1181551" y="3196"/>
                  </a:cubicBezTo>
                  <a:lnTo>
                    <a:pt x="2378093" y="3196"/>
                  </a:lnTo>
                  <a:lnTo>
                    <a:pt x="2378093" y="419398"/>
                  </a:lnTo>
                  <a:cubicBezTo>
                    <a:pt x="2378093" y="649260"/>
                    <a:pt x="2181372" y="814034"/>
                    <a:pt x="1181551" y="835600"/>
                  </a:cubicBezTo>
                  <a:cubicBezTo>
                    <a:pt x="181730" y="857166"/>
                    <a:pt x="44725" y="957079"/>
                    <a:pt x="2262" y="4452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"/>
            <p:cNvSpPr/>
            <p:nvPr/>
          </p:nvSpPr>
          <p:spPr>
            <a:xfrm flipH="1">
              <a:off x="7607900" y="3822979"/>
              <a:ext cx="216657" cy="1114624"/>
            </a:xfrm>
            <a:custGeom>
              <a:avLst/>
              <a:gdLst>
                <a:gd name="connsiteX0" fmla="*/ 0 w 232844"/>
                <a:gd name="connsiteY0" fmla="*/ 38808 h 1080120"/>
                <a:gd name="connsiteX1" fmla="*/ 38808 w 232844"/>
                <a:gd name="connsiteY1" fmla="*/ 0 h 1080120"/>
                <a:gd name="connsiteX2" fmla="*/ 194036 w 232844"/>
                <a:gd name="connsiteY2" fmla="*/ 0 h 1080120"/>
                <a:gd name="connsiteX3" fmla="*/ 232844 w 232844"/>
                <a:gd name="connsiteY3" fmla="*/ 38808 h 1080120"/>
                <a:gd name="connsiteX4" fmla="*/ 232844 w 232844"/>
                <a:gd name="connsiteY4" fmla="*/ 1041312 h 1080120"/>
                <a:gd name="connsiteX5" fmla="*/ 194036 w 232844"/>
                <a:gd name="connsiteY5" fmla="*/ 1080120 h 1080120"/>
                <a:gd name="connsiteX6" fmla="*/ 38808 w 232844"/>
                <a:gd name="connsiteY6" fmla="*/ 1080120 h 1080120"/>
                <a:gd name="connsiteX7" fmla="*/ 0 w 232844"/>
                <a:gd name="connsiteY7" fmla="*/ 1041312 h 1080120"/>
                <a:gd name="connsiteX8" fmla="*/ 0 w 232844"/>
                <a:gd name="connsiteY8" fmla="*/ 38808 h 1080120"/>
                <a:gd name="connsiteX0" fmla="*/ 0 w 232844"/>
                <a:gd name="connsiteY0" fmla="*/ 73313 h 1114625"/>
                <a:gd name="connsiteX1" fmla="*/ 202710 w 232844"/>
                <a:gd name="connsiteY1" fmla="*/ 0 h 1114625"/>
                <a:gd name="connsiteX2" fmla="*/ 194036 w 232844"/>
                <a:gd name="connsiteY2" fmla="*/ 34505 h 1114625"/>
                <a:gd name="connsiteX3" fmla="*/ 232844 w 232844"/>
                <a:gd name="connsiteY3" fmla="*/ 73313 h 1114625"/>
                <a:gd name="connsiteX4" fmla="*/ 232844 w 232844"/>
                <a:gd name="connsiteY4" fmla="*/ 1075817 h 1114625"/>
                <a:gd name="connsiteX5" fmla="*/ 194036 w 232844"/>
                <a:gd name="connsiteY5" fmla="*/ 1114625 h 1114625"/>
                <a:gd name="connsiteX6" fmla="*/ 38808 w 232844"/>
                <a:gd name="connsiteY6" fmla="*/ 1114625 h 1114625"/>
                <a:gd name="connsiteX7" fmla="*/ 0 w 232844"/>
                <a:gd name="connsiteY7" fmla="*/ 1075817 h 1114625"/>
                <a:gd name="connsiteX8" fmla="*/ 0 w 232844"/>
                <a:gd name="connsiteY8" fmla="*/ 73313 h 1114625"/>
                <a:gd name="connsiteX0" fmla="*/ 0 w 241470"/>
                <a:gd name="connsiteY0" fmla="*/ 168203 h 1114625"/>
                <a:gd name="connsiteX1" fmla="*/ 211336 w 241470"/>
                <a:gd name="connsiteY1" fmla="*/ 0 h 1114625"/>
                <a:gd name="connsiteX2" fmla="*/ 202662 w 241470"/>
                <a:gd name="connsiteY2" fmla="*/ 34505 h 1114625"/>
                <a:gd name="connsiteX3" fmla="*/ 241470 w 241470"/>
                <a:gd name="connsiteY3" fmla="*/ 73313 h 1114625"/>
                <a:gd name="connsiteX4" fmla="*/ 241470 w 241470"/>
                <a:gd name="connsiteY4" fmla="*/ 1075817 h 1114625"/>
                <a:gd name="connsiteX5" fmla="*/ 202662 w 241470"/>
                <a:gd name="connsiteY5" fmla="*/ 1114625 h 1114625"/>
                <a:gd name="connsiteX6" fmla="*/ 47434 w 241470"/>
                <a:gd name="connsiteY6" fmla="*/ 1114625 h 1114625"/>
                <a:gd name="connsiteX7" fmla="*/ 8626 w 241470"/>
                <a:gd name="connsiteY7" fmla="*/ 1075817 h 1114625"/>
                <a:gd name="connsiteX8" fmla="*/ 0 w 241470"/>
                <a:gd name="connsiteY8" fmla="*/ 168203 h 11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70" h="1114625">
                  <a:moveTo>
                    <a:pt x="0" y="168203"/>
                  </a:moveTo>
                  <a:cubicBezTo>
                    <a:pt x="0" y="146770"/>
                    <a:pt x="189903" y="0"/>
                    <a:pt x="211336" y="0"/>
                  </a:cubicBezTo>
                  <a:cubicBezTo>
                    <a:pt x="263079" y="0"/>
                    <a:pt x="150919" y="34505"/>
                    <a:pt x="202662" y="34505"/>
                  </a:cubicBezTo>
                  <a:cubicBezTo>
                    <a:pt x="224095" y="34505"/>
                    <a:pt x="241470" y="51880"/>
                    <a:pt x="241470" y="73313"/>
                  </a:cubicBezTo>
                  <a:lnTo>
                    <a:pt x="241470" y="1075817"/>
                  </a:lnTo>
                  <a:cubicBezTo>
                    <a:pt x="241470" y="1097250"/>
                    <a:pt x="224095" y="1114625"/>
                    <a:pt x="202662" y="1114625"/>
                  </a:cubicBezTo>
                  <a:lnTo>
                    <a:pt x="47434" y="1114625"/>
                  </a:lnTo>
                  <a:cubicBezTo>
                    <a:pt x="26001" y="1114625"/>
                    <a:pt x="8626" y="1097250"/>
                    <a:pt x="8626" y="1075817"/>
                  </a:cubicBezTo>
                  <a:cubicBezTo>
                    <a:pt x="5751" y="773279"/>
                    <a:pt x="2875" y="470741"/>
                    <a:pt x="0" y="1682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 flipH="1">
              <a:off x="5971809" y="3857485"/>
              <a:ext cx="232843" cy="10801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 flipH="1">
              <a:off x="5219373" y="2055812"/>
              <a:ext cx="1666793" cy="1621410"/>
              <a:chOff x="1115616" y="1766012"/>
              <a:chExt cx="1666793" cy="1621410"/>
            </a:xfrm>
          </p:grpSpPr>
          <p:sp>
            <p:nvSpPr>
              <p:cNvPr id="50" name="타원 22"/>
              <p:cNvSpPr/>
              <p:nvPr/>
            </p:nvSpPr>
            <p:spPr>
              <a:xfrm>
                <a:off x="1115616" y="2016766"/>
                <a:ext cx="1543866" cy="1370656"/>
              </a:xfrm>
              <a:custGeom>
                <a:avLst/>
                <a:gdLst>
                  <a:gd name="connsiteX0" fmla="*/ 0 w 2516044"/>
                  <a:gd name="connsiteY0" fmla="*/ 1100543 h 2201085"/>
                  <a:gd name="connsiteX1" fmla="*/ 1258022 w 2516044"/>
                  <a:gd name="connsiteY1" fmla="*/ 0 h 2201085"/>
                  <a:gd name="connsiteX2" fmla="*/ 2516044 w 2516044"/>
                  <a:gd name="connsiteY2" fmla="*/ 1100543 h 2201085"/>
                  <a:gd name="connsiteX3" fmla="*/ 1258022 w 2516044"/>
                  <a:gd name="connsiteY3" fmla="*/ 2201086 h 2201085"/>
                  <a:gd name="connsiteX4" fmla="*/ 0 w 2516044"/>
                  <a:gd name="connsiteY4" fmla="*/ 1100543 h 2201085"/>
                  <a:gd name="connsiteX0" fmla="*/ 0 w 1906444"/>
                  <a:gd name="connsiteY0" fmla="*/ 1103256 h 2205496"/>
                  <a:gd name="connsiteX1" fmla="*/ 1258022 w 1906444"/>
                  <a:gd name="connsiteY1" fmla="*/ 2713 h 2205496"/>
                  <a:gd name="connsiteX2" fmla="*/ 1906444 w 1906444"/>
                  <a:gd name="connsiteY2" fmla="*/ 889896 h 2205496"/>
                  <a:gd name="connsiteX3" fmla="*/ 1258022 w 1906444"/>
                  <a:gd name="connsiteY3" fmla="*/ 2203799 h 2205496"/>
                  <a:gd name="connsiteX4" fmla="*/ 0 w 1906444"/>
                  <a:gd name="connsiteY4" fmla="*/ 1103256 h 2205496"/>
                  <a:gd name="connsiteX0" fmla="*/ 0 w 2357356"/>
                  <a:gd name="connsiteY0" fmla="*/ 1103256 h 2205496"/>
                  <a:gd name="connsiteX1" fmla="*/ 1258022 w 2357356"/>
                  <a:gd name="connsiteY1" fmla="*/ 2713 h 2205496"/>
                  <a:gd name="connsiteX2" fmla="*/ 1906444 w 2357356"/>
                  <a:gd name="connsiteY2" fmla="*/ 889896 h 2205496"/>
                  <a:gd name="connsiteX3" fmla="*/ 1258022 w 2357356"/>
                  <a:gd name="connsiteY3" fmla="*/ 2203799 h 2205496"/>
                  <a:gd name="connsiteX4" fmla="*/ 0 w 2357356"/>
                  <a:gd name="connsiteY4" fmla="*/ 1103256 h 2205496"/>
                  <a:gd name="connsiteX0" fmla="*/ 0 w 2380665"/>
                  <a:gd name="connsiteY0" fmla="*/ 1103256 h 2209122"/>
                  <a:gd name="connsiteX1" fmla="*/ 1258022 w 2380665"/>
                  <a:gd name="connsiteY1" fmla="*/ 2713 h 2209122"/>
                  <a:gd name="connsiteX2" fmla="*/ 1906444 w 2380665"/>
                  <a:gd name="connsiteY2" fmla="*/ 889896 h 2209122"/>
                  <a:gd name="connsiteX3" fmla="*/ 1258022 w 2380665"/>
                  <a:gd name="connsiteY3" fmla="*/ 2203799 h 2209122"/>
                  <a:gd name="connsiteX4" fmla="*/ 0 w 2380665"/>
                  <a:gd name="connsiteY4" fmla="*/ 1103256 h 2209122"/>
                  <a:gd name="connsiteX0" fmla="*/ 813 w 2381478"/>
                  <a:gd name="connsiteY0" fmla="*/ 1103256 h 2209531"/>
                  <a:gd name="connsiteX1" fmla="*/ 1258835 w 2381478"/>
                  <a:gd name="connsiteY1" fmla="*/ 2713 h 2209531"/>
                  <a:gd name="connsiteX2" fmla="*/ 1907257 w 2381478"/>
                  <a:gd name="connsiteY2" fmla="*/ 889896 h 2209531"/>
                  <a:gd name="connsiteX3" fmla="*/ 1258835 w 2381478"/>
                  <a:gd name="connsiteY3" fmla="*/ 2203799 h 2209531"/>
                  <a:gd name="connsiteX4" fmla="*/ 813 w 2381478"/>
                  <a:gd name="connsiteY4" fmla="*/ 1103256 h 2209531"/>
                  <a:gd name="connsiteX0" fmla="*/ 6206 w 2386871"/>
                  <a:gd name="connsiteY0" fmla="*/ 828336 h 1932533"/>
                  <a:gd name="connsiteX1" fmla="*/ 829888 w 2386871"/>
                  <a:gd name="connsiteY1" fmla="*/ 9733 h 1932533"/>
                  <a:gd name="connsiteX2" fmla="*/ 1912650 w 2386871"/>
                  <a:gd name="connsiteY2" fmla="*/ 614976 h 1932533"/>
                  <a:gd name="connsiteX3" fmla="*/ 1264228 w 2386871"/>
                  <a:gd name="connsiteY3" fmla="*/ 1928879 h 1932533"/>
                  <a:gd name="connsiteX4" fmla="*/ 6206 w 2386871"/>
                  <a:gd name="connsiteY4" fmla="*/ 828336 h 1932533"/>
                  <a:gd name="connsiteX0" fmla="*/ 6206 w 2191352"/>
                  <a:gd name="connsiteY0" fmla="*/ 828336 h 1932533"/>
                  <a:gd name="connsiteX1" fmla="*/ 829888 w 2191352"/>
                  <a:gd name="connsiteY1" fmla="*/ 9733 h 1932533"/>
                  <a:gd name="connsiteX2" fmla="*/ 1912650 w 2191352"/>
                  <a:gd name="connsiteY2" fmla="*/ 614976 h 1932533"/>
                  <a:gd name="connsiteX3" fmla="*/ 1264228 w 2191352"/>
                  <a:gd name="connsiteY3" fmla="*/ 1928879 h 1932533"/>
                  <a:gd name="connsiteX4" fmla="*/ 6206 w 2191352"/>
                  <a:gd name="connsiteY4" fmla="*/ 828336 h 1932533"/>
                  <a:gd name="connsiteX0" fmla="*/ 6403 w 2192898"/>
                  <a:gd name="connsiteY0" fmla="*/ 828336 h 1598904"/>
                  <a:gd name="connsiteX1" fmla="*/ 830085 w 2192898"/>
                  <a:gd name="connsiteY1" fmla="*/ 9733 h 1598904"/>
                  <a:gd name="connsiteX2" fmla="*/ 1912847 w 2192898"/>
                  <a:gd name="connsiteY2" fmla="*/ 614976 h 1598904"/>
                  <a:gd name="connsiteX3" fmla="*/ 1272045 w 2192898"/>
                  <a:gd name="connsiteY3" fmla="*/ 1593599 h 1598904"/>
                  <a:gd name="connsiteX4" fmla="*/ 6403 w 2192898"/>
                  <a:gd name="connsiteY4" fmla="*/ 828336 h 1598904"/>
                  <a:gd name="connsiteX0" fmla="*/ 7986 w 2018104"/>
                  <a:gd name="connsiteY0" fmla="*/ 957505 h 1605746"/>
                  <a:gd name="connsiteX1" fmla="*/ 679268 w 2018104"/>
                  <a:gd name="connsiteY1" fmla="*/ 16982 h 1605746"/>
                  <a:gd name="connsiteX2" fmla="*/ 1762030 w 2018104"/>
                  <a:gd name="connsiteY2" fmla="*/ 622225 h 1605746"/>
                  <a:gd name="connsiteX3" fmla="*/ 1121228 w 2018104"/>
                  <a:gd name="connsiteY3" fmla="*/ 1600848 h 1605746"/>
                  <a:gd name="connsiteX4" fmla="*/ 7986 w 2018104"/>
                  <a:gd name="connsiteY4" fmla="*/ 957505 h 1605746"/>
                  <a:gd name="connsiteX0" fmla="*/ 22061 w 2032179"/>
                  <a:gd name="connsiteY0" fmla="*/ 957505 h 1613456"/>
                  <a:gd name="connsiteX1" fmla="*/ 693343 w 2032179"/>
                  <a:gd name="connsiteY1" fmla="*/ 16982 h 1613456"/>
                  <a:gd name="connsiteX2" fmla="*/ 1776105 w 2032179"/>
                  <a:gd name="connsiteY2" fmla="*/ 622225 h 1613456"/>
                  <a:gd name="connsiteX3" fmla="*/ 1135303 w 2032179"/>
                  <a:gd name="connsiteY3" fmla="*/ 1600848 h 1613456"/>
                  <a:gd name="connsiteX4" fmla="*/ 22061 w 2032179"/>
                  <a:gd name="connsiteY4" fmla="*/ 957505 h 1613456"/>
                  <a:gd name="connsiteX0" fmla="*/ 22061 w 1883831"/>
                  <a:gd name="connsiteY0" fmla="*/ 957505 h 1613456"/>
                  <a:gd name="connsiteX1" fmla="*/ 693343 w 1883831"/>
                  <a:gd name="connsiteY1" fmla="*/ 16982 h 1613456"/>
                  <a:gd name="connsiteX2" fmla="*/ 1776105 w 1883831"/>
                  <a:gd name="connsiteY2" fmla="*/ 622225 h 1613456"/>
                  <a:gd name="connsiteX3" fmla="*/ 1135303 w 1883831"/>
                  <a:gd name="connsiteY3" fmla="*/ 1600848 h 1613456"/>
                  <a:gd name="connsiteX4" fmla="*/ 22061 w 1883831"/>
                  <a:gd name="connsiteY4" fmla="*/ 957505 h 1613456"/>
                  <a:gd name="connsiteX0" fmla="*/ 21520 w 1793621"/>
                  <a:gd name="connsiteY0" fmla="*/ 956377 h 1611926"/>
                  <a:gd name="connsiteX1" fmla="*/ 692802 w 1793621"/>
                  <a:gd name="connsiteY1" fmla="*/ 15854 h 1611926"/>
                  <a:gd name="connsiteX2" fmla="*/ 1676504 w 1793621"/>
                  <a:gd name="connsiteY2" fmla="*/ 628717 h 1611926"/>
                  <a:gd name="connsiteX3" fmla="*/ 1134762 w 1793621"/>
                  <a:gd name="connsiteY3" fmla="*/ 1599720 h 1611926"/>
                  <a:gd name="connsiteX4" fmla="*/ 21520 w 1793621"/>
                  <a:gd name="connsiteY4" fmla="*/ 956377 h 1611926"/>
                  <a:gd name="connsiteX0" fmla="*/ 7282 w 1777560"/>
                  <a:gd name="connsiteY0" fmla="*/ 956377 h 1408748"/>
                  <a:gd name="connsiteX1" fmla="*/ 678564 w 1777560"/>
                  <a:gd name="connsiteY1" fmla="*/ 15854 h 1408748"/>
                  <a:gd name="connsiteX2" fmla="*/ 1662266 w 1777560"/>
                  <a:gd name="connsiteY2" fmla="*/ 628717 h 1408748"/>
                  <a:gd name="connsiteX3" fmla="*/ 1105284 w 1777560"/>
                  <a:gd name="connsiteY3" fmla="*/ 1401600 h 1408748"/>
                  <a:gd name="connsiteX4" fmla="*/ 7282 w 1777560"/>
                  <a:gd name="connsiteY4" fmla="*/ 956377 h 1408748"/>
                  <a:gd name="connsiteX0" fmla="*/ 11820 w 1534008"/>
                  <a:gd name="connsiteY0" fmla="*/ 875691 h 1400721"/>
                  <a:gd name="connsiteX1" fmla="*/ 439262 w 1534008"/>
                  <a:gd name="connsiteY1" fmla="*/ 11368 h 1400721"/>
                  <a:gd name="connsiteX2" fmla="*/ 1422964 w 1534008"/>
                  <a:gd name="connsiteY2" fmla="*/ 624231 h 1400721"/>
                  <a:gd name="connsiteX3" fmla="*/ 865982 w 1534008"/>
                  <a:gd name="connsiteY3" fmla="*/ 1397114 h 1400721"/>
                  <a:gd name="connsiteX4" fmla="*/ 11820 w 1534008"/>
                  <a:gd name="connsiteY4" fmla="*/ 875691 h 1400721"/>
                  <a:gd name="connsiteX0" fmla="*/ 20665 w 1542853"/>
                  <a:gd name="connsiteY0" fmla="*/ 875691 h 1402398"/>
                  <a:gd name="connsiteX1" fmla="*/ 448107 w 1542853"/>
                  <a:gd name="connsiteY1" fmla="*/ 11368 h 1402398"/>
                  <a:gd name="connsiteX2" fmla="*/ 1431809 w 1542853"/>
                  <a:gd name="connsiteY2" fmla="*/ 624231 h 1402398"/>
                  <a:gd name="connsiteX3" fmla="*/ 874827 w 1542853"/>
                  <a:gd name="connsiteY3" fmla="*/ 1397114 h 1402398"/>
                  <a:gd name="connsiteX4" fmla="*/ 20665 w 1542853"/>
                  <a:gd name="connsiteY4" fmla="*/ 875691 h 1402398"/>
                  <a:gd name="connsiteX0" fmla="*/ 24195 w 1546383"/>
                  <a:gd name="connsiteY0" fmla="*/ 910813 h 1437520"/>
                  <a:gd name="connsiteX1" fmla="*/ 451637 w 1546383"/>
                  <a:gd name="connsiteY1" fmla="*/ 46490 h 1437520"/>
                  <a:gd name="connsiteX2" fmla="*/ 1435339 w 1546383"/>
                  <a:gd name="connsiteY2" fmla="*/ 659353 h 1437520"/>
                  <a:gd name="connsiteX3" fmla="*/ 878357 w 1546383"/>
                  <a:gd name="connsiteY3" fmla="*/ 1432236 h 1437520"/>
                  <a:gd name="connsiteX4" fmla="*/ 24195 w 1546383"/>
                  <a:gd name="connsiteY4" fmla="*/ 910813 h 1437520"/>
                  <a:gd name="connsiteX0" fmla="*/ 9850 w 1532038"/>
                  <a:gd name="connsiteY0" fmla="*/ 910813 h 1437836"/>
                  <a:gd name="connsiteX1" fmla="*/ 437292 w 1532038"/>
                  <a:gd name="connsiteY1" fmla="*/ 46490 h 1437836"/>
                  <a:gd name="connsiteX2" fmla="*/ 1420994 w 1532038"/>
                  <a:gd name="connsiteY2" fmla="*/ 659353 h 1437836"/>
                  <a:gd name="connsiteX3" fmla="*/ 864012 w 1532038"/>
                  <a:gd name="connsiteY3" fmla="*/ 1432236 h 1437836"/>
                  <a:gd name="connsiteX4" fmla="*/ 9850 w 1532038"/>
                  <a:gd name="connsiteY4" fmla="*/ 910813 h 1437836"/>
                  <a:gd name="connsiteX0" fmla="*/ 13522 w 1534058"/>
                  <a:gd name="connsiteY0" fmla="*/ 910813 h 1367924"/>
                  <a:gd name="connsiteX1" fmla="*/ 440964 w 1534058"/>
                  <a:gd name="connsiteY1" fmla="*/ 46490 h 1367924"/>
                  <a:gd name="connsiteX2" fmla="*/ 1424666 w 1534058"/>
                  <a:gd name="connsiteY2" fmla="*/ 659353 h 1367924"/>
                  <a:gd name="connsiteX3" fmla="*/ 852444 w 1534058"/>
                  <a:gd name="connsiteY3" fmla="*/ 1363656 h 1367924"/>
                  <a:gd name="connsiteX4" fmla="*/ 13522 w 1534058"/>
                  <a:gd name="connsiteY4" fmla="*/ 910813 h 1367924"/>
                  <a:gd name="connsiteX0" fmla="*/ 23330 w 1543866"/>
                  <a:gd name="connsiteY0" fmla="*/ 910813 h 1370656"/>
                  <a:gd name="connsiteX1" fmla="*/ 450772 w 1543866"/>
                  <a:gd name="connsiteY1" fmla="*/ 46490 h 1370656"/>
                  <a:gd name="connsiteX2" fmla="*/ 1434474 w 1543866"/>
                  <a:gd name="connsiteY2" fmla="*/ 659353 h 1370656"/>
                  <a:gd name="connsiteX3" fmla="*/ 862252 w 1543866"/>
                  <a:gd name="connsiteY3" fmla="*/ 1363656 h 1370656"/>
                  <a:gd name="connsiteX4" fmla="*/ 23330 w 1543866"/>
                  <a:gd name="connsiteY4" fmla="*/ 910813 h 13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866" h="1370656">
                    <a:moveTo>
                      <a:pt x="23330" y="910813"/>
                    </a:moveTo>
                    <a:cubicBezTo>
                      <a:pt x="-75730" y="561746"/>
                      <a:pt x="154621" y="179840"/>
                      <a:pt x="450772" y="46490"/>
                    </a:cubicBezTo>
                    <a:cubicBezTo>
                      <a:pt x="746923" y="-86860"/>
                      <a:pt x="1434474" y="51540"/>
                      <a:pt x="1434474" y="659353"/>
                    </a:cubicBezTo>
                    <a:cubicBezTo>
                      <a:pt x="1815474" y="1259546"/>
                      <a:pt x="1097443" y="1321746"/>
                      <a:pt x="862252" y="1363656"/>
                    </a:cubicBezTo>
                    <a:cubicBezTo>
                      <a:pt x="627061" y="1405566"/>
                      <a:pt x="122390" y="1259880"/>
                      <a:pt x="23330" y="9108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이등변 삼각형 23"/>
              <p:cNvSpPr/>
              <p:nvPr/>
            </p:nvSpPr>
            <p:spPr>
              <a:xfrm flipV="1">
                <a:off x="2047402" y="2837806"/>
                <a:ext cx="170314" cy="13659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1077"/>
                  <a:gd name="connsiteY0" fmla="*/ 914400 h 914400"/>
                  <a:gd name="connsiteX1" fmla="*/ 530352 w 1061077"/>
                  <a:gd name="connsiteY1" fmla="*/ 0 h 914400"/>
                  <a:gd name="connsiteX2" fmla="*/ 1060704 w 1061077"/>
                  <a:gd name="connsiteY2" fmla="*/ 914400 h 914400"/>
                  <a:gd name="connsiteX3" fmla="*/ 0 w 1061077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417"/>
                  <a:gd name="connsiteY0" fmla="*/ 914400 h 914400"/>
                  <a:gd name="connsiteX1" fmla="*/ 530352 w 1061417"/>
                  <a:gd name="connsiteY1" fmla="*/ 0 h 914400"/>
                  <a:gd name="connsiteX2" fmla="*/ 1060704 w 1061417"/>
                  <a:gd name="connsiteY2" fmla="*/ 914400 h 914400"/>
                  <a:gd name="connsiteX3" fmla="*/ 0 w 1061417"/>
                  <a:gd name="connsiteY3" fmla="*/ 914400 h 914400"/>
                  <a:gd name="connsiteX0" fmla="*/ 0 w 1061669"/>
                  <a:gd name="connsiteY0" fmla="*/ 899160 h 899160"/>
                  <a:gd name="connsiteX1" fmla="*/ 583692 w 1061669"/>
                  <a:gd name="connsiteY1" fmla="*/ 0 h 899160"/>
                  <a:gd name="connsiteX2" fmla="*/ 1060704 w 1061669"/>
                  <a:gd name="connsiteY2" fmla="*/ 899160 h 899160"/>
                  <a:gd name="connsiteX3" fmla="*/ 0 w 1061669"/>
                  <a:gd name="connsiteY3" fmla="*/ 899160 h 899160"/>
                  <a:gd name="connsiteX0" fmla="*/ 0 w 1061623"/>
                  <a:gd name="connsiteY0" fmla="*/ 777240 h 777240"/>
                  <a:gd name="connsiteX1" fmla="*/ 576072 w 1061623"/>
                  <a:gd name="connsiteY1" fmla="*/ 0 h 777240"/>
                  <a:gd name="connsiteX2" fmla="*/ 1060704 w 1061623"/>
                  <a:gd name="connsiteY2" fmla="*/ 777240 h 777240"/>
                  <a:gd name="connsiteX3" fmla="*/ 0 w 1061623"/>
                  <a:gd name="connsiteY3" fmla="*/ 777240 h 777240"/>
                  <a:gd name="connsiteX0" fmla="*/ 0 w 993708"/>
                  <a:gd name="connsiteY0" fmla="*/ 777240 h 777240"/>
                  <a:gd name="connsiteX1" fmla="*/ 576072 w 993708"/>
                  <a:gd name="connsiteY1" fmla="*/ 0 h 777240"/>
                  <a:gd name="connsiteX2" fmla="*/ 992124 w 993708"/>
                  <a:gd name="connsiteY2" fmla="*/ 777240 h 777240"/>
                  <a:gd name="connsiteX3" fmla="*/ 0 w 993708"/>
                  <a:gd name="connsiteY3" fmla="*/ 777240 h 777240"/>
                  <a:gd name="connsiteX0" fmla="*/ 0 w 864168"/>
                  <a:gd name="connsiteY0" fmla="*/ 769620 h 777240"/>
                  <a:gd name="connsiteX1" fmla="*/ 446532 w 864168"/>
                  <a:gd name="connsiteY1" fmla="*/ 0 h 777240"/>
                  <a:gd name="connsiteX2" fmla="*/ 862584 w 864168"/>
                  <a:gd name="connsiteY2" fmla="*/ 777240 h 777240"/>
                  <a:gd name="connsiteX3" fmla="*/ 0 w 864168"/>
                  <a:gd name="connsiteY3" fmla="*/ 769620 h 777240"/>
                  <a:gd name="connsiteX0" fmla="*/ 0 w 864168"/>
                  <a:gd name="connsiteY0" fmla="*/ 769620 h 856006"/>
                  <a:gd name="connsiteX1" fmla="*/ 446532 w 864168"/>
                  <a:gd name="connsiteY1" fmla="*/ 0 h 856006"/>
                  <a:gd name="connsiteX2" fmla="*/ 862584 w 864168"/>
                  <a:gd name="connsiteY2" fmla="*/ 777240 h 856006"/>
                  <a:gd name="connsiteX3" fmla="*/ 0 w 864168"/>
                  <a:gd name="connsiteY3" fmla="*/ 769620 h 856006"/>
                  <a:gd name="connsiteX0" fmla="*/ 0 w 864168"/>
                  <a:gd name="connsiteY0" fmla="*/ 769620 h 891777"/>
                  <a:gd name="connsiteX1" fmla="*/ 446532 w 864168"/>
                  <a:gd name="connsiteY1" fmla="*/ 0 h 891777"/>
                  <a:gd name="connsiteX2" fmla="*/ 862584 w 864168"/>
                  <a:gd name="connsiteY2" fmla="*/ 777240 h 891777"/>
                  <a:gd name="connsiteX3" fmla="*/ 0 w 864168"/>
                  <a:gd name="connsiteY3" fmla="*/ 769620 h 891777"/>
                  <a:gd name="connsiteX0" fmla="*/ 0 w 864168"/>
                  <a:gd name="connsiteY0" fmla="*/ 769620 h 888677"/>
                  <a:gd name="connsiteX1" fmla="*/ 446532 w 864168"/>
                  <a:gd name="connsiteY1" fmla="*/ 0 h 888677"/>
                  <a:gd name="connsiteX2" fmla="*/ 862584 w 864168"/>
                  <a:gd name="connsiteY2" fmla="*/ 777240 h 888677"/>
                  <a:gd name="connsiteX3" fmla="*/ 0 w 864168"/>
                  <a:gd name="connsiteY3" fmla="*/ 769620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68" h="888677">
                    <a:moveTo>
                      <a:pt x="0" y="769620"/>
                    </a:moveTo>
                    <a:cubicBezTo>
                      <a:pt x="24384" y="403860"/>
                      <a:pt x="18288" y="190500"/>
                      <a:pt x="446532" y="0"/>
                    </a:cubicBezTo>
                    <a:cubicBezTo>
                      <a:pt x="806196" y="198120"/>
                      <a:pt x="876300" y="312420"/>
                      <a:pt x="862584" y="777240"/>
                    </a:cubicBezTo>
                    <a:cubicBezTo>
                      <a:pt x="529336" y="949960"/>
                      <a:pt x="264668" y="901700"/>
                      <a:pt x="0" y="7696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순서도: 연결자 51"/>
              <p:cNvSpPr/>
              <p:nvPr/>
            </p:nvSpPr>
            <p:spPr>
              <a:xfrm>
                <a:off x="1671370" y="2490833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연결자 52"/>
              <p:cNvSpPr/>
              <p:nvPr/>
            </p:nvSpPr>
            <p:spPr>
              <a:xfrm>
                <a:off x="2175426" y="2490833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연결자 53"/>
              <p:cNvSpPr/>
              <p:nvPr/>
            </p:nvSpPr>
            <p:spPr>
              <a:xfrm>
                <a:off x="1769666" y="2602273"/>
                <a:ext cx="144016" cy="18002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막힌 원호 54"/>
              <p:cNvSpPr/>
              <p:nvPr/>
            </p:nvSpPr>
            <p:spPr>
              <a:xfrm>
                <a:off x="2231722" y="2570461"/>
                <a:ext cx="181905" cy="35448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>
                <a:off x="1835696" y="3140968"/>
                <a:ext cx="4564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이등변 삼각형 56"/>
              <p:cNvSpPr/>
              <p:nvPr/>
            </p:nvSpPr>
            <p:spPr>
              <a:xfrm rot="20593172">
                <a:off x="1182633" y="1766012"/>
                <a:ext cx="576064" cy="46870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rot="1006828" flipH="1">
                <a:off x="1967186" y="1872711"/>
                <a:ext cx="576064" cy="46870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이등변 삼각형 32"/>
              <p:cNvSpPr/>
              <p:nvPr/>
            </p:nvSpPr>
            <p:spPr>
              <a:xfrm rot="21017198">
                <a:off x="1274739" y="1925014"/>
                <a:ext cx="304871" cy="338085"/>
              </a:xfrm>
              <a:custGeom>
                <a:avLst/>
                <a:gdLst>
                  <a:gd name="connsiteX0" fmla="*/ 0 w 338703"/>
                  <a:gd name="connsiteY0" fmla="*/ 275581 h 275581"/>
                  <a:gd name="connsiteX1" fmla="*/ 123322 w 338703"/>
                  <a:gd name="connsiteY1" fmla="*/ 0 h 275581"/>
                  <a:gd name="connsiteX2" fmla="*/ 338703 w 338703"/>
                  <a:gd name="connsiteY2" fmla="*/ 275581 h 275581"/>
                  <a:gd name="connsiteX3" fmla="*/ 0 w 338703"/>
                  <a:gd name="connsiteY3" fmla="*/ 275581 h 275581"/>
                  <a:gd name="connsiteX0" fmla="*/ 0 w 237291"/>
                  <a:gd name="connsiteY0" fmla="*/ 275581 h 275581"/>
                  <a:gd name="connsiteX1" fmla="*/ 123322 w 237291"/>
                  <a:gd name="connsiteY1" fmla="*/ 0 h 275581"/>
                  <a:gd name="connsiteX2" fmla="*/ 237291 w 237291"/>
                  <a:gd name="connsiteY2" fmla="*/ 190577 h 275581"/>
                  <a:gd name="connsiteX3" fmla="*/ 0 w 237291"/>
                  <a:gd name="connsiteY3" fmla="*/ 275581 h 275581"/>
                  <a:gd name="connsiteX0" fmla="*/ 0 w 325128"/>
                  <a:gd name="connsiteY0" fmla="*/ 308863 h 308863"/>
                  <a:gd name="connsiteX1" fmla="*/ 211159 w 325128"/>
                  <a:gd name="connsiteY1" fmla="*/ 0 h 308863"/>
                  <a:gd name="connsiteX2" fmla="*/ 325128 w 325128"/>
                  <a:gd name="connsiteY2" fmla="*/ 190577 h 308863"/>
                  <a:gd name="connsiteX3" fmla="*/ 0 w 325128"/>
                  <a:gd name="connsiteY3" fmla="*/ 308863 h 308863"/>
                  <a:gd name="connsiteX0" fmla="*/ 0 w 325128"/>
                  <a:gd name="connsiteY0" fmla="*/ 338085 h 338085"/>
                  <a:gd name="connsiteX1" fmla="*/ 153349 w 325128"/>
                  <a:gd name="connsiteY1" fmla="*/ 0 h 338085"/>
                  <a:gd name="connsiteX2" fmla="*/ 325128 w 325128"/>
                  <a:gd name="connsiteY2" fmla="*/ 219799 h 338085"/>
                  <a:gd name="connsiteX3" fmla="*/ 0 w 325128"/>
                  <a:gd name="connsiteY3" fmla="*/ 338085 h 338085"/>
                  <a:gd name="connsiteX0" fmla="*/ 0 w 304871"/>
                  <a:gd name="connsiteY0" fmla="*/ 338085 h 338085"/>
                  <a:gd name="connsiteX1" fmla="*/ 153349 w 304871"/>
                  <a:gd name="connsiteY1" fmla="*/ 0 h 338085"/>
                  <a:gd name="connsiteX2" fmla="*/ 304871 w 304871"/>
                  <a:gd name="connsiteY2" fmla="*/ 197004 h 338085"/>
                  <a:gd name="connsiteX3" fmla="*/ 0 w 304871"/>
                  <a:gd name="connsiteY3" fmla="*/ 338085 h 338085"/>
                  <a:gd name="connsiteX0" fmla="*/ 0 w 304871"/>
                  <a:gd name="connsiteY0" fmla="*/ 338085 h 338085"/>
                  <a:gd name="connsiteX1" fmla="*/ 153349 w 304871"/>
                  <a:gd name="connsiteY1" fmla="*/ 0 h 338085"/>
                  <a:gd name="connsiteX2" fmla="*/ 304871 w 304871"/>
                  <a:gd name="connsiteY2" fmla="*/ 197004 h 338085"/>
                  <a:gd name="connsiteX3" fmla="*/ 0 w 304871"/>
                  <a:gd name="connsiteY3" fmla="*/ 338085 h 338085"/>
                  <a:gd name="connsiteX0" fmla="*/ 0 w 304871"/>
                  <a:gd name="connsiteY0" fmla="*/ 338085 h 338085"/>
                  <a:gd name="connsiteX1" fmla="*/ 153349 w 304871"/>
                  <a:gd name="connsiteY1" fmla="*/ 0 h 338085"/>
                  <a:gd name="connsiteX2" fmla="*/ 304871 w 304871"/>
                  <a:gd name="connsiteY2" fmla="*/ 197004 h 338085"/>
                  <a:gd name="connsiteX3" fmla="*/ 0 w 304871"/>
                  <a:gd name="connsiteY3" fmla="*/ 338085 h 33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71" h="338085">
                    <a:moveTo>
                      <a:pt x="0" y="338085"/>
                    </a:moveTo>
                    <a:lnTo>
                      <a:pt x="153349" y="0"/>
                    </a:lnTo>
                    <a:lnTo>
                      <a:pt x="304871" y="197004"/>
                    </a:lnTo>
                    <a:cubicBezTo>
                      <a:pt x="182989" y="221236"/>
                      <a:pt x="74389" y="252574"/>
                      <a:pt x="0" y="33808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 flipV="1">
                <a:off x="2463458" y="2782293"/>
                <a:ext cx="245855" cy="1031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1548441" y="2850873"/>
                <a:ext cx="245855" cy="379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V="1">
                <a:off x="1475656" y="2960495"/>
                <a:ext cx="294010" cy="139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V="1">
                <a:off x="1531352" y="3014172"/>
                <a:ext cx="245855" cy="1031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2486725" y="3014172"/>
                <a:ext cx="245855" cy="633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V="1">
                <a:off x="2483768" y="2922812"/>
                <a:ext cx="298641" cy="237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그룹 65"/>
          <p:cNvGrpSpPr/>
          <p:nvPr/>
        </p:nvGrpSpPr>
        <p:grpSpPr>
          <a:xfrm>
            <a:off x="3050529" y="3142216"/>
            <a:ext cx="1935024" cy="3373920"/>
            <a:chOff x="2299112" y="3015258"/>
            <a:chExt cx="1935024" cy="337392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7" name="타원 66"/>
            <p:cNvSpPr/>
            <p:nvPr/>
          </p:nvSpPr>
          <p:spPr>
            <a:xfrm>
              <a:off x="2299112" y="5702967"/>
              <a:ext cx="360040" cy="285276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084162" y="5984216"/>
              <a:ext cx="946496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 rot="19595100">
              <a:off x="3885294" y="5311623"/>
              <a:ext cx="201138" cy="4258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눈물 방울 43"/>
            <p:cNvSpPr/>
            <p:nvPr/>
          </p:nvSpPr>
          <p:spPr>
            <a:xfrm>
              <a:off x="2577113" y="4988517"/>
              <a:ext cx="1368348" cy="1355076"/>
            </a:xfrm>
            <a:custGeom>
              <a:avLst/>
              <a:gdLst>
                <a:gd name="connsiteX0" fmla="*/ 0 w 1449910"/>
                <a:gd name="connsiteY0" fmla="*/ 638769 h 1277537"/>
                <a:gd name="connsiteX1" fmla="*/ 724955 w 1449910"/>
                <a:gd name="connsiteY1" fmla="*/ 0 h 1277537"/>
                <a:gd name="connsiteX2" fmla="*/ 1449910 w 1449910"/>
                <a:gd name="connsiteY2" fmla="*/ 0 h 1277537"/>
                <a:gd name="connsiteX3" fmla="*/ 1449910 w 1449910"/>
                <a:gd name="connsiteY3" fmla="*/ 638769 h 1277537"/>
                <a:gd name="connsiteX4" fmla="*/ 724955 w 1449910"/>
                <a:gd name="connsiteY4" fmla="*/ 1277538 h 1277537"/>
                <a:gd name="connsiteX5" fmla="*/ 0 w 1449910"/>
                <a:gd name="connsiteY5" fmla="*/ 638769 h 1277537"/>
                <a:gd name="connsiteX0" fmla="*/ 39351 w 1489261"/>
                <a:gd name="connsiteY0" fmla="*/ 638769 h 1287985"/>
                <a:gd name="connsiteX1" fmla="*/ 764306 w 1489261"/>
                <a:gd name="connsiteY1" fmla="*/ 0 h 1287985"/>
                <a:gd name="connsiteX2" fmla="*/ 1489261 w 1489261"/>
                <a:gd name="connsiteY2" fmla="*/ 0 h 1287985"/>
                <a:gd name="connsiteX3" fmla="*/ 1489261 w 1489261"/>
                <a:gd name="connsiteY3" fmla="*/ 638769 h 1287985"/>
                <a:gd name="connsiteX4" fmla="*/ 764306 w 1489261"/>
                <a:gd name="connsiteY4" fmla="*/ 1277538 h 1287985"/>
                <a:gd name="connsiteX5" fmla="*/ 167170 w 1489261"/>
                <a:gd name="connsiteY5" fmla="*/ 1007414 h 1287985"/>
                <a:gd name="connsiteX6" fmla="*/ 39351 w 1489261"/>
                <a:gd name="connsiteY6" fmla="*/ 638769 h 1287985"/>
                <a:gd name="connsiteX0" fmla="*/ 49072 w 1498982"/>
                <a:gd name="connsiteY0" fmla="*/ 638769 h 1398412"/>
                <a:gd name="connsiteX1" fmla="*/ 774027 w 1498982"/>
                <a:gd name="connsiteY1" fmla="*/ 0 h 1398412"/>
                <a:gd name="connsiteX2" fmla="*/ 1498982 w 1498982"/>
                <a:gd name="connsiteY2" fmla="*/ 0 h 1398412"/>
                <a:gd name="connsiteX3" fmla="*/ 1498982 w 1498982"/>
                <a:gd name="connsiteY3" fmla="*/ 638769 h 1398412"/>
                <a:gd name="connsiteX4" fmla="*/ 774027 w 1498982"/>
                <a:gd name="connsiteY4" fmla="*/ 1277538 h 1398412"/>
                <a:gd name="connsiteX5" fmla="*/ 143554 w 1498982"/>
                <a:gd name="connsiteY5" fmla="*/ 1340789 h 1398412"/>
                <a:gd name="connsiteX6" fmla="*/ 49072 w 1498982"/>
                <a:gd name="connsiteY6" fmla="*/ 638769 h 1398412"/>
                <a:gd name="connsiteX0" fmla="*/ 24002 w 1473912"/>
                <a:gd name="connsiteY0" fmla="*/ 638769 h 1398412"/>
                <a:gd name="connsiteX1" fmla="*/ 748957 w 1473912"/>
                <a:gd name="connsiteY1" fmla="*/ 0 h 1398412"/>
                <a:gd name="connsiteX2" fmla="*/ 1473912 w 1473912"/>
                <a:gd name="connsiteY2" fmla="*/ 0 h 1398412"/>
                <a:gd name="connsiteX3" fmla="*/ 1473912 w 1473912"/>
                <a:gd name="connsiteY3" fmla="*/ 638769 h 1398412"/>
                <a:gd name="connsiteX4" fmla="*/ 748957 w 1473912"/>
                <a:gd name="connsiteY4" fmla="*/ 1277538 h 1398412"/>
                <a:gd name="connsiteX5" fmla="*/ 118484 w 1473912"/>
                <a:gd name="connsiteY5" fmla="*/ 1340789 h 1398412"/>
                <a:gd name="connsiteX6" fmla="*/ 24002 w 1473912"/>
                <a:gd name="connsiteY6" fmla="*/ 638769 h 1398412"/>
                <a:gd name="connsiteX0" fmla="*/ 34809 w 1379944"/>
                <a:gd name="connsiteY0" fmla="*/ 538756 h 1398412"/>
                <a:gd name="connsiteX1" fmla="*/ 654989 w 1379944"/>
                <a:gd name="connsiteY1" fmla="*/ 0 h 1398412"/>
                <a:gd name="connsiteX2" fmla="*/ 1379944 w 1379944"/>
                <a:gd name="connsiteY2" fmla="*/ 0 h 1398412"/>
                <a:gd name="connsiteX3" fmla="*/ 1379944 w 1379944"/>
                <a:gd name="connsiteY3" fmla="*/ 638769 h 1398412"/>
                <a:gd name="connsiteX4" fmla="*/ 654989 w 1379944"/>
                <a:gd name="connsiteY4" fmla="*/ 1277538 h 1398412"/>
                <a:gd name="connsiteX5" fmla="*/ 24516 w 1379944"/>
                <a:gd name="connsiteY5" fmla="*/ 1340789 h 1398412"/>
                <a:gd name="connsiteX6" fmla="*/ 34809 w 1379944"/>
                <a:gd name="connsiteY6" fmla="*/ 538756 h 1398412"/>
                <a:gd name="connsiteX0" fmla="*/ 40600 w 1385735"/>
                <a:gd name="connsiteY0" fmla="*/ 538756 h 1442805"/>
                <a:gd name="connsiteX1" fmla="*/ 660780 w 1385735"/>
                <a:gd name="connsiteY1" fmla="*/ 0 h 1442805"/>
                <a:gd name="connsiteX2" fmla="*/ 1385735 w 1385735"/>
                <a:gd name="connsiteY2" fmla="*/ 0 h 1442805"/>
                <a:gd name="connsiteX3" fmla="*/ 1385735 w 1385735"/>
                <a:gd name="connsiteY3" fmla="*/ 638769 h 1442805"/>
                <a:gd name="connsiteX4" fmla="*/ 660780 w 1385735"/>
                <a:gd name="connsiteY4" fmla="*/ 1277538 h 1442805"/>
                <a:gd name="connsiteX5" fmla="*/ 6494 w 1385735"/>
                <a:gd name="connsiteY5" fmla="*/ 1397939 h 1442805"/>
                <a:gd name="connsiteX6" fmla="*/ 40600 w 1385735"/>
                <a:gd name="connsiteY6" fmla="*/ 538756 h 1442805"/>
                <a:gd name="connsiteX0" fmla="*/ 62814 w 1407949"/>
                <a:gd name="connsiteY0" fmla="*/ 538756 h 1442805"/>
                <a:gd name="connsiteX1" fmla="*/ 682994 w 1407949"/>
                <a:gd name="connsiteY1" fmla="*/ 0 h 1442805"/>
                <a:gd name="connsiteX2" fmla="*/ 1407949 w 1407949"/>
                <a:gd name="connsiteY2" fmla="*/ 0 h 1442805"/>
                <a:gd name="connsiteX3" fmla="*/ 1407949 w 1407949"/>
                <a:gd name="connsiteY3" fmla="*/ 638769 h 1442805"/>
                <a:gd name="connsiteX4" fmla="*/ 682994 w 1407949"/>
                <a:gd name="connsiteY4" fmla="*/ 1277538 h 1442805"/>
                <a:gd name="connsiteX5" fmla="*/ 28708 w 1407949"/>
                <a:gd name="connsiteY5" fmla="*/ 1397939 h 1442805"/>
                <a:gd name="connsiteX6" fmla="*/ 62814 w 1407949"/>
                <a:gd name="connsiteY6" fmla="*/ 538756 h 1442805"/>
                <a:gd name="connsiteX0" fmla="*/ 101115 w 1384337"/>
                <a:gd name="connsiteY0" fmla="*/ 391119 h 1442805"/>
                <a:gd name="connsiteX1" fmla="*/ 659382 w 1384337"/>
                <a:gd name="connsiteY1" fmla="*/ 0 h 1442805"/>
                <a:gd name="connsiteX2" fmla="*/ 1384337 w 1384337"/>
                <a:gd name="connsiteY2" fmla="*/ 0 h 1442805"/>
                <a:gd name="connsiteX3" fmla="*/ 1384337 w 1384337"/>
                <a:gd name="connsiteY3" fmla="*/ 638769 h 1442805"/>
                <a:gd name="connsiteX4" fmla="*/ 659382 w 1384337"/>
                <a:gd name="connsiteY4" fmla="*/ 1277538 h 1442805"/>
                <a:gd name="connsiteX5" fmla="*/ 5096 w 1384337"/>
                <a:gd name="connsiteY5" fmla="*/ 1397939 h 1442805"/>
                <a:gd name="connsiteX6" fmla="*/ 101115 w 1384337"/>
                <a:gd name="connsiteY6" fmla="*/ 391119 h 1442805"/>
                <a:gd name="connsiteX0" fmla="*/ 113800 w 1397022"/>
                <a:gd name="connsiteY0" fmla="*/ 391119 h 1442805"/>
                <a:gd name="connsiteX1" fmla="*/ 672067 w 1397022"/>
                <a:gd name="connsiteY1" fmla="*/ 0 h 1442805"/>
                <a:gd name="connsiteX2" fmla="*/ 1397022 w 1397022"/>
                <a:gd name="connsiteY2" fmla="*/ 0 h 1442805"/>
                <a:gd name="connsiteX3" fmla="*/ 1397022 w 1397022"/>
                <a:gd name="connsiteY3" fmla="*/ 638769 h 1442805"/>
                <a:gd name="connsiteX4" fmla="*/ 672067 w 1397022"/>
                <a:gd name="connsiteY4" fmla="*/ 1277538 h 1442805"/>
                <a:gd name="connsiteX5" fmla="*/ 17781 w 1397022"/>
                <a:gd name="connsiteY5" fmla="*/ 1397939 h 1442805"/>
                <a:gd name="connsiteX6" fmla="*/ 113800 w 1397022"/>
                <a:gd name="connsiteY6" fmla="*/ 391119 h 1442805"/>
                <a:gd name="connsiteX0" fmla="*/ 104967 w 1388189"/>
                <a:gd name="connsiteY0" fmla="*/ 391119 h 1442805"/>
                <a:gd name="connsiteX1" fmla="*/ 787059 w 1388189"/>
                <a:gd name="connsiteY1" fmla="*/ 9525 h 1442805"/>
                <a:gd name="connsiteX2" fmla="*/ 1388189 w 1388189"/>
                <a:gd name="connsiteY2" fmla="*/ 0 h 1442805"/>
                <a:gd name="connsiteX3" fmla="*/ 1388189 w 1388189"/>
                <a:gd name="connsiteY3" fmla="*/ 638769 h 1442805"/>
                <a:gd name="connsiteX4" fmla="*/ 663234 w 1388189"/>
                <a:gd name="connsiteY4" fmla="*/ 1277538 h 1442805"/>
                <a:gd name="connsiteX5" fmla="*/ 8948 w 1388189"/>
                <a:gd name="connsiteY5" fmla="*/ 1397939 h 1442805"/>
                <a:gd name="connsiteX6" fmla="*/ 104967 w 1388189"/>
                <a:gd name="connsiteY6" fmla="*/ 391119 h 1442805"/>
                <a:gd name="connsiteX0" fmla="*/ 104967 w 1388189"/>
                <a:gd name="connsiteY0" fmla="*/ 391119 h 1397939"/>
                <a:gd name="connsiteX1" fmla="*/ 787059 w 1388189"/>
                <a:gd name="connsiteY1" fmla="*/ 9525 h 1397939"/>
                <a:gd name="connsiteX2" fmla="*/ 1388189 w 1388189"/>
                <a:gd name="connsiteY2" fmla="*/ 0 h 1397939"/>
                <a:gd name="connsiteX3" fmla="*/ 1388189 w 1388189"/>
                <a:gd name="connsiteY3" fmla="*/ 638769 h 1397939"/>
                <a:gd name="connsiteX4" fmla="*/ 663234 w 1388189"/>
                <a:gd name="connsiteY4" fmla="*/ 1277538 h 1397939"/>
                <a:gd name="connsiteX5" fmla="*/ 8948 w 1388189"/>
                <a:gd name="connsiteY5" fmla="*/ 1397939 h 1397939"/>
                <a:gd name="connsiteX6" fmla="*/ 104967 w 1388189"/>
                <a:gd name="connsiteY6" fmla="*/ 391119 h 1397939"/>
                <a:gd name="connsiteX0" fmla="*/ 85126 w 1368348"/>
                <a:gd name="connsiteY0" fmla="*/ 391119 h 1355076"/>
                <a:gd name="connsiteX1" fmla="*/ 767218 w 1368348"/>
                <a:gd name="connsiteY1" fmla="*/ 9525 h 1355076"/>
                <a:gd name="connsiteX2" fmla="*/ 1368348 w 1368348"/>
                <a:gd name="connsiteY2" fmla="*/ 0 h 1355076"/>
                <a:gd name="connsiteX3" fmla="*/ 1368348 w 1368348"/>
                <a:gd name="connsiteY3" fmla="*/ 638769 h 1355076"/>
                <a:gd name="connsiteX4" fmla="*/ 643393 w 1368348"/>
                <a:gd name="connsiteY4" fmla="*/ 1277538 h 1355076"/>
                <a:gd name="connsiteX5" fmla="*/ 17682 w 1368348"/>
                <a:gd name="connsiteY5" fmla="*/ 1355076 h 1355076"/>
                <a:gd name="connsiteX6" fmla="*/ 85126 w 1368348"/>
                <a:gd name="connsiteY6" fmla="*/ 391119 h 1355076"/>
                <a:gd name="connsiteX0" fmla="*/ 85126 w 1368348"/>
                <a:gd name="connsiteY0" fmla="*/ 391119 h 1355076"/>
                <a:gd name="connsiteX1" fmla="*/ 767218 w 1368348"/>
                <a:gd name="connsiteY1" fmla="*/ 9525 h 1355076"/>
                <a:gd name="connsiteX2" fmla="*/ 1368348 w 1368348"/>
                <a:gd name="connsiteY2" fmla="*/ 0 h 1355076"/>
                <a:gd name="connsiteX3" fmla="*/ 1368348 w 1368348"/>
                <a:gd name="connsiteY3" fmla="*/ 638769 h 1355076"/>
                <a:gd name="connsiteX4" fmla="*/ 643393 w 1368348"/>
                <a:gd name="connsiteY4" fmla="*/ 1277538 h 1355076"/>
                <a:gd name="connsiteX5" fmla="*/ 17682 w 1368348"/>
                <a:gd name="connsiteY5" fmla="*/ 1355076 h 1355076"/>
                <a:gd name="connsiteX6" fmla="*/ 85126 w 1368348"/>
                <a:gd name="connsiteY6" fmla="*/ 391119 h 1355076"/>
                <a:gd name="connsiteX0" fmla="*/ 85126 w 1368348"/>
                <a:gd name="connsiteY0" fmla="*/ 391119 h 1355076"/>
                <a:gd name="connsiteX1" fmla="*/ 767218 w 1368348"/>
                <a:gd name="connsiteY1" fmla="*/ 9525 h 1355076"/>
                <a:gd name="connsiteX2" fmla="*/ 1368348 w 1368348"/>
                <a:gd name="connsiteY2" fmla="*/ 0 h 1355076"/>
                <a:gd name="connsiteX3" fmla="*/ 1368348 w 1368348"/>
                <a:gd name="connsiteY3" fmla="*/ 638769 h 1355076"/>
                <a:gd name="connsiteX4" fmla="*/ 643393 w 1368348"/>
                <a:gd name="connsiteY4" fmla="*/ 1277538 h 1355076"/>
                <a:gd name="connsiteX5" fmla="*/ 17682 w 1368348"/>
                <a:gd name="connsiteY5" fmla="*/ 1355076 h 1355076"/>
                <a:gd name="connsiteX6" fmla="*/ 85126 w 1368348"/>
                <a:gd name="connsiteY6" fmla="*/ 391119 h 135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8348" h="1355076">
                  <a:moveTo>
                    <a:pt x="85126" y="391119"/>
                  </a:moveTo>
                  <a:cubicBezTo>
                    <a:pt x="210049" y="166861"/>
                    <a:pt x="366836" y="9525"/>
                    <a:pt x="767218" y="9525"/>
                  </a:cubicBezTo>
                  <a:lnTo>
                    <a:pt x="1368348" y="0"/>
                  </a:lnTo>
                  <a:lnTo>
                    <a:pt x="1368348" y="638769"/>
                  </a:lnTo>
                  <a:cubicBezTo>
                    <a:pt x="1368348" y="991551"/>
                    <a:pt x="1259029" y="1301029"/>
                    <a:pt x="643393" y="1277538"/>
                  </a:cubicBezTo>
                  <a:cubicBezTo>
                    <a:pt x="27757" y="1254047"/>
                    <a:pt x="352821" y="1290088"/>
                    <a:pt x="17682" y="1355076"/>
                  </a:cubicBezTo>
                  <a:cubicBezTo>
                    <a:pt x="6393" y="920002"/>
                    <a:pt x="-39797" y="615377"/>
                    <a:pt x="85126" y="3911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793976" y="3015258"/>
              <a:ext cx="1440160" cy="2276178"/>
              <a:chOff x="5620422" y="1661545"/>
              <a:chExt cx="1543866" cy="2440085"/>
            </a:xfrm>
          </p:grpSpPr>
          <p:sp>
            <p:nvSpPr>
              <p:cNvPr id="79" name="타원 22"/>
              <p:cNvSpPr/>
              <p:nvPr/>
            </p:nvSpPr>
            <p:spPr>
              <a:xfrm>
                <a:off x="5620422" y="2730974"/>
                <a:ext cx="1543866" cy="1370656"/>
              </a:xfrm>
              <a:custGeom>
                <a:avLst/>
                <a:gdLst>
                  <a:gd name="connsiteX0" fmla="*/ 0 w 2516044"/>
                  <a:gd name="connsiteY0" fmla="*/ 1100543 h 2201085"/>
                  <a:gd name="connsiteX1" fmla="*/ 1258022 w 2516044"/>
                  <a:gd name="connsiteY1" fmla="*/ 0 h 2201085"/>
                  <a:gd name="connsiteX2" fmla="*/ 2516044 w 2516044"/>
                  <a:gd name="connsiteY2" fmla="*/ 1100543 h 2201085"/>
                  <a:gd name="connsiteX3" fmla="*/ 1258022 w 2516044"/>
                  <a:gd name="connsiteY3" fmla="*/ 2201086 h 2201085"/>
                  <a:gd name="connsiteX4" fmla="*/ 0 w 2516044"/>
                  <a:gd name="connsiteY4" fmla="*/ 1100543 h 2201085"/>
                  <a:gd name="connsiteX0" fmla="*/ 0 w 1906444"/>
                  <a:gd name="connsiteY0" fmla="*/ 1103256 h 2205496"/>
                  <a:gd name="connsiteX1" fmla="*/ 1258022 w 1906444"/>
                  <a:gd name="connsiteY1" fmla="*/ 2713 h 2205496"/>
                  <a:gd name="connsiteX2" fmla="*/ 1906444 w 1906444"/>
                  <a:gd name="connsiteY2" fmla="*/ 889896 h 2205496"/>
                  <a:gd name="connsiteX3" fmla="*/ 1258022 w 1906444"/>
                  <a:gd name="connsiteY3" fmla="*/ 2203799 h 2205496"/>
                  <a:gd name="connsiteX4" fmla="*/ 0 w 1906444"/>
                  <a:gd name="connsiteY4" fmla="*/ 1103256 h 2205496"/>
                  <a:gd name="connsiteX0" fmla="*/ 0 w 2357356"/>
                  <a:gd name="connsiteY0" fmla="*/ 1103256 h 2205496"/>
                  <a:gd name="connsiteX1" fmla="*/ 1258022 w 2357356"/>
                  <a:gd name="connsiteY1" fmla="*/ 2713 h 2205496"/>
                  <a:gd name="connsiteX2" fmla="*/ 1906444 w 2357356"/>
                  <a:gd name="connsiteY2" fmla="*/ 889896 h 2205496"/>
                  <a:gd name="connsiteX3" fmla="*/ 1258022 w 2357356"/>
                  <a:gd name="connsiteY3" fmla="*/ 2203799 h 2205496"/>
                  <a:gd name="connsiteX4" fmla="*/ 0 w 2357356"/>
                  <a:gd name="connsiteY4" fmla="*/ 1103256 h 2205496"/>
                  <a:gd name="connsiteX0" fmla="*/ 0 w 2380665"/>
                  <a:gd name="connsiteY0" fmla="*/ 1103256 h 2209122"/>
                  <a:gd name="connsiteX1" fmla="*/ 1258022 w 2380665"/>
                  <a:gd name="connsiteY1" fmla="*/ 2713 h 2209122"/>
                  <a:gd name="connsiteX2" fmla="*/ 1906444 w 2380665"/>
                  <a:gd name="connsiteY2" fmla="*/ 889896 h 2209122"/>
                  <a:gd name="connsiteX3" fmla="*/ 1258022 w 2380665"/>
                  <a:gd name="connsiteY3" fmla="*/ 2203799 h 2209122"/>
                  <a:gd name="connsiteX4" fmla="*/ 0 w 2380665"/>
                  <a:gd name="connsiteY4" fmla="*/ 1103256 h 2209122"/>
                  <a:gd name="connsiteX0" fmla="*/ 813 w 2381478"/>
                  <a:gd name="connsiteY0" fmla="*/ 1103256 h 2209531"/>
                  <a:gd name="connsiteX1" fmla="*/ 1258835 w 2381478"/>
                  <a:gd name="connsiteY1" fmla="*/ 2713 h 2209531"/>
                  <a:gd name="connsiteX2" fmla="*/ 1907257 w 2381478"/>
                  <a:gd name="connsiteY2" fmla="*/ 889896 h 2209531"/>
                  <a:gd name="connsiteX3" fmla="*/ 1258835 w 2381478"/>
                  <a:gd name="connsiteY3" fmla="*/ 2203799 h 2209531"/>
                  <a:gd name="connsiteX4" fmla="*/ 813 w 2381478"/>
                  <a:gd name="connsiteY4" fmla="*/ 1103256 h 2209531"/>
                  <a:gd name="connsiteX0" fmla="*/ 6206 w 2386871"/>
                  <a:gd name="connsiteY0" fmla="*/ 828336 h 1932533"/>
                  <a:gd name="connsiteX1" fmla="*/ 829888 w 2386871"/>
                  <a:gd name="connsiteY1" fmla="*/ 9733 h 1932533"/>
                  <a:gd name="connsiteX2" fmla="*/ 1912650 w 2386871"/>
                  <a:gd name="connsiteY2" fmla="*/ 614976 h 1932533"/>
                  <a:gd name="connsiteX3" fmla="*/ 1264228 w 2386871"/>
                  <a:gd name="connsiteY3" fmla="*/ 1928879 h 1932533"/>
                  <a:gd name="connsiteX4" fmla="*/ 6206 w 2386871"/>
                  <a:gd name="connsiteY4" fmla="*/ 828336 h 1932533"/>
                  <a:gd name="connsiteX0" fmla="*/ 6206 w 2191352"/>
                  <a:gd name="connsiteY0" fmla="*/ 828336 h 1932533"/>
                  <a:gd name="connsiteX1" fmla="*/ 829888 w 2191352"/>
                  <a:gd name="connsiteY1" fmla="*/ 9733 h 1932533"/>
                  <a:gd name="connsiteX2" fmla="*/ 1912650 w 2191352"/>
                  <a:gd name="connsiteY2" fmla="*/ 614976 h 1932533"/>
                  <a:gd name="connsiteX3" fmla="*/ 1264228 w 2191352"/>
                  <a:gd name="connsiteY3" fmla="*/ 1928879 h 1932533"/>
                  <a:gd name="connsiteX4" fmla="*/ 6206 w 2191352"/>
                  <a:gd name="connsiteY4" fmla="*/ 828336 h 1932533"/>
                  <a:gd name="connsiteX0" fmla="*/ 6403 w 2192898"/>
                  <a:gd name="connsiteY0" fmla="*/ 828336 h 1598904"/>
                  <a:gd name="connsiteX1" fmla="*/ 830085 w 2192898"/>
                  <a:gd name="connsiteY1" fmla="*/ 9733 h 1598904"/>
                  <a:gd name="connsiteX2" fmla="*/ 1912847 w 2192898"/>
                  <a:gd name="connsiteY2" fmla="*/ 614976 h 1598904"/>
                  <a:gd name="connsiteX3" fmla="*/ 1272045 w 2192898"/>
                  <a:gd name="connsiteY3" fmla="*/ 1593599 h 1598904"/>
                  <a:gd name="connsiteX4" fmla="*/ 6403 w 2192898"/>
                  <a:gd name="connsiteY4" fmla="*/ 828336 h 1598904"/>
                  <a:gd name="connsiteX0" fmla="*/ 7986 w 2018104"/>
                  <a:gd name="connsiteY0" fmla="*/ 957505 h 1605746"/>
                  <a:gd name="connsiteX1" fmla="*/ 679268 w 2018104"/>
                  <a:gd name="connsiteY1" fmla="*/ 16982 h 1605746"/>
                  <a:gd name="connsiteX2" fmla="*/ 1762030 w 2018104"/>
                  <a:gd name="connsiteY2" fmla="*/ 622225 h 1605746"/>
                  <a:gd name="connsiteX3" fmla="*/ 1121228 w 2018104"/>
                  <a:gd name="connsiteY3" fmla="*/ 1600848 h 1605746"/>
                  <a:gd name="connsiteX4" fmla="*/ 7986 w 2018104"/>
                  <a:gd name="connsiteY4" fmla="*/ 957505 h 1605746"/>
                  <a:gd name="connsiteX0" fmla="*/ 22061 w 2032179"/>
                  <a:gd name="connsiteY0" fmla="*/ 957505 h 1613456"/>
                  <a:gd name="connsiteX1" fmla="*/ 693343 w 2032179"/>
                  <a:gd name="connsiteY1" fmla="*/ 16982 h 1613456"/>
                  <a:gd name="connsiteX2" fmla="*/ 1776105 w 2032179"/>
                  <a:gd name="connsiteY2" fmla="*/ 622225 h 1613456"/>
                  <a:gd name="connsiteX3" fmla="*/ 1135303 w 2032179"/>
                  <a:gd name="connsiteY3" fmla="*/ 1600848 h 1613456"/>
                  <a:gd name="connsiteX4" fmla="*/ 22061 w 2032179"/>
                  <a:gd name="connsiteY4" fmla="*/ 957505 h 1613456"/>
                  <a:gd name="connsiteX0" fmla="*/ 22061 w 1883831"/>
                  <a:gd name="connsiteY0" fmla="*/ 957505 h 1613456"/>
                  <a:gd name="connsiteX1" fmla="*/ 693343 w 1883831"/>
                  <a:gd name="connsiteY1" fmla="*/ 16982 h 1613456"/>
                  <a:gd name="connsiteX2" fmla="*/ 1776105 w 1883831"/>
                  <a:gd name="connsiteY2" fmla="*/ 622225 h 1613456"/>
                  <a:gd name="connsiteX3" fmla="*/ 1135303 w 1883831"/>
                  <a:gd name="connsiteY3" fmla="*/ 1600848 h 1613456"/>
                  <a:gd name="connsiteX4" fmla="*/ 22061 w 1883831"/>
                  <a:gd name="connsiteY4" fmla="*/ 957505 h 1613456"/>
                  <a:gd name="connsiteX0" fmla="*/ 21520 w 1793621"/>
                  <a:gd name="connsiteY0" fmla="*/ 956377 h 1611926"/>
                  <a:gd name="connsiteX1" fmla="*/ 692802 w 1793621"/>
                  <a:gd name="connsiteY1" fmla="*/ 15854 h 1611926"/>
                  <a:gd name="connsiteX2" fmla="*/ 1676504 w 1793621"/>
                  <a:gd name="connsiteY2" fmla="*/ 628717 h 1611926"/>
                  <a:gd name="connsiteX3" fmla="*/ 1134762 w 1793621"/>
                  <a:gd name="connsiteY3" fmla="*/ 1599720 h 1611926"/>
                  <a:gd name="connsiteX4" fmla="*/ 21520 w 1793621"/>
                  <a:gd name="connsiteY4" fmla="*/ 956377 h 1611926"/>
                  <a:gd name="connsiteX0" fmla="*/ 7282 w 1777560"/>
                  <a:gd name="connsiteY0" fmla="*/ 956377 h 1408748"/>
                  <a:gd name="connsiteX1" fmla="*/ 678564 w 1777560"/>
                  <a:gd name="connsiteY1" fmla="*/ 15854 h 1408748"/>
                  <a:gd name="connsiteX2" fmla="*/ 1662266 w 1777560"/>
                  <a:gd name="connsiteY2" fmla="*/ 628717 h 1408748"/>
                  <a:gd name="connsiteX3" fmla="*/ 1105284 w 1777560"/>
                  <a:gd name="connsiteY3" fmla="*/ 1401600 h 1408748"/>
                  <a:gd name="connsiteX4" fmla="*/ 7282 w 1777560"/>
                  <a:gd name="connsiteY4" fmla="*/ 956377 h 1408748"/>
                  <a:gd name="connsiteX0" fmla="*/ 11820 w 1534008"/>
                  <a:gd name="connsiteY0" fmla="*/ 875691 h 1400721"/>
                  <a:gd name="connsiteX1" fmla="*/ 439262 w 1534008"/>
                  <a:gd name="connsiteY1" fmla="*/ 11368 h 1400721"/>
                  <a:gd name="connsiteX2" fmla="*/ 1422964 w 1534008"/>
                  <a:gd name="connsiteY2" fmla="*/ 624231 h 1400721"/>
                  <a:gd name="connsiteX3" fmla="*/ 865982 w 1534008"/>
                  <a:gd name="connsiteY3" fmla="*/ 1397114 h 1400721"/>
                  <a:gd name="connsiteX4" fmla="*/ 11820 w 1534008"/>
                  <a:gd name="connsiteY4" fmla="*/ 875691 h 1400721"/>
                  <a:gd name="connsiteX0" fmla="*/ 20665 w 1542853"/>
                  <a:gd name="connsiteY0" fmla="*/ 875691 h 1402398"/>
                  <a:gd name="connsiteX1" fmla="*/ 448107 w 1542853"/>
                  <a:gd name="connsiteY1" fmla="*/ 11368 h 1402398"/>
                  <a:gd name="connsiteX2" fmla="*/ 1431809 w 1542853"/>
                  <a:gd name="connsiteY2" fmla="*/ 624231 h 1402398"/>
                  <a:gd name="connsiteX3" fmla="*/ 874827 w 1542853"/>
                  <a:gd name="connsiteY3" fmla="*/ 1397114 h 1402398"/>
                  <a:gd name="connsiteX4" fmla="*/ 20665 w 1542853"/>
                  <a:gd name="connsiteY4" fmla="*/ 875691 h 1402398"/>
                  <a:gd name="connsiteX0" fmla="*/ 24195 w 1546383"/>
                  <a:gd name="connsiteY0" fmla="*/ 910813 h 1437520"/>
                  <a:gd name="connsiteX1" fmla="*/ 451637 w 1546383"/>
                  <a:gd name="connsiteY1" fmla="*/ 46490 h 1437520"/>
                  <a:gd name="connsiteX2" fmla="*/ 1435339 w 1546383"/>
                  <a:gd name="connsiteY2" fmla="*/ 659353 h 1437520"/>
                  <a:gd name="connsiteX3" fmla="*/ 878357 w 1546383"/>
                  <a:gd name="connsiteY3" fmla="*/ 1432236 h 1437520"/>
                  <a:gd name="connsiteX4" fmla="*/ 24195 w 1546383"/>
                  <a:gd name="connsiteY4" fmla="*/ 910813 h 1437520"/>
                  <a:gd name="connsiteX0" fmla="*/ 9850 w 1532038"/>
                  <a:gd name="connsiteY0" fmla="*/ 910813 h 1437836"/>
                  <a:gd name="connsiteX1" fmla="*/ 437292 w 1532038"/>
                  <a:gd name="connsiteY1" fmla="*/ 46490 h 1437836"/>
                  <a:gd name="connsiteX2" fmla="*/ 1420994 w 1532038"/>
                  <a:gd name="connsiteY2" fmla="*/ 659353 h 1437836"/>
                  <a:gd name="connsiteX3" fmla="*/ 864012 w 1532038"/>
                  <a:gd name="connsiteY3" fmla="*/ 1432236 h 1437836"/>
                  <a:gd name="connsiteX4" fmla="*/ 9850 w 1532038"/>
                  <a:gd name="connsiteY4" fmla="*/ 910813 h 1437836"/>
                  <a:gd name="connsiteX0" fmla="*/ 13522 w 1534058"/>
                  <a:gd name="connsiteY0" fmla="*/ 910813 h 1367924"/>
                  <a:gd name="connsiteX1" fmla="*/ 440964 w 1534058"/>
                  <a:gd name="connsiteY1" fmla="*/ 46490 h 1367924"/>
                  <a:gd name="connsiteX2" fmla="*/ 1424666 w 1534058"/>
                  <a:gd name="connsiteY2" fmla="*/ 659353 h 1367924"/>
                  <a:gd name="connsiteX3" fmla="*/ 852444 w 1534058"/>
                  <a:gd name="connsiteY3" fmla="*/ 1363656 h 1367924"/>
                  <a:gd name="connsiteX4" fmla="*/ 13522 w 1534058"/>
                  <a:gd name="connsiteY4" fmla="*/ 910813 h 1367924"/>
                  <a:gd name="connsiteX0" fmla="*/ 23330 w 1543866"/>
                  <a:gd name="connsiteY0" fmla="*/ 910813 h 1370656"/>
                  <a:gd name="connsiteX1" fmla="*/ 450772 w 1543866"/>
                  <a:gd name="connsiteY1" fmla="*/ 46490 h 1370656"/>
                  <a:gd name="connsiteX2" fmla="*/ 1434474 w 1543866"/>
                  <a:gd name="connsiteY2" fmla="*/ 659353 h 1370656"/>
                  <a:gd name="connsiteX3" fmla="*/ 862252 w 1543866"/>
                  <a:gd name="connsiteY3" fmla="*/ 1363656 h 1370656"/>
                  <a:gd name="connsiteX4" fmla="*/ 23330 w 1543866"/>
                  <a:gd name="connsiteY4" fmla="*/ 910813 h 13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866" h="1370656">
                    <a:moveTo>
                      <a:pt x="23330" y="910813"/>
                    </a:moveTo>
                    <a:cubicBezTo>
                      <a:pt x="-75730" y="561746"/>
                      <a:pt x="154621" y="179840"/>
                      <a:pt x="450772" y="46490"/>
                    </a:cubicBezTo>
                    <a:cubicBezTo>
                      <a:pt x="746923" y="-86860"/>
                      <a:pt x="1434474" y="51540"/>
                      <a:pt x="1434474" y="659353"/>
                    </a:cubicBezTo>
                    <a:cubicBezTo>
                      <a:pt x="1815474" y="1259546"/>
                      <a:pt x="1097443" y="1321746"/>
                      <a:pt x="862252" y="1363656"/>
                    </a:cubicBezTo>
                    <a:cubicBezTo>
                      <a:pt x="627061" y="1405566"/>
                      <a:pt x="122390" y="1259880"/>
                      <a:pt x="23330" y="9108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지연 79"/>
              <p:cNvSpPr/>
              <p:nvPr/>
            </p:nvSpPr>
            <p:spPr>
              <a:xfrm rot="16200000">
                <a:off x="5610764" y="2531179"/>
                <a:ext cx="2016224" cy="276956"/>
              </a:xfrm>
              <a:prstGeom prst="flowChartDelay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순서도: 지연 80"/>
              <p:cNvSpPr/>
              <p:nvPr/>
            </p:nvSpPr>
            <p:spPr>
              <a:xfrm rot="16200000">
                <a:off x="5042065" y="2531179"/>
                <a:ext cx="2016224" cy="276956"/>
              </a:xfrm>
              <a:prstGeom prst="flowChartDelay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순서도: 연결자 81"/>
              <p:cNvSpPr/>
              <p:nvPr/>
            </p:nvSpPr>
            <p:spPr>
              <a:xfrm>
                <a:off x="6106049" y="309734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순서도: 연결자 82"/>
              <p:cNvSpPr/>
              <p:nvPr/>
            </p:nvSpPr>
            <p:spPr>
              <a:xfrm>
                <a:off x="6610105" y="309734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이등변 삼각형 23"/>
              <p:cNvSpPr/>
              <p:nvPr/>
            </p:nvSpPr>
            <p:spPr>
              <a:xfrm flipV="1">
                <a:off x="6494021" y="3476682"/>
                <a:ext cx="170314" cy="13659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1077"/>
                  <a:gd name="connsiteY0" fmla="*/ 914400 h 914400"/>
                  <a:gd name="connsiteX1" fmla="*/ 530352 w 1061077"/>
                  <a:gd name="connsiteY1" fmla="*/ 0 h 914400"/>
                  <a:gd name="connsiteX2" fmla="*/ 1060704 w 1061077"/>
                  <a:gd name="connsiteY2" fmla="*/ 914400 h 914400"/>
                  <a:gd name="connsiteX3" fmla="*/ 0 w 1061077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417"/>
                  <a:gd name="connsiteY0" fmla="*/ 914400 h 914400"/>
                  <a:gd name="connsiteX1" fmla="*/ 530352 w 1061417"/>
                  <a:gd name="connsiteY1" fmla="*/ 0 h 914400"/>
                  <a:gd name="connsiteX2" fmla="*/ 1060704 w 1061417"/>
                  <a:gd name="connsiteY2" fmla="*/ 914400 h 914400"/>
                  <a:gd name="connsiteX3" fmla="*/ 0 w 1061417"/>
                  <a:gd name="connsiteY3" fmla="*/ 914400 h 914400"/>
                  <a:gd name="connsiteX0" fmla="*/ 0 w 1061669"/>
                  <a:gd name="connsiteY0" fmla="*/ 899160 h 899160"/>
                  <a:gd name="connsiteX1" fmla="*/ 583692 w 1061669"/>
                  <a:gd name="connsiteY1" fmla="*/ 0 h 899160"/>
                  <a:gd name="connsiteX2" fmla="*/ 1060704 w 1061669"/>
                  <a:gd name="connsiteY2" fmla="*/ 899160 h 899160"/>
                  <a:gd name="connsiteX3" fmla="*/ 0 w 1061669"/>
                  <a:gd name="connsiteY3" fmla="*/ 899160 h 899160"/>
                  <a:gd name="connsiteX0" fmla="*/ 0 w 1061623"/>
                  <a:gd name="connsiteY0" fmla="*/ 777240 h 777240"/>
                  <a:gd name="connsiteX1" fmla="*/ 576072 w 1061623"/>
                  <a:gd name="connsiteY1" fmla="*/ 0 h 777240"/>
                  <a:gd name="connsiteX2" fmla="*/ 1060704 w 1061623"/>
                  <a:gd name="connsiteY2" fmla="*/ 777240 h 777240"/>
                  <a:gd name="connsiteX3" fmla="*/ 0 w 1061623"/>
                  <a:gd name="connsiteY3" fmla="*/ 777240 h 777240"/>
                  <a:gd name="connsiteX0" fmla="*/ 0 w 993708"/>
                  <a:gd name="connsiteY0" fmla="*/ 777240 h 777240"/>
                  <a:gd name="connsiteX1" fmla="*/ 576072 w 993708"/>
                  <a:gd name="connsiteY1" fmla="*/ 0 h 777240"/>
                  <a:gd name="connsiteX2" fmla="*/ 992124 w 993708"/>
                  <a:gd name="connsiteY2" fmla="*/ 777240 h 777240"/>
                  <a:gd name="connsiteX3" fmla="*/ 0 w 993708"/>
                  <a:gd name="connsiteY3" fmla="*/ 777240 h 777240"/>
                  <a:gd name="connsiteX0" fmla="*/ 0 w 864168"/>
                  <a:gd name="connsiteY0" fmla="*/ 769620 h 777240"/>
                  <a:gd name="connsiteX1" fmla="*/ 446532 w 864168"/>
                  <a:gd name="connsiteY1" fmla="*/ 0 h 777240"/>
                  <a:gd name="connsiteX2" fmla="*/ 862584 w 864168"/>
                  <a:gd name="connsiteY2" fmla="*/ 777240 h 777240"/>
                  <a:gd name="connsiteX3" fmla="*/ 0 w 864168"/>
                  <a:gd name="connsiteY3" fmla="*/ 769620 h 777240"/>
                  <a:gd name="connsiteX0" fmla="*/ 0 w 864168"/>
                  <a:gd name="connsiteY0" fmla="*/ 769620 h 856006"/>
                  <a:gd name="connsiteX1" fmla="*/ 446532 w 864168"/>
                  <a:gd name="connsiteY1" fmla="*/ 0 h 856006"/>
                  <a:gd name="connsiteX2" fmla="*/ 862584 w 864168"/>
                  <a:gd name="connsiteY2" fmla="*/ 777240 h 856006"/>
                  <a:gd name="connsiteX3" fmla="*/ 0 w 864168"/>
                  <a:gd name="connsiteY3" fmla="*/ 769620 h 856006"/>
                  <a:gd name="connsiteX0" fmla="*/ 0 w 864168"/>
                  <a:gd name="connsiteY0" fmla="*/ 769620 h 891777"/>
                  <a:gd name="connsiteX1" fmla="*/ 446532 w 864168"/>
                  <a:gd name="connsiteY1" fmla="*/ 0 h 891777"/>
                  <a:gd name="connsiteX2" fmla="*/ 862584 w 864168"/>
                  <a:gd name="connsiteY2" fmla="*/ 777240 h 891777"/>
                  <a:gd name="connsiteX3" fmla="*/ 0 w 864168"/>
                  <a:gd name="connsiteY3" fmla="*/ 769620 h 891777"/>
                  <a:gd name="connsiteX0" fmla="*/ 0 w 864168"/>
                  <a:gd name="connsiteY0" fmla="*/ 769620 h 888677"/>
                  <a:gd name="connsiteX1" fmla="*/ 446532 w 864168"/>
                  <a:gd name="connsiteY1" fmla="*/ 0 h 888677"/>
                  <a:gd name="connsiteX2" fmla="*/ 862584 w 864168"/>
                  <a:gd name="connsiteY2" fmla="*/ 777240 h 888677"/>
                  <a:gd name="connsiteX3" fmla="*/ 0 w 864168"/>
                  <a:gd name="connsiteY3" fmla="*/ 769620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68" h="888677">
                    <a:moveTo>
                      <a:pt x="0" y="769620"/>
                    </a:moveTo>
                    <a:cubicBezTo>
                      <a:pt x="24384" y="403860"/>
                      <a:pt x="18288" y="190500"/>
                      <a:pt x="446532" y="0"/>
                    </a:cubicBezTo>
                    <a:cubicBezTo>
                      <a:pt x="806196" y="198120"/>
                      <a:pt x="876300" y="312420"/>
                      <a:pt x="862584" y="777240"/>
                    </a:cubicBezTo>
                    <a:cubicBezTo>
                      <a:pt x="529336" y="949960"/>
                      <a:pt x="264668" y="901700"/>
                      <a:pt x="0" y="7696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6247234" y="3748782"/>
                <a:ext cx="6075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모서리가 둥근 직사각형 71"/>
            <p:cNvSpPr/>
            <p:nvPr/>
          </p:nvSpPr>
          <p:spPr>
            <a:xfrm rot="19595100">
              <a:off x="3082940" y="5311624"/>
              <a:ext cx="201138" cy="425855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rgbClr val="ECECE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 rot="14046635">
              <a:off x="3288702" y="5412876"/>
              <a:ext cx="201138" cy="4258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2785350" y="6166667"/>
              <a:ext cx="826755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눈물 방울 74"/>
            <p:cNvSpPr/>
            <p:nvPr/>
          </p:nvSpPr>
          <p:spPr>
            <a:xfrm flipH="1" flipV="1">
              <a:off x="2567560" y="5774918"/>
              <a:ext cx="676404" cy="614260"/>
            </a:xfrm>
            <a:prstGeom prst="teardrop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막힌 원호 75"/>
            <p:cNvSpPr/>
            <p:nvPr/>
          </p:nvSpPr>
          <p:spPr>
            <a:xfrm>
              <a:off x="3306451" y="4417692"/>
              <a:ext cx="181905" cy="354483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막힌 원호 76"/>
            <p:cNvSpPr/>
            <p:nvPr/>
          </p:nvSpPr>
          <p:spPr>
            <a:xfrm>
              <a:off x="3782361" y="4417692"/>
              <a:ext cx="181905" cy="354483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 rot="18173885">
              <a:off x="3880532" y="5383752"/>
              <a:ext cx="201138" cy="4258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모서리가 둥근 사각형 설명선 85"/>
          <p:cNvSpPr/>
          <p:nvPr/>
        </p:nvSpPr>
        <p:spPr>
          <a:xfrm>
            <a:off x="3817104" y="2227329"/>
            <a:ext cx="5075375" cy="2735513"/>
          </a:xfrm>
          <a:prstGeom prst="wedgeRoundRectCallout">
            <a:avLst>
              <a:gd name="adj1" fmla="val -57252"/>
              <a:gd name="adj2" fmla="val -22096"/>
              <a:gd name="adj3" fmla="val 16667"/>
            </a:avLst>
          </a:prstGeom>
          <a:solidFill>
            <a:srgbClr val="734D3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이름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멍뭉이</a:t>
            </a:r>
            <a:endParaRPr lang="en-US" altLang="ko-KR" sz="2400" dirty="0" smtClean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나이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(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상상에 맡깁니다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성격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온순하고 활발하다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그래서 모든 다른 동물</a:t>
            </a:r>
            <a:endParaRPr lang="en-US" altLang="ko-KR" sz="2400" dirty="0" smtClean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lvl="1"/>
            <a:r>
              <a:rPr lang="en-US" altLang="ko-KR" sz="24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과 좋은 관계를 가지고 있다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7" name="모서리가 둥근 사각형 설명선 86"/>
          <p:cNvSpPr/>
          <p:nvPr/>
        </p:nvSpPr>
        <p:spPr>
          <a:xfrm>
            <a:off x="3806071" y="1723653"/>
            <a:ext cx="5075375" cy="2306631"/>
          </a:xfrm>
          <a:prstGeom prst="wedgeRoundRectCallout">
            <a:avLst>
              <a:gd name="adj1" fmla="val -23089"/>
              <a:gd name="adj2" fmla="val 60841"/>
              <a:gd name="adj3" fmla="val 16667"/>
            </a:avLst>
          </a:prstGeom>
          <a:solidFill>
            <a:srgbClr val="734D3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이름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토갱이</a:t>
            </a:r>
            <a:endParaRPr lang="en-US" altLang="ko-KR" sz="2400" dirty="0" smtClean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나이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(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상상에 맡깁니다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성격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아이같은 동심을 소유하고</a:t>
            </a:r>
            <a:endParaRPr lang="en-US" altLang="ko-KR" sz="2400" dirty="0" smtClean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</a:t>
            </a:r>
            <a:r>
              <a:rPr lang="ko-KR" altLang="en-US" sz="24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 있으며 그 동심을 지키려</a:t>
            </a:r>
            <a:endParaRPr lang="en-US" altLang="ko-KR" sz="2400" dirty="0" smtClean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    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노력을 하는 순수한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(?)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    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친구이다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8" name="모서리가 둥근 사각형 설명선 87"/>
          <p:cNvSpPr/>
          <p:nvPr/>
        </p:nvSpPr>
        <p:spPr>
          <a:xfrm>
            <a:off x="172135" y="2204864"/>
            <a:ext cx="5075375" cy="2735513"/>
          </a:xfrm>
          <a:prstGeom prst="wedgeRoundRectCallout">
            <a:avLst>
              <a:gd name="adj1" fmla="val 59345"/>
              <a:gd name="adj2" fmla="val 19215"/>
              <a:gd name="adj3" fmla="val 16667"/>
            </a:avLst>
          </a:prstGeom>
          <a:solidFill>
            <a:srgbClr val="734D3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이름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냥냥이</a:t>
            </a:r>
            <a:endParaRPr lang="en-US" altLang="ko-KR" sz="2400" dirty="0" smtClean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나이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(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상상에 맡깁니다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성격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도도하고 꼼꼼하다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츤츤거리는 성격에 냥냥이를</a:t>
            </a:r>
            <a:endParaRPr lang="en-US" altLang="ko-KR" sz="2400" dirty="0" smtClean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lvl="1"/>
            <a:r>
              <a:rPr lang="en-US" altLang="ko-KR" sz="24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좋아하는 동물들이 많다</a:t>
            </a:r>
            <a:r>
              <a:rPr lang="en-US" altLang="ko-KR" sz="2400" dirty="0" smtClean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61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3536" y="-2"/>
            <a:ext cx="3419871" cy="2204865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174" y="607194"/>
            <a:ext cx="8313652" cy="1080120"/>
            <a:chOff x="415174" y="205892"/>
            <a:chExt cx="8313652" cy="10801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15174" y="205892"/>
              <a:ext cx="8313652" cy="1080120"/>
            </a:xfrm>
            <a:prstGeom prst="roundRect">
              <a:avLst>
                <a:gd name="adj" fmla="val 42557"/>
              </a:avLst>
            </a:prstGeom>
            <a:solidFill>
              <a:srgbClr val="734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7541" y="326973"/>
              <a:ext cx="54489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사용한 주요 코드</a:t>
              </a:r>
              <a:endParaRPr lang="ko-KR" altLang="en-US" sz="5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7" y="2261535"/>
            <a:ext cx="8728826" cy="332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58404" y="3861048"/>
            <a:ext cx="6641988" cy="646331"/>
            <a:chOff x="1458404" y="3717032"/>
            <a:chExt cx="6641988" cy="646331"/>
          </a:xfrm>
        </p:grpSpPr>
        <p:sp>
          <p:nvSpPr>
            <p:cNvPr id="2" name="직사각형 1"/>
            <p:cNvSpPr/>
            <p:nvPr/>
          </p:nvSpPr>
          <p:spPr>
            <a:xfrm>
              <a:off x="1458404" y="3781371"/>
              <a:ext cx="2592288" cy="511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3717032"/>
              <a:ext cx="3888432" cy="646331"/>
            </a:xfrm>
            <a:prstGeom prst="rect">
              <a:avLst/>
            </a:prstGeom>
            <a:solidFill>
              <a:schemeClr val="bg1"/>
            </a:solidFill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좌측의 박스와 같이 버튼을 이용한 코드를 가장 많이 사용하였습니다</a:t>
              </a:r>
              <a:r>
                <a:rPr lang="en-US" altLang="ko-KR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.</a:t>
              </a:r>
              <a:endParaRPr lang="ko-KR" altLang="en-US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411760" y="3602221"/>
            <a:ext cx="4032448" cy="1373084"/>
            <a:chOff x="2411760" y="3602221"/>
            <a:chExt cx="4032448" cy="1373084"/>
          </a:xfrm>
        </p:grpSpPr>
        <p:sp>
          <p:nvSpPr>
            <p:cNvPr id="14" name="직사각형 13"/>
            <p:cNvSpPr/>
            <p:nvPr/>
          </p:nvSpPr>
          <p:spPr>
            <a:xfrm>
              <a:off x="3059832" y="4445738"/>
              <a:ext cx="2736304" cy="5295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11760" y="3602221"/>
              <a:ext cx="4032448" cy="646331"/>
            </a:xfrm>
            <a:prstGeom prst="rect">
              <a:avLst/>
            </a:prstGeom>
            <a:solidFill>
              <a:schemeClr val="bg1"/>
            </a:solidFill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그림을 많이 사용해서 사진을</a:t>
              </a:r>
              <a:r>
                <a:rPr lang="en-US" altLang="ko-KR" dirty="0">
                  <a:latin typeface="HY나무M" panose="02030600000101010101" pitchFamily="18" charset="-127"/>
                  <a:ea typeface="HY나무M" panose="02030600000101010101" pitchFamily="18" charset="-127"/>
                </a:rPr>
                <a:t> </a:t>
              </a:r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연결</a:t>
              </a:r>
              <a:endPara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하는 코드도 많이 사용하였습니다</a:t>
              </a:r>
              <a:r>
                <a:rPr lang="en-US" altLang="ko-KR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.</a:t>
              </a:r>
              <a:endParaRPr lang="ko-KR" altLang="en-US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3536" y="-2"/>
            <a:ext cx="3419871" cy="2204865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174" y="607194"/>
            <a:ext cx="8313652" cy="1080120"/>
            <a:chOff x="415174" y="205892"/>
            <a:chExt cx="8313652" cy="10801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15174" y="205892"/>
              <a:ext cx="8313652" cy="1080120"/>
            </a:xfrm>
            <a:prstGeom prst="roundRect">
              <a:avLst>
                <a:gd name="adj" fmla="val 42557"/>
              </a:avLst>
            </a:prstGeom>
            <a:solidFill>
              <a:srgbClr val="734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7541" y="326973"/>
              <a:ext cx="54489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사용한 주요 코드</a:t>
              </a:r>
              <a:endParaRPr lang="ko-KR" altLang="en-US" sz="5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0" y="2186231"/>
            <a:ext cx="8892480" cy="36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132868" y="3140968"/>
            <a:ext cx="3744416" cy="2323727"/>
            <a:chOff x="1132868" y="3140968"/>
            <a:chExt cx="3744416" cy="2323727"/>
          </a:xfrm>
        </p:grpSpPr>
        <p:sp>
          <p:nvSpPr>
            <p:cNvPr id="16" name="TextBox 15"/>
            <p:cNvSpPr txBox="1"/>
            <p:nvPr/>
          </p:nvSpPr>
          <p:spPr>
            <a:xfrm>
              <a:off x="1132868" y="3861048"/>
              <a:ext cx="3583148" cy="646331"/>
            </a:xfrm>
            <a:prstGeom prst="rect">
              <a:avLst/>
            </a:prstGeom>
            <a:solidFill>
              <a:schemeClr val="bg1"/>
            </a:solidFill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CSS</a:t>
              </a:r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와</a:t>
              </a:r>
              <a:r>
                <a:rPr lang="en-US" altLang="ko-KR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 JAVASCRIPT</a:t>
              </a:r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를 사용하고</a:t>
              </a:r>
              <a:endPara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  <a:p>
              <a:pPr algn="ctr"/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연결하는 코드도 사용했습니다</a:t>
              </a:r>
              <a:r>
                <a:rPr lang="en-US" altLang="ko-KR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.</a:t>
              </a:r>
              <a:endParaRPr lang="ko-KR" altLang="en-US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32868" y="3140968"/>
              <a:ext cx="3744416" cy="264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32868" y="5223983"/>
              <a:ext cx="3349872" cy="2407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74686" y="3635732"/>
            <a:ext cx="3583148" cy="1133432"/>
            <a:chOff x="3374686" y="3635732"/>
            <a:chExt cx="3583148" cy="1133432"/>
          </a:xfrm>
        </p:grpSpPr>
        <p:sp>
          <p:nvSpPr>
            <p:cNvPr id="20" name="TextBox 19"/>
            <p:cNvSpPr txBox="1"/>
            <p:nvPr/>
          </p:nvSpPr>
          <p:spPr>
            <a:xfrm>
              <a:off x="3374686" y="3635732"/>
              <a:ext cx="3583148" cy="369332"/>
            </a:xfrm>
            <a:prstGeom prst="rect">
              <a:avLst/>
            </a:prstGeom>
            <a:solidFill>
              <a:schemeClr val="bg1"/>
            </a:solidFill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JAVASCRIPT</a:t>
              </a:r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를 사용하는 부분</a:t>
              </a:r>
              <a:endParaRPr lang="ko-KR" altLang="en-US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44967" y="4184213"/>
              <a:ext cx="2442586" cy="5849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8536" y="3676382"/>
            <a:ext cx="2920369" cy="1092782"/>
            <a:chOff x="1208536" y="3676382"/>
            <a:chExt cx="2920369" cy="1092782"/>
          </a:xfrm>
        </p:grpSpPr>
        <p:sp>
          <p:nvSpPr>
            <p:cNvPr id="24" name="TextBox 23"/>
            <p:cNvSpPr txBox="1"/>
            <p:nvPr/>
          </p:nvSpPr>
          <p:spPr>
            <a:xfrm>
              <a:off x="1208536" y="3676382"/>
              <a:ext cx="2920369" cy="369332"/>
            </a:xfrm>
            <a:prstGeom prst="rect">
              <a:avLst/>
            </a:prstGeom>
            <a:solidFill>
              <a:schemeClr val="bg1"/>
            </a:solidFill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CSS</a:t>
              </a:r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를 사용하는 부분</a:t>
              </a:r>
              <a:endParaRPr lang="ko-KR" altLang="en-US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3648" y="4184213"/>
              <a:ext cx="2530147" cy="5849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927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3536" y="-2"/>
            <a:ext cx="3419871" cy="2204865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174" y="607194"/>
            <a:ext cx="8313652" cy="1080120"/>
            <a:chOff x="415174" y="205892"/>
            <a:chExt cx="8313652" cy="10801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15174" y="205892"/>
              <a:ext cx="8313652" cy="1080120"/>
            </a:xfrm>
            <a:prstGeom prst="roundRect">
              <a:avLst>
                <a:gd name="adj" fmla="val 42557"/>
              </a:avLst>
            </a:prstGeom>
            <a:solidFill>
              <a:srgbClr val="734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7541" y="326973"/>
              <a:ext cx="54489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사용한 주요 코드</a:t>
              </a:r>
              <a:endParaRPr lang="ko-KR" altLang="en-US" sz="5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9"/>
          <a:stretch/>
        </p:blipFill>
        <p:spPr bwMode="auto">
          <a:xfrm>
            <a:off x="174365" y="2147678"/>
            <a:ext cx="8795271" cy="329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547666" y="3354444"/>
            <a:ext cx="4622170" cy="1092782"/>
            <a:chOff x="1330219" y="3676382"/>
            <a:chExt cx="2603577" cy="1092782"/>
          </a:xfrm>
        </p:grpSpPr>
        <p:sp>
          <p:nvSpPr>
            <p:cNvPr id="24" name="TextBox 23"/>
            <p:cNvSpPr txBox="1"/>
            <p:nvPr/>
          </p:nvSpPr>
          <p:spPr>
            <a:xfrm>
              <a:off x="1573582" y="3676382"/>
              <a:ext cx="2190277" cy="369332"/>
            </a:xfrm>
            <a:prstGeom prst="rect">
              <a:avLst/>
            </a:prstGeom>
            <a:solidFill>
              <a:schemeClr val="bg1"/>
            </a:solidFill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나무M" panose="02030600000101010101" pitchFamily="18" charset="-127"/>
                  <a:ea typeface="HY나무M" panose="02030600000101010101" pitchFamily="18" charset="-127"/>
                </a:rPr>
                <a:t>외부 사이트로 이동할 수 있는 경로</a:t>
              </a:r>
              <a:endParaRPr lang="ko-KR" altLang="en-US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30219" y="4184213"/>
              <a:ext cx="2603577" cy="5849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895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9538895">
            <a:off x="-2553812" y="-1461876"/>
            <a:ext cx="10923578" cy="4937331"/>
          </a:xfrm>
          <a:prstGeom prst="rect">
            <a:avLst/>
          </a:prstGeom>
          <a:solidFill>
            <a:srgbClr val="734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070280" y="3356992"/>
            <a:ext cx="3003440" cy="2610899"/>
            <a:chOff x="2708128" y="2492896"/>
            <a:chExt cx="3667384" cy="318806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30" name="그룹 29"/>
            <p:cNvGrpSpPr/>
            <p:nvPr/>
          </p:nvGrpSpPr>
          <p:grpSpPr>
            <a:xfrm>
              <a:off x="2725040" y="3663059"/>
              <a:ext cx="3650472" cy="2017904"/>
              <a:chOff x="1835696" y="3118007"/>
              <a:chExt cx="2742654" cy="1516081"/>
            </a:xfrm>
          </p:grpSpPr>
          <p:sp>
            <p:nvSpPr>
              <p:cNvPr id="6" name="순서도: 수동 연산 5"/>
              <p:cNvSpPr/>
              <p:nvPr/>
            </p:nvSpPr>
            <p:spPr>
              <a:xfrm>
                <a:off x="1835696" y="3215050"/>
                <a:ext cx="2736304" cy="1419038"/>
              </a:xfrm>
              <a:custGeom>
                <a:avLst/>
                <a:gdLst>
                  <a:gd name="connsiteX0" fmla="*/ 2717812 w 2736304"/>
                  <a:gd name="connsiteY0" fmla="*/ 182830 h 1285913"/>
                  <a:gd name="connsiteX1" fmla="*/ 2189043 w 2736304"/>
                  <a:gd name="connsiteY1" fmla="*/ 1187385 h 1285913"/>
                  <a:gd name="connsiteX2" fmla="*/ 924757 w 2736304"/>
                  <a:gd name="connsiteY2" fmla="*/ 1243011 h 1285913"/>
                  <a:gd name="connsiteX3" fmla="*/ 547261 w 2736304"/>
                  <a:gd name="connsiteY3" fmla="*/ 1187385 h 1285913"/>
                  <a:gd name="connsiteX4" fmla="*/ 19044 w 2736304"/>
                  <a:gd name="connsiteY4" fmla="*/ 183497 h 1285913"/>
                  <a:gd name="connsiteX5" fmla="*/ 1368152 w 2736304"/>
                  <a:gd name="connsiteY5" fmla="*/ 395296 h 1285913"/>
                  <a:gd name="connsiteX6" fmla="*/ 2717812 w 2736304"/>
                  <a:gd name="connsiteY6" fmla="*/ 182830 h 1285913"/>
                  <a:gd name="connsiteX7" fmla="*/ 0 w 2736304"/>
                  <a:gd name="connsiteY7" fmla="*/ 143268 h 1285913"/>
                  <a:gd name="connsiteX8" fmla="*/ 0 w 2736304"/>
                  <a:gd name="connsiteY8" fmla="*/ 143269 h 1285913"/>
                  <a:gd name="connsiteX9" fmla="*/ 0 w 2736304"/>
                  <a:gd name="connsiteY9" fmla="*/ 143268 h 1285913"/>
                  <a:gd name="connsiteX10" fmla="*/ 2736304 w 2736304"/>
                  <a:gd name="connsiteY10" fmla="*/ 143268 h 1285913"/>
                  <a:gd name="connsiteX11" fmla="*/ 2736304 w 2736304"/>
                  <a:gd name="connsiteY11" fmla="*/ 143269 h 1285913"/>
                  <a:gd name="connsiteX12" fmla="*/ 2736304 w 2736304"/>
                  <a:gd name="connsiteY12" fmla="*/ 143268 h 1285913"/>
                  <a:gd name="connsiteX13" fmla="*/ 1368152 w 2736304"/>
                  <a:gd name="connsiteY13" fmla="*/ 0 h 1285913"/>
                  <a:gd name="connsiteX14" fmla="*/ 2627544 w 2736304"/>
                  <a:gd name="connsiteY14" fmla="*/ 143268 h 1285913"/>
                  <a:gd name="connsiteX15" fmla="*/ 1368152 w 2736304"/>
                  <a:gd name="connsiteY15" fmla="*/ 286536 h 1285913"/>
                  <a:gd name="connsiteX16" fmla="*/ 108760 w 2736304"/>
                  <a:gd name="connsiteY16" fmla="*/ 143268 h 1285913"/>
                  <a:gd name="connsiteX17" fmla="*/ 1368152 w 2736304"/>
                  <a:gd name="connsiteY17" fmla="*/ 0 h 1285913"/>
                  <a:gd name="connsiteX0" fmla="*/ 2717812 w 2736304"/>
                  <a:gd name="connsiteY0" fmla="*/ 182830 h 1285913"/>
                  <a:gd name="connsiteX1" fmla="*/ 2189043 w 2736304"/>
                  <a:gd name="connsiteY1" fmla="*/ 1187385 h 1285913"/>
                  <a:gd name="connsiteX2" fmla="*/ 924757 w 2736304"/>
                  <a:gd name="connsiteY2" fmla="*/ 1243011 h 1285913"/>
                  <a:gd name="connsiteX3" fmla="*/ 547261 w 2736304"/>
                  <a:gd name="connsiteY3" fmla="*/ 1187385 h 1285913"/>
                  <a:gd name="connsiteX4" fmla="*/ 19044 w 2736304"/>
                  <a:gd name="connsiteY4" fmla="*/ 183497 h 1285913"/>
                  <a:gd name="connsiteX5" fmla="*/ 1368152 w 2736304"/>
                  <a:gd name="connsiteY5" fmla="*/ 395296 h 1285913"/>
                  <a:gd name="connsiteX6" fmla="*/ 2717812 w 2736304"/>
                  <a:gd name="connsiteY6" fmla="*/ 182830 h 1285913"/>
                  <a:gd name="connsiteX7" fmla="*/ 0 w 2736304"/>
                  <a:gd name="connsiteY7" fmla="*/ 143268 h 1285913"/>
                  <a:gd name="connsiteX8" fmla="*/ 0 w 2736304"/>
                  <a:gd name="connsiteY8" fmla="*/ 143269 h 1285913"/>
                  <a:gd name="connsiteX9" fmla="*/ 0 w 2736304"/>
                  <a:gd name="connsiteY9" fmla="*/ 143268 h 1285913"/>
                  <a:gd name="connsiteX10" fmla="*/ 2736304 w 2736304"/>
                  <a:gd name="connsiteY10" fmla="*/ 143268 h 1285913"/>
                  <a:gd name="connsiteX11" fmla="*/ 2736304 w 2736304"/>
                  <a:gd name="connsiteY11" fmla="*/ 143269 h 1285913"/>
                  <a:gd name="connsiteX12" fmla="*/ 2736304 w 2736304"/>
                  <a:gd name="connsiteY12" fmla="*/ 143268 h 1285913"/>
                  <a:gd name="connsiteX13" fmla="*/ 1368152 w 2736304"/>
                  <a:gd name="connsiteY13" fmla="*/ 0 h 1285913"/>
                  <a:gd name="connsiteX14" fmla="*/ 2627544 w 2736304"/>
                  <a:gd name="connsiteY14" fmla="*/ 143268 h 1285913"/>
                  <a:gd name="connsiteX15" fmla="*/ 1368152 w 2736304"/>
                  <a:gd name="connsiteY15" fmla="*/ 286536 h 1285913"/>
                  <a:gd name="connsiteX16" fmla="*/ 108760 w 2736304"/>
                  <a:gd name="connsiteY16" fmla="*/ 143268 h 1285913"/>
                  <a:gd name="connsiteX17" fmla="*/ 1368152 w 2736304"/>
                  <a:gd name="connsiteY17" fmla="*/ 0 h 1285913"/>
                  <a:gd name="connsiteX0" fmla="*/ 2717812 w 2736304"/>
                  <a:gd name="connsiteY0" fmla="*/ 182830 h 1296972"/>
                  <a:gd name="connsiteX1" fmla="*/ 2189043 w 2736304"/>
                  <a:gd name="connsiteY1" fmla="*/ 1187385 h 1296972"/>
                  <a:gd name="connsiteX2" fmla="*/ 924757 w 2736304"/>
                  <a:gd name="connsiteY2" fmla="*/ 1243011 h 1296972"/>
                  <a:gd name="connsiteX3" fmla="*/ 547261 w 2736304"/>
                  <a:gd name="connsiteY3" fmla="*/ 1187385 h 1296972"/>
                  <a:gd name="connsiteX4" fmla="*/ 19044 w 2736304"/>
                  <a:gd name="connsiteY4" fmla="*/ 183497 h 1296972"/>
                  <a:gd name="connsiteX5" fmla="*/ 1368152 w 2736304"/>
                  <a:gd name="connsiteY5" fmla="*/ 395296 h 1296972"/>
                  <a:gd name="connsiteX6" fmla="*/ 2717812 w 2736304"/>
                  <a:gd name="connsiteY6" fmla="*/ 182830 h 1296972"/>
                  <a:gd name="connsiteX7" fmla="*/ 0 w 2736304"/>
                  <a:gd name="connsiteY7" fmla="*/ 143268 h 1296972"/>
                  <a:gd name="connsiteX8" fmla="*/ 0 w 2736304"/>
                  <a:gd name="connsiteY8" fmla="*/ 143269 h 1296972"/>
                  <a:gd name="connsiteX9" fmla="*/ 0 w 2736304"/>
                  <a:gd name="connsiteY9" fmla="*/ 143268 h 1296972"/>
                  <a:gd name="connsiteX10" fmla="*/ 2736304 w 2736304"/>
                  <a:gd name="connsiteY10" fmla="*/ 143268 h 1296972"/>
                  <a:gd name="connsiteX11" fmla="*/ 2736304 w 2736304"/>
                  <a:gd name="connsiteY11" fmla="*/ 143269 h 1296972"/>
                  <a:gd name="connsiteX12" fmla="*/ 2736304 w 2736304"/>
                  <a:gd name="connsiteY12" fmla="*/ 143268 h 1296972"/>
                  <a:gd name="connsiteX13" fmla="*/ 1368152 w 2736304"/>
                  <a:gd name="connsiteY13" fmla="*/ 0 h 1296972"/>
                  <a:gd name="connsiteX14" fmla="*/ 2627544 w 2736304"/>
                  <a:gd name="connsiteY14" fmla="*/ 143268 h 1296972"/>
                  <a:gd name="connsiteX15" fmla="*/ 1368152 w 2736304"/>
                  <a:gd name="connsiteY15" fmla="*/ 286536 h 1296972"/>
                  <a:gd name="connsiteX16" fmla="*/ 108760 w 2736304"/>
                  <a:gd name="connsiteY16" fmla="*/ 143268 h 1296972"/>
                  <a:gd name="connsiteX17" fmla="*/ 1368152 w 2736304"/>
                  <a:gd name="connsiteY17" fmla="*/ 0 h 1296972"/>
                  <a:gd name="connsiteX0" fmla="*/ 2717812 w 2736304"/>
                  <a:gd name="connsiteY0" fmla="*/ 182830 h 1328982"/>
                  <a:gd name="connsiteX1" fmla="*/ 2189043 w 2736304"/>
                  <a:gd name="connsiteY1" fmla="*/ 1187385 h 1328982"/>
                  <a:gd name="connsiteX2" fmla="*/ 924757 w 2736304"/>
                  <a:gd name="connsiteY2" fmla="*/ 1243011 h 1328982"/>
                  <a:gd name="connsiteX3" fmla="*/ 547261 w 2736304"/>
                  <a:gd name="connsiteY3" fmla="*/ 1187385 h 1328982"/>
                  <a:gd name="connsiteX4" fmla="*/ 19044 w 2736304"/>
                  <a:gd name="connsiteY4" fmla="*/ 183497 h 1328982"/>
                  <a:gd name="connsiteX5" fmla="*/ 1368152 w 2736304"/>
                  <a:gd name="connsiteY5" fmla="*/ 395296 h 1328982"/>
                  <a:gd name="connsiteX6" fmla="*/ 2717812 w 2736304"/>
                  <a:gd name="connsiteY6" fmla="*/ 182830 h 1328982"/>
                  <a:gd name="connsiteX7" fmla="*/ 0 w 2736304"/>
                  <a:gd name="connsiteY7" fmla="*/ 143268 h 1328982"/>
                  <a:gd name="connsiteX8" fmla="*/ 0 w 2736304"/>
                  <a:gd name="connsiteY8" fmla="*/ 143269 h 1328982"/>
                  <a:gd name="connsiteX9" fmla="*/ 0 w 2736304"/>
                  <a:gd name="connsiteY9" fmla="*/ 143268 h 1328982"/>
                  <a:gd name="connsiteX10" fmla="*/ 2736304 w 2736304"/>
                  <a:gd name="connsiteY10" fmla="*/ 143268 h 1328982"/>
                  <a:gd name="connsiteX11" fmla="*/ 2736304 w 2736304"/>
                  <a:gd name="connsiteY11" fmla="*/ 143269 h 1328982"/>
                  <a:gd name="connsiteX12" fmla="*/ 2736304 w 2736304"/>
                  <a:gd name="connsiteY12" fmla="*/ 143268 h 1328982"/>
                  <a:gd name="connsiteX13" fmla="*/ 1368152 w 2736304"/>
                  <a:gd name="connsiteY13" fmla="*/ 0 h 1328982"/>
                  <a:gd name="connsiteX14" fmla="*/ 2627544 w 2736304"/>
                  <a:gd name="connsiteY14" fmla="*/ 143268 h 1328982"/>
                  <a:gd name="connsiteX15" fmla="*/ 1368152 w 2736304"/>
                  <a:gd name="connsiteY15" fmla="*/ 286536 h 1328982"/>
                  <a:gd name="connsiteX16" fmla="*/ 108760 w 2736304"/>
                  <a:gd name="connsiteY16" fmla="*/ 143268 h 1328982"/>
                  <a:gd name="connsiteX17" fmla="*/ 1368152 w 2736304"/>
                  <a:gd name="connsiteY17" fmla="*/ 0 h 1328982"/>
                  <a:gd name="connsiteX0" fmla="*/ 2717812 w 2736304"/>
                  <a:gd name="connsiteY0" fmla="*/ 182830 h 1296972"/>
                  <a:gd name="connsiteX1" fmla="*/ 2189043 w 2736304"/>
                  <a:gd name="connsiteY1" fmla="*/ 1187385 h 1296972"/>
                  <a:gd name="connsiteX2" fmla="*/ 1869529 w 2736304"/>
                  <a:gd name="connsiteY2" fmla="*/ 1221221 h 1296972"/>
                  <a:gd name="connsiteX3" fmla="*/ 924757 w 2736304"/>
                  <a:gd name="connsiteY3" fmla="*/ 1243011 h 1296972"/>
                  <a:gd name="connsiteX4" fmla="*/ 547261 w 2736304"/>
                  <a:gd name="connsiteY4" fmla="*/ 1187385 h 1296972"/>
                  <a:gd name="connsiteX5" fmla="*/ 19044 w 2736304"/>
                  <a:gd name="connsiteY5" fmla="*/ 183497 h 1296972"/>
                  <a:gd name="connsiteX6" fmla="*/ 1368152 w 2736304"/>
                  <a:gd name="connsiteY6" fmla="*/ 395296 h 1296972"/>
                  <a:gd name="connsiteX7" fmla="*/ 2717812 w 2736304"/>
                  <a:gd name="connsiteY7" fmla="*/ 182830 h 1296972"/>
                  <a:gd name="connsiteX8" fmla="*/ 0 w 2736304"/>
                  <a:gd name="connsiteY8" fmla="*/ 143268 h 1296972"/>
                  <a:gd name="connsiteX9" fmla="*/ 0 w 2736304"/>
                  <a:gd name="connsiteY9" fmla="*/ 143269 h 1296972"/>
                  <a:gd name="connsiteX10" fmla="*/ 0 w 2736304"/>
                  <a:gd name="connsiteY10" fmla="*/ 143268 h 1296972"/>
                  <a:gd name="connsiteX11" fmla="*/ 2736304 w 2736304"/>
                  <a:gd name="connsiteY11" fmla="*/ 143268 h 1296972"/>
                  <a:gd name="connsiteX12" fmla="*/ 2736304 w 2736304"/>
                  <a:gd name="connsiteY12" fmla="*/ 143269 h 1296972"/>
                  <a:gd name="connsiteX13" fmla="*/ 2736304 w 2736304"/>
                  <a:gd name="connsiteY13" fmla="*/ 143268 h 1296972"/>
                  <a:gd name="connsiteX14" fmla="*/ 1368152 w 2736304"/>
                  <a:gd name="connsiteY14" fmla="*/ 0 h 1296972"/>
                  <a:gd name="connsiteX15" fmla="*/ 2627544 w 2736304"/>
                  <a:gd name="connsiteY15" fmla="*/ 143268 h 1296972"/>
                  <a:gd name="connsiteX16" fmla="*/ 1368152 w 2736304"/>
                  <a:gd name="connsiteY16" fmla="*/ 286536 h 1296972"/>
                  <a:gd name="connsiteX17" fmla="*/ 108760 w 2736304"/>
                  <a:gd name="connsiteY17" fmla="*/ 143268 h 1296972"/>
                  <a:gd name="connsiteX18" fmla="*/ 1368152 w 2736304"/>
                  <a:gd name="connsiteY18" fmla="*/ 0 h 1296972"/>
                  <a:gd name="connsiteX0" fmla="*/ 2717812 w 2736304"/>
                  <a:gd name="connsiteY0" fmla="*/ 182830 h 1302702"/>
                  <a:gd name="connsiteX1" fmla="*/ 2189043 w 2736304"/>
                  <a:gd name="connsiteY1" fmla="*/ 1187385 h 1302702"/>
                  <a:gd name="connsiteX2" fmla="*/ 1869529 w 2736304"/>
                  <a:gd name="connsiteY2" fmla="*/ 1221221 h 1302702"/>
                  <a:gd name="connsiteX3" fmla="*/ 924757 w 2736304"/>
                  <a:gd name="connsiteY3" fmla="*/ 1243011 h 1302702"/>
                  <a:gd name="connsiteX4" fmla="*/ 547261 w 2736304"/>
                  <a:gd name="connsiteY4" fmla="*/ 1187385 h 1302702"/>
                  <a:gd name="connsiteX5" fmla="*/ 19044 w 2736304"/>
                  <a:gd name="connsiteY5" fmla="*/ 183497 h 1302702"/>
                  <a:gd name="connsiteX6" fmla="*/ 1368152 w 2736304"/>
                  <a:gd name="connsiteY6" fmla="*/ 395296 h 1302702"/>
                  <a:gd name="connsiteX7" fmla="*/ 2717812 w 2736304"/>
                  <a:gd name="connsiteY7" fmla="*/ 182830 h 1302702"/>
                  <a:gd name="connsiteX8" fmla="*/ 0 w 2736304"/>
                  <a:gd name="connsiteY8" fmla="*/ 143268 h 1302702"/>
                  <a:gd name="connsiteX9" fmla="*/ 0 w 2736304"/>
                  <a:gd name="connsiteY9" fmla="*/ 143269 h 1302702"/>
                  <a:gd name="connsiteX10" fmla="*/ 0 w 2736304"/>
                  <a:gd name="connsiteY10" fmla="*/ 143268 h 1302702"/>
                  <a:gd name="connsiteX11" fmla="*/ 2736304 w 2736304"/>
                  <a:gd name="connsiteY11" fmla="*/ 143268 h 1302702"/>
                  <a:gd name="connsiteX12" fmla="*/ 2736304 w 2736304"/>
                  <a:gd name="connsiteY12" fmla="*/ 143269 h 1302702"/>
                  <a:gd name="connsiteX13" fmla="*/ 2736304 w 2736304"/>
                  <a:gd name="connsiteY13" fmla="*/ 143268 h 1302702"/>
                  <a:gd name="connsiteX14" fmla="*/ 1368152 w 2736304"/>
                  <a:gd name="connsiteY14" fmla="*/ 0 h 1302702"/>
                  <a:gd name="connsiteX15" fmla="*/ 2627544 w 2736304"/>
                  <a:gd name="connsiteY15" fmla="*/ 143268 h 1302702"/>
                  <a:gd name="connsiteX16" fmla="*/ 1368152 w 2736304"/>
                  <a:gd name="connsiteY16" fmla="*/ 286536 h 1302702"/>
                  <a:gd name="connsiteX17" fmla="*/ 108760 w 2736304"/>
                  <a:gd name="connsiteY17" fmla="*/ 143268 h 1302702"/>
                  <a:gd name="connsiteX18" fmla="*/ 1368152 w 2736304"/>
                  <a:gd name="connsiteY18" fmla="*/ 0 h 1302702"/>
                  <a:gd name="connsiteX0" fmla="*/ 2717812 w 2736304"/>
                  <a:gd name="connsiteY0" fmla="*/ 182830 h 1324504"/>
                  <a:gd name="connsiteX1" fmla="*/ 2189043 w 2736304"/>
                  <a:gd name="connsiteY1" fmla="*/ 1187385 h 1324504"/>
                  <a:gd name="connsiteX2" fmla="*/ 1869529 w 2736304"/>
                  <a:gd name="connsiteY2" fmla="*/ 1221221 h 1324504"/>
                  <a:gd name="connsiteX3" fmla="*/ 924757 w 2736304"/>
                  <a:gd name="connsiteY3" fmla="*/ 1243011 h 1324504"/>
                  <a:gd name="connsiteX4" fmla="*/ 547261 w 2736304"/>
                  <a:gd name="connsiteY4" fmla="*/ 1187385 h 1324504"/>
                  <a:gd name="connsiteX5" fmla="*/ 19044 w 2736304"/>
                  <a:gd name="connsiteY5" fmla="*/ 183497 h 1324504"/>
                  <a:gd name="connsiteX6" fmla="*/ 1368152 w 2736304"/>
                  <a:gd name="connsiteY6" fmla="*/ 395296 h 1324504"/>
                  <a:gd name="connsiteX7" fmla="*/ 2717812 w 2736304"/>
                  <a:gd name="connsiteY7" fmla="*/ 182830 h 1324504"/>
                  <a:gd name="connsiteX8" fmla="*/ 0 w 2736304"/>
                  <a:gd name="connsiteY8" fmla="*/ 143268 h 1324504"/>
                  <a:gd name="connsiteX9" fmla="*/ 0 w 2736304"/>
                  <a:gd name="connsiteY9" fmla="*/ 143269 h 1324504"/>
                  <a:gd name="connsiteX10" fmla="*/ 0 w 2736304"/>
                  <a:gd name="connsiteY10" fmla="*/ 143268 h 1324504"/>
                  <a:gd name="connsiteX11" fmla="*/ 2736304 w 2736304"/>
                  <a:gd name="connsiteY11" fmla="*/ 143268 h 1324504"/>
                  <a:gd name="connsiteX12" fmla="*/ 2736304 w 2736304"/>
                  <a:gd name="connsiteY12" fmla="*/ 143269 h 1324504"/>
                  <a:gd name="connsiteX13" fmla="*/ 2736304 w 2736304"/>
                  <a:gd name="connsiteY13" fmla="*/ 143268 h 1324504"/>
                  <a:gd name="connsiteX14" fmla="*/ 1368152 w 2736304"/>
                  <a:gd name="connsiteY14" fmla="*/ 0 h 1324504"/>
                  <a:gd name="connsiteX15" fmla="*/ 2627544 w 2736304"/>
                  <a:gd name="connsiteY15" fmla="*/ 143268 h 1324504"/>
                  <a:gd name="connsiteX16" fmla="*/ 1368152 w 2736304"/>
                  <a:gd name="connsiteY16" fmla="*/ 286536 h 1324504"/>
                  <a:gd name="connsiteX17" fmla="*/ 108760 w 2736304"/>
                  <a:gd name="connsiteY17" fmla="*/ 143268 h 1324504"/>
                  <a:gd name="connsiteX18" fmla="*/ 1368152 w 2736304"/>
                  <a:gd name="connsiteY18" fmla="*/ 0 h 1324504"/>
                  <a:gd name="connsiteX0" fmla="*/ 2717812 w 2736304"/>
                  <a:gd name="connsiteY0" fmla="*/ 182830 h 1324504"/>
                  <a:gd name="connsiteX1" fmla="*/ 2189043 w 2736304"/>
                  <a:gd name="connsiteY1" fmla="*/ 1187385 h 1324504"/>
                  <a:gd name="connsiteX2" fmla="*/ 1869529 w 2736304"/>
                  <a:gd name="connsiteY2" fmla="*/ 1221221 h 1324504"/>
                  <a:gd name="connsiteX3" fmla="*/ 924757 w 2736304"/>
                  <a:gd name="connsiteY3" fmla="*/ 1243011 h 1324504"/>
                  <a:gd name="connsiteX4" fmla="*/ 547261 w 2736304"/>
                  <a:gd name="connsiteY4" fmla="*/ 1187385 h 1324504"/>
                  <a:gd name="connsiteX5" fmla="*/ 19044 w 2736304"/>
                  <a:gd name="connsiteY5" fmla="*/ 183497 h 1324504"/>
                  <a:gd name="connsiteX6" fmla="*/ 1368152 w 2736304"/>
                  <a:gd name="connsiteY6" fmla="*/ 395296 h 1324504"/>
                  <a:gd name="connsiteX7" fmla="*/ 2717812 w 2736304"/>
                  <a:gd name="connsiteY7" fmla="*/ 182830 h 1324504"/>
                  <a:gd name="connsiteX8" fmla="*/ 0 w 2736304"/>
                  <a:gd name="connsiteY8" fmla="*/ 143268 h 1324504"/>
                  <a:gd name="connsiteX9" fmla="*/ 0 w 2736304"/>
                  <a:gd name="connsiteY9" fmla="*/ 143269 h 1324504"/>
                  <a:gd name="connsiteX10" fmla="*/ 0 w 2736304"/>
                  <a:gd name="connsiteY10" fmla="*/ 143268 h 1324504"/>
                  <a:gd name="connsiteX11" fmla="*/ 2736304 w 2736304"/>
                  <a:gd name="connsiteY11" fmla="*/ 143268 h 1324504"/>
                  <a:gd name="connsiteX12" fmla="*/ 2736304 w 2736304"/>
                  <a:gd name="connsiteY12" fmla="*/ 143269 h 1324504"/>
                  <a:gd name="connsiteX13" fmla="*/ 2736304 w 2736304"/>
                  <a:gd name="connsiteY13" fmla="*/ 143268 h 1324504"/>
                  <a:gd name="connsiteX14" fmla="*/ 1368152 w 2736304"/>
                  <a:gd name="connsiteY14" fmla="*/ 0 h 1324504"/>
                  <a:gd name="connsiteX15" fmla="*/ 2627544 w 2736304"/>
                  <a:gd name="connsiteY15" fmla="*/ 143268 h 1324504"/>
                  <a:gd name="connsiteX16" fmla="*/ 1368152 w 2736304"/>
                  <a:gd name="connsiteY16" fmla="*/ 286536 h 1324504"/>
                  <a:gd name="connsiteX17" fmla="*/ 108760 w 2736304"/>
                  <a:gd name="connsiteY17" fmla="*/ 143268 h 1324504"/>
                  <a:gd name="connsiteX18" fmla="*/ 1368152 w 2736304"/>
                  <a:gd name="connsiteY18" fmla="*/ 0 h 1324504"/>
                  <a:gd name="connsiteX0" fmla="*/ 2717812 w 2736304"/>
                  <a:gd name="connsiteY0" fmla="*/ 182830 h 1324504"/>
                  <a:gd name="connsiteX1" fmla="*/ 2189043 w 2736304"/>
                  <a:gd name="connsiteY1" fmla="*/ 1187385 h 1324504"/>
                  <a:gd name="connsiteX2" fmla="*/ 1869529 w 2736304"/>
                  <a:gd name="connsiteY2" fmla="*/ 1221221 h 1324504"/>
                  <a:gd name="connsiteX3" fmla="*/ 924757 w 2736304"/>
                  <a:gd name="connsiteY3" fmla="*/ 1243011 h 1324504"/>
                  <a:gd name="connsiteX4" fmla="*/ 547261 w 2736304"/>
                  <a:gd name="connsiteY4" fmla="*/ 1187385 h 1324504"/>
                  <a:gd name="connsiteX5" fmla="*/ 19044 w 2736304"/>
                  <a:gd name="connsiteY5" fmla="*/ 183497 h 1324504"/>
                  <a:gd name="connsiteX6" fmla="*/ 1368152 w 2736304"/>
                  <a:gd name="connsiteY6" fmla="*/ 395296 h 1324504"/>
                  <a:gd name="connsiteX7" fmla="*/ 2717812 w 2736304"/>
                  <a:gd name="connsiteY7" fmla="*/ 182830 h 1324504"/>
                  <a:gd name="connsiteX8" fmla="*/ 0 w 2736304"/>
                  <a:gd name="connsiteY8" fmla="*/ 143268 h 1324504"/>
                  <a:gd name="connsiteX9" fmla="*/ 0 w 2736304"/>
                  <a:gd name="connsiteY9" fmla="*/ 143269 h 1324504"/>
                  <a:gd name="connsiteX10" fmla="*/ 0 w 2736304"/>
                  <a:gd name="connsiteY10" fmla="*/ 143268 h 1324504"/>
                  <a:gd name="connsiteX11" fmla="*/ 2736304 w 2736304"/>
                  <a:gd name="connsiteY11" fmla="*/ 143268 h 1324504"/>
                  <a:gd name="connsiteX12" fmla="*/ 2736304 w 2736304"/>
                  <a:gd name="connsiteY12" fmla="*/ 143269 h 1324504"/>
                  <a:gd name="connsiteX13" fmla="*/ 2736304 w 2736304"/>
                  <a:gd name="connsiteY13" fmla="*/ 143268 h 1324504"/>
                  <a:gd name="connsiteX14" fmla="*/ 1368152 w 2736304"/>
                  <a:gd name="connsiteY14" fmla="*/ 0 h 1324504"/>
                  <a:gd name="connsiteX15" fmla="*/ 2627544 w 2736304"/>
                  <a:gd name="connsiteY15" fmla="*/ 143268 h 1324504"/>
                  <a:gd name="connsiteX16" fmla="*/ 1368152 w 2736304"/>
                  <a:gd name="connsiteY16" fmla="*/ 286536 h 1324504"/>
                  <a:gd name="connsiteX17" fmla="*/ 108760 w 2736304"/>
                  <a:gd name="connsiteY17" fmla="*/ 143268 h 1324504"/>
                  <a:gd name="connsiteX18" fmla="*/ 1368152 w 2736304"/>
                  <a:gd name="connsiteY18" fmla="*/ 0 h 1324504"/>
                  <a:gd name="connsiteX0" fmla="*/ 2717812 w 2736304"/>
                  <a:gd name="connsiteY0" fmla="*/ 182830 h 1324504"/>
                  <a:gd name="connsiteX1" fmla="*/ 2189043 w 2736304"/>
                  <a:gd name="connsiteY1" fmla="*/ 1187385 h 1324504"/>
                  <a:gd name="connsiteX2" fmla="*/ 1869529 w 2736304"/>
                  <a:gd name="connsiteY2" fmla="*/ 1221221 h 1324504"/>
                  <a:gd name="connsiteX3" fmla="*/ 924757 w 2736304"/>
                  <a:gd name="connsiteY3" fmla="*/ 1243011 h 1324504"/>
                  <a:gd name="connsiteX4" fmla="*/ 547261 w 2736304"/>
                  <a:gd name="connsiteY4" fmla="*/ 1187385 h 1324504"/>
                  <a:gd name="connsiteX5" fmla="*/ 19044 w 2736304"/>
                  <a:gd name="connsiteY5" fmla="*/ 183497 h 1324504"/>
                  <a:gd name="connsiteX6" fmla="*/ 1368152 w 2736304"/>
                  <a:gd name="connsiteY6" fmla="*/ 395296 h 1324504"/>
                  <a:gd name="connsiteX7" fmla="*/ 2717812 w 2736304"/>
                  <a:gd name="connsiteY7" fmla="*/ 182830 h 1324504"/>
                  <a:gd name="connsiteX8" fmla="*/ 0 w 2736304"/>
                  <a:gd name="connsiteY8" fmla="*/ 143268 h 1324504"/>
                  <a:gd name="connsiteX9" fmla="*/ 0 w 2736304"/>
                  <a:gd name="connsiteY9" fmla="*/ 143269 h 1324504"/>
                  <a:gd name="connsiteX10" fmla="*/ 0 w 2736304"/>
                  <a:gd name="connsiteY10" fmla="*/ 143268 h 1324504"/>
                  <a:gd name="connsiteX11" fmla="*/ 2736304 w 2736304"/>
                  <a:gd name="connsiteY11" fmla="*/ 143268 h 1324504"/>
                  <a:gd name="connsiteX12" fmla="*/ 2736304 w 2736304"/>
                  <a:gd name="connsiteY12" fmla="*/ 143269 h 1324504"/>
                  <a:gd name="connsiteX13" fmla="*/ 2736304 w 2736304"/>
                  <a:gd name="connsiteY13" fmla="*/ 143268 h 1324504"/>
                  <a:gd name="connsiteX14" fmla="*/ 1368152 w 2736304"/>
                  <a:gd name="connsiteY14" fmla="*/ 0 h 1324504"/>
                  <a:gd name="connsiteX15" fmla="*/ 2627544 w 2736304"/>
                  <a:gd name="connsiteY15" fmla="*/ 143268 h 1324504"/>
                  <a:gd name="connsiteX16" fmla="*/ 1368152 w 2736304"/>
                  <a:gd name="connsiteY16" fmla="*/ 286536 h 1324504"/>
                  <a:gd name="connsiteX17" fmla="*/ 108760 w 2736304"/>
                  <a:gd name="connsiteY17" fmla="*/ 143268 h 1324504"/>
                  <a:gd name="connsiteX18" fmla="*/ 1368152 w 2736304"/>
                  <a:gd name="connsiteY18" fmla="*/ 0 h 1324504"/>
                  <a:gd name="connsiteX0" fmla="*/ 2717812 w 2736304"/>
                  <a:gd name="connsiteY0" fmla="*/ 182830 h 1324504"/>
                  <a:gd name="connsiteX1" fmla="*/ 2189043 w 2736304"/>
                  <a:gd name="connsiteY1" fmla="*/ 1187385 h 1324504"/>
                  <a:gd name="connsiteX2" fmla="*/ 1869529 w 2736304"/>
                  <a:gd name="connsiteY2" fmla="*/ 1221221 h 1324504"/>
                  <a:gd name="connsiteX3" fmla="*/ 924757 w 2736304"/>
                  <a:gd name="connsiteY3" fmla="*/ 1243011 h 1324504"/>
                  <a:gd name="connsiteX4" fmla="*/ 547261 w 2736304"/>
                  <a:gd name="connsiteY4" fmla="*/ 1187385 h 1324504"/>
                  <a:gd name="connsiteX5" fmla="*/ 19044 w 2736304"/>
                  <a:gd name="connsiteY5" fmla="*/ 183497 h 1324504"/>
                  <a:gd name="connsiteX6" fmla="*/ 1368152 w 2736304"/>
                  <a:gd name="connsiteY6" fmla="*/ 395296 h 1324504"/>
                  <a:gd name="connsiteX7" fmla="*/ 2717812 w 2736304"/>
                  <a:gd name="connsiteY7" fmla="*/ 182830 h 1324504"/>
                  <a:gd name="connsiteX8" fmla="*/ 0 w 2736304"/>
                  <a:gd name="connsiteY8" fmla="*/ 143268 h 1324504"/>
                  <a:gd name="connsiteX9" fmla="*/ 0 w 2736304"/>
                  <a:gd name="connsiteY9" fmla="*/ 143269 h 1324504"/>
                  <a:gd name="connsiteX10" fmla="*/ 0 w 2736304"/>
                  <a:gd name="connsiteY10" fmla="*/ 143268 h 1324504"/>
                  <a:gd name="connsiteX11" fmla="*/ 2736304 w 2736304"/>
                  <a:gd name="connsiteY11" fmla="*/ 143268 h 1324504"/>
                  <a:gd name="connsiteX12" fmla="*/ 2736304 w 2736304"/>
                  <a:gd name="connsiteY12" fmla="*/ 143269 h 1324504"/>
                  <a:gd name="connsiteX13" fmla="*/ 2736304 w 2736304"/>
                  <a:gd name="connsiteY13" fmla="*/ 143268 h 1324504"/>
                  <a:gd name="connsiteX14" fmla="*/ 1368152 w 2736304"/>
                  <a:gd name="connsiteY14" fmla="*/ 0 h 1324504"/>
                  <a:gd name="connsiteX15" fmla="*/ 2627544 w 2736304"/>
                  <a:gd name="connsiteY15" fmla="*/ 143268 h 1324504"/>
                  <a:gd name="connsiteX16" fmla="*/ 1368152 w 2736304"/>
                  <a:gd name="connsiteY16" fmla="*/ 286536 h 1324504"/>
                  <a:gd name="connsiteX17" fmla="*/ 108760 w 2736304"/>
                  <a:gd name="connsiteY17" fmla="*/ 143268 h 1324504"/>
                  <a:gd name="connsiteX18" fmla="*/ 1368152 w 2736304"/>
                  <a:gd name="connsiteY18" fmla="*/ 0 h 132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36304" h="1324504">
                    <a:moveTo>
                      <a:pt x="2717812" y="182830"/>
                    </a:moveTo>
                    <a:cubicBezTo>
                      <a:pt x="2553206" y="517259"/>
                      <a:pt x="2539124" y="852370"/>
                      <a:pt x="2189043" y="1187385"/>
                    </a:cubicBezTo>
                    <a:cubicBezTo>
                      <a:pt x="2077825" y="1258606"/>
                      <a:pt x="2004043" y="1276243"/>
                      <a:pt x="1869529" y="1221221"/>
                    </a:cubicBezTo>
                    <a:cubicBezTo>
                      <a:pt x="1589759" y="1380511"/>
                      <a:pt x="1084811" y="1329217"/>
                      <a:pt x="924757" y="1243011"/>
                    </a:cubicBezTo>
                    <a:cubicBezTo>
                      <a:pt x="727327" y="1297780"/>
                      <a:pt x="728631" y="1275103"/>
                      <a:pt x="547261" y="1187385"/>
                    </a:cubicBezTo>
                    <a:cubicBezTo>
                      <a:pt x="247097" y="918928"/>
                      <a:pt x="186868" y="522567"/>
                      <a:pt x="19044" y="183497"/>
                    </a:cubicBezTo>
                    <a:cubicBezTo>
                      <a:pt x="124573" y="304001"/>
                      <a:pt x="688486" y="395296"/>
                      <a:pt x="1368152" y="395296"/>
                    </a:cubicBezTo>
                    <a:cubicBezTo>
                      <a:pt x="2049062" y="395296"/>
                      <a:pt x="2613794" y="303666"/>
                      <a:pt x="2717812" y="182830"/>
                    </a:cubicBezTo>
                    <a:close/>
                    <a:moveTo>
                      <a:pt x="0" y="143268"/>
                    </a:moveTo>
                    <a:lnTo>
                      <a:pt x="0" y="143269"/>
                    </a:lnTo>
                    <a:lnTo>
                      <a:pt x="0" y="143268"/>
                    </a:lnTo>
                    <a:close/>
                    <a:moveTo>
                      <a:pt x="2736304" y="143268"/>
                    </a:moveTo>
                    <a:lnTo>
                      <a:pt x="2736304" y="143269"/>
                    </a:lnTo>
                    <a:lnTo>
                      <a:pt x="2736304" y="143268"/>
                    </a:lnTo>
                    <a:close/>
                    <a:moveTo>
                      <a:pt x="1368152" y="0"/>
                    </a:moveTo>
                    <a:cubicBezTo>
                      <a:pt x="2063695" y="0"/>
                      <a:pt x="2627544" y="64143"/>
                      <a:pt x="2627544" y="143268"/>
                    </a:cubicBezTo>
                    <a:cubicBezTo>
                      <a:pt x="2627544" y="222393"/>
                      <a:pt x="2063695" y="286536"/>
                      <a:pt x="1368152" y="286536"/>
                    </a:cubicBezTo>
                    <a:cubicBezTo>
                      <a:pt x="672609" y="286536"/>
                      <a:pt x="108760" y="222393"/>
                      <a:pt x="108760" y="143268"/>
                    </a:cubicBezTo>
                    <a:cubicBezTo>
                      <a:pt x="108760" y="64143"/>
                      <a:pt x="672609" y="0"/>
                      <a:pt x="1368152" y="0"/>
                    </a:cubicBezTo>
                    <a:close/>
                  </a:path>
                </a:pathLst>
              </a:custGeom>
              <a:solidFill>
                <a:srgbClr val="C06E2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901081" y="3236580"/>
                <a:ext cx="2592288" cy="266910"/>
              </a:xfrm>
              <a:prstGeom prst="ellipse">
                <a:avLst/>
              </a:prstGeom>
              <a:solidFill>
                <a:srgbClr val="3B220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도넛 8"/>
              <p:cNvSpPr/>
              <p:nvPr/>
            </p:nvSpPr>
            <p:spPr>
              <a:xfrm>
                <a:off x="1842046" y="3118007"/>
                <a:ext cx="2736304" cy="504056"/>
              </a:xfrm>
              <a:prstGeom prst="donut">
                <a:avLst>
                  <a:gd name="adj" fmla="val 21577"/>
                </a:avLst>
              </a:prstGeom>
              <a:solidFill>
                <a:srgbClr val="A45E2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2339753" y="3588544"/>
                <a:ext cx="422498" cy="964406"/>
              </a:xfrm>
              <a:custGeom>
                <a:avLst/>
                <a:gdLst>
                  <a:gd name="connsiteX0" fmla="*/ 8370 w 365557"/>
                  <a:gd name="connsiteY0" fmla="*/ 0 h 964406"/>
                  <a:gd name="connsiteX1" fmla="*/ 46470 w 365557"/>
                  <a:gd name="connsiteY1" fmla="*/ 478631 h 964406"/>
                  <a:gd name="connsiteX2" fmla="*/ 365557 w 365557"/>
                  <a:gd name="connsiteY2" fmla="*/ 964406 h 96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557" h="964406">
                    <a:moveTo>
                      <a:pt x="8370" y="0"/>
                    </a:moveTo>
                    <a:cubicBezTo>
                      <a:pt x="-2346" y="158948"/>
                      <a:pt x="-13061" y="317897"/>
                      <a:pt x="46470" y="478631"/>
                    </a:cubicBezTo>
                    <a:cubicBezTo>
                      <a:pt x="106001" y="639365"/>
                      <a:pt x="235779" y="801885"/>
                      <a:pt x="365557" y="96440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>
                <a:off x="3664494" y="3583782"/>
                <a:ext cx="422498" cy="964406"/>
              </a:xfrm>
              <a:custGeom>
                <a:avLst/>
                <a:gdLst>
                  <a:gd name="connsiteX0" fmla="*/ 8370 w 365557"/>
                  <a:gd name="connsiteY0" fmla="*/ 0 h 964406"/>
                  <a:gd name="connsiteX1" fmla="*/ 46470 w 365557"/>
                  <a:gd name="connsiteY1" fmla="*/ 478631 h 964406"/>
                  <a:gd name="connsiteX2" fmla="*/ 365557 w 365557"/>
                  <a:gd name="connsiteY2" fmla="*/ 964406 h 96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557" h="964406">
                    <a:moveTo>
                      <a:pt x="8370" y="0"/>
                    </a:moveTo>
                    <a:cubicBezTo>
                      <a:pt x="-2346" y="158948"/>
                      <a:pt x="-13061" y="317897"/>
                      <a:pt x="46470" y="478631"/>
                    </a:cubicBezTo>
                    <a:cubicBezTo>
                      <a:pt x="106001" y="639365"/>
                      <a:pt x="235779" y="801885"/>
                      <a:pt x="365557" y="96440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>
                <a:stCxn id="6" idx="6"/>
              </p:cNvCxnSpPr>
              <p:nvPr/>
            </p:nvCxnSpPr>
            <p:spPr>
              <a:xfrm>
                <a:off x="3203848" y="3638560"/>
                <a:ext cx="0" cy="9955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 16"/>
              <p:cNvSpPr/>
              <p:nvPr/>
            </p:nvSpPr>
            <p:spPr>
              <a:xfrm>
                <a:off x="1914526" y="3555206"/>
                <a:ext cx="425227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1998760" y="3789040"/>
                <a:ext cx="360041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2075480" y="4005064"/>
                <a:ext cx="383372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 20"/>
              <p:cNvSpPr/>
              <p:nvPr/>
            </p:nvSpPr>
            <p:spPr>
              <a:xfrm rot="21178302">
                <a:off x="2205546" y="4225291"/>
                <a:ext cx="377603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 rot="20268589">
                <a:off x="2383996" y="4399004"/>
                <a:ext cx="305816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2"/>
              <p:cNvSpPr/>
              <p:nvPr/>
            </p:nvSpPr>
            <p:spPr>
              <a:xfrm flipH="1">
                <a:off x="4081789" y="3530138"/>
                <a:ext cx="425227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 23"/>
              <p:cNvSpPr/>
              <p:nvPr/>
            </p:nvSpPr>
            <p:spPr>
              <a:xfrm flipH="1">
                <a:off x="4075954" y="3716782"/>
                <a:ext cx="360041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 24"/>
              <p:cNvSpPr/>
              <p:nvPr/>
            </p:nvSpPr>
            <p:spPr>
              <a:xfrm flipH="1">
                <a:off x="4019939" y="3930015"/>
                <a:ext cx="348520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 25"/>
              <p:cNvSpPr/>
              <p:nvPr/>
            </p:nvSpPr>
            <p:spPr>
              <a:xfrm rot="944144" flipH="1">
                <a:off x="3906264" y="4170528"/>
                <a:ext cx="312068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 26"/>
              <p:cNvSpPr/>
              <p:nvPr/>
            </p:nvSpPr>
            <p:spPr>
              <a:xfrm rot="1588716" flipH="1">
                <a:off x="3806573" y="4323814"/>
                <a:ext cx="278015" cy="177976"/>
              </a:xfrm>
              <a:custGeom>
                <a:avLst/>
                <a:gdLst>
                  <a:gd name="connsiteX0" fmla="*/ 0 w 430708"/>
                  <a:gd name="connsiteY0" fmla="*/ 0 h 177976"/>
                  <a:gd name="connsiteX1" fmla="*/ 152400 w 430708"/>
                  <a:gd name="connsiteY1" fmla="*/ 145257 h 177976"/>
                  <a:gd name="connsiteX2" fmla="*/ 404812 w 430708"/>
                  <a:gd name="connsiteY2" fmla="*/ 176213 h 177976"/>
                  <a:gd name="connsiteX3" fmla="*/ 409575 w 430708"/>
                  <a:gd name="connsiteY3" fmla="*/ 171450 h 17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708" h="177976">
                    <a:moveTo>
                      <a:pt x="0" y="0"/>
                    </a:moveTo>
                    <a:cubicBezTo>
                      <a:pt x="42465" y="57944"/>
                      <a:pt x="84931" y="115888"/>
                      <a:pt x="152400" y="145257"/>
                    </a:cubicBezTo>
                    <a:cubicBezTo>
                      <a:pt x="219869" y="174626"/>
                      <a:pt x="361950" y="171848"/>
                      <a:pt x="404812" y="176213"/>
                    </a:cubicBezTo>
                    <a:cubicBezTo>
                      <a:pt x="447675" y="180579"/>
                      <a:pt x="428625" y="176014"/>
                      <a:pt x="409575" y="1714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2336800" y="3727450"/>
                <a:ext cx="866775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2336800" y="3942675"/>
                <a:ext cx="866775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자유형 34"/>
              <p:cNvSpPr/>
              <p:nvPr/>
            </p:nvSpPr>
            <p:spPr>
              <a:xfrm>
                <a:off x="2411760" y="4149024"/>
                <a:ext cx="791815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>
                <a:off x="2530554" y="4284730"/>
                <a:ext cx="666671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2640484" y="4419152"/>
                <a:ext cx="558489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 flipH="1">
                <a:off x="3220217" y="3727450"/>
                <a:ext cx="866775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 flipH="1">
                <a:off x="3220217" y="3942675"/>
                <a:ext cx="866775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flipH="1">
                <a:off x="3204121" y="4149024"/>
                <a:ext cx="791815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자유형 46"/>
              <p:cNvSpPr/>
              <p:nvPr/>
            </p:nvSpPr>
            <p:spPr>
              <a:xfrm flipH="1">
                <a:off x="3210198" y="4300605"/>
                <a:ext cx="666671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 flipH="1">
                <a:off x="3206401" y="4435027"/>
                <a:ext cx="558489" cy="128072"/>
              </a:xfrm>
              <a:custGeom>
                <a:avLst/>
                <a:gdLst>
                  <a:gd name="connsiteX0" fmla="*/ 0 w 866775"/>
                  <a:gd name="connsiteY0" fmla="*/ 0 h 128072"/>
                  <a:gd name="connsiteX1" fmla="*/ 381000 w 866775"/>
                  <a:gd name="connsiteY1" fmla="*/ 123825 h 128072"/>
                  <a:gd name="connsiteX2" fmla="*/ 866775 w 866775"/>
                  <a:gd name="connsiteY2" fmla="*/ 101600 h 12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6775" h="128072">
                    <a:moveTo>
                      <a:pt x="0" y="0"/>
                    </a:moveTo>
                    <a:cubicBezTo>
                      <a:pt x="118269" y="53446"/>
                      <a:pt x="236538" y="106892"/>
                      <a:pt x="381000" y="123825"/>
                    </a:cubicBezTo>
                    <a:cubicBezTo>
                      <a:pt x="525463" y="140758"/>
                      <a:pt x="866775" y="101600"/>
                      <a:pt x="866775" y="101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673314" y="2996952"/>
              <a:ext cx="1438394" cy="1228476"/>
              <a:chOff x="3338818" y="1641932"/>
              <a:chExt cx="1706425" cy="1457392"/>
            </a:xfrm>
          </p:grpSpPr>
          <p:sp>
            <p:nvSpPr>
              <p:cNvPr id="34" name="눈물 방울 24"/>
              <p:cNvSpPr/>
              <p:nvPr/>
            </p:nvSpPr>
            <p:spPr>
              <a:xfrm rot="20876858" flipH="1">
                <a:off x="4464889" y="1687346"/>
                <a:ext cx="580354" cy="1257916"/>
              </a:xfrm>
              <a:custGeom>
                <a:avLst/>
                <a:gdLst>
                  <a:gd name="connsiteX0" fmla="*/ 0 w 985252"/>
                  <a:gd name="connsiteY0" fmla="*/ 612068 h 1224136"/>
                  <a:gd name="connsiteX1" fmla="*/ 492626 w 985252"/>
                  <a:gd name="connsiteY1" fmla="*/ 0 h 1224136"/>
                  <a:gd name="connsiteX2" fmla="*/ 985252 w 985252"/>
                  <a:gd name="connsiteY2" fmla="*/ 0 h 1224136"/>
                  <a:gd name="connsiteX3" fmla="*/ 985252 w 985252"/>
                  <a:gd name="connsiteY3" fmla="*/ 612068 h 1224136"/>
                  <a:gd name="connsiteX4" fmla="*/ 492626 w 985252"/>
                  <a:gd name="connsiteY4" fmla="*/ 1224136 h 1224136"/>
                  <a:gd name="connsiteX5" fmla="*/ 0 w 985252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36 w 749068"/>
                  <a:gd name="connsiteY0" fmla="*/ 802568 h 1226770"/>
                  <a:gd name="connsiteX1" fmla="*/ 271682 w 749068"/>
                  <a:gd name="connsiteY1" fmla="*/ 76200 h 1226770"/>
                  <a:gd name="connsiteX2" fmla="*/ 749068 w 749068"/>
                  <a:gd name="connsiteY2" fmla="*/ 0 h 1226770"/>
                  <a:gd name="connsiteX3" fmla="*/ 749068 w 749068"/>
                  <a:gd name="connsiteY3" fmla="*/ 612068 h 1226770"/>
                  <a:gd name="connsiteX4" fmla="*/ 256442 w 749068"/>
                  <a:gd name="connsiteY4" fmla="*/ 1224136 h 1226770"/>
                  <a:gd name="connsiteX5" fmla="*/ 36 w 749068"/>
                  <a:gd name="connsiteY5" fmla="*/ 802568 h 1226770"/>
                  <a:gd name="connsiteX0" fmla="*/ 26 w 802398"/>
                  <a:gd name="connsiteY0" fmla="*/ 634928 h 1224162"/>
                  <a:gd name="connsiteX1" fmla="*/ 325012 w 802398"/>
                  <a:gd name="connsiteY1" fmla="*/ 76200 h 1224162"/>
                  <a:gd name="connsiteX2" fmla="*/ 802398 w 802398"/>
                  <a:gd name="connsiteY2" fmla="*/ 0 h 1224162"/>
                  <a:gd name="connsiteX3" fmla="*/ 802398 w 802398"/>
                  <a:gd name="connsiteY3" fmla="*/ 612068 h 1224162"/>
                  <a:gd name="connsiteX4" fmla="*/ 309772 w 802398"/>
                  <a:gd name="connsiteY4" fmla="*/ 1224136 h 1224162"/>
                  <a:gd name="connsiteX5" fmla="*/ 26 w 802398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5985 h 1225219"/>
                  <a:gd name="connsiteX1" fmla="*/ 394294 w 803100"/>
                  <a:gd name="connsiteY1" fmla="*/ 100117 h 1225219"/>
                  <a:gd name="connsiteX2" fmla="*/ 803100 w 803100"/>
                  <a:gd name="connsiteY2" fmla="*/ 1057 h 1225219"/>
                  <a:gd name="connsiteX3" fmla="*/ 803100 w 803100"/>
                  <a:gd name="connsiteY3" fmla="*/ 613125 h 1225219"/>
                  <a:gd name="connsiteX4" fmla="*/ 310474 w 803100"/>
                  <a:gd name="connsiteY4" fmla="*/ 1225193 h 1225219"/>
                  <a:gd name="connsiteX5" fmla="*/ 728 w 803100"/>
                  <a:gd name="connsiteY5" fmla="*/ 635985 h 1225219"/>
                  <a:gd name="connsiteX0" fmla="*/ 659 w 803031"/>
                  <a:gd name="connsiteY0" fmla="*/ 635985 h 1225193"/>
                  <a:gd name="connsiteX1" fmla="*/ 394225 w 803031"/>
                  <a:gd name="connsiteY1" fmla="*/ 100117 h 1225193"/>
                  <a:gd name="connsiteX2" fmla="*/ 803031 w 803031"/>
                  <a:gd name="connsiteY2" fmla="*/ 1057 h 1225193"/>
                  <a:gd name="connsiteX3" fmla="*/ 673491 w 803031"/>
                  <a:gd name="connsiteY3" fmla="*/ 635985 h 1225193"/>
                  <a:gd name="connsiteX4" fmla="*/ 310405 w 803031"/>
                  <a:gd name="connsiteY4" fmla="*/ 1225193 h 1225193"/>
                  <a:gd name="connsiteX5" fmla="*/ 659 w 803031"/>
                  <a:gd name="connsiteY5" fmla="*/ 635985 h 1225193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315" h="1257916">
                    <a:moveTo>
                      <a:pt x="943" y="635985"/>
                    </a:moveTo>
                    <a:cubicBezTo>
                      <a:pt x="14913" y="448472"/>
                      <a:pt x="168159" y="229657"/>
                      <a:pt x="394509" y="100117"/>
                    </a:cubicBezTo>
                    <a:cubicBezTo>
                      <a:pt x="530778" y="6137"/>
                      <a:pt x="667046" y="-4023"/>
                      <a:pt x="803315" y="1057"/>
                    </a:cubicBezTo>
                    <a:lnTo>
                      <a:pt x="673775" y="635985"/>
                    </a:lnTo>
                    <a:cubicBezTo>
                      <a:pt x="528995" y="935921"/>
                      <a:pt x="491408" y="1049933"/>
                      <a:pt x="310689" y="1225193"/>
                    </a:cubicBezTo>
                    <a:cubicBezTo>
                      <a:pt x="129970" y="1400453"/>
                      <a:pt x="-13027" y="823498"/>
                      <a:pt x="943" y="635985"/>
                    </a:cubicBezTo>
                    <a:close/>
                  </a:path>
                </a:pathLst>
              </a:custGeom>
              <a:solidFill>
                <a:srgbClr val="7E48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22"/>
              <p:cNvSpPr/>
              <p:nvPr/>
            </p:nvSpPr>
            <p:spPr>
              <a:xfrm>
                <a:off x="3464729" y="1728668"/>
                <a:ext cx="1543866" cy="1370656"/>
              </a:xfrm>
              <a:custGeom>
                <a:avLst/>
                <a:gdLst>
                  <a:gd name="connsiteX0" fmla="*/ 0 w 2516044"/>
                  <a:gd name="connsiteY0" fmla="*/ 1100543 h 2201085"/>
                  <a:gd name="connsiteX1" fmla="*/ 1258022 w 2516044"/>
                  <a:gd name="connsiteY1" fmla="*/ 0 h 2201085"/>
                  <a:gd name="connsiteX2" fmla="*/ 2516044 w 2516044"/>
                  <a:gd name="connsiteY2" fmla="*/ 1100543 h 2201085"/>
                  <a:gd name="connsiteX3" fmla="*/ 1258022 w 2516044"/>
                  <a:gd name="connsiteY3" fmla="*/ 2201086 h 2201085"/>
                  <a:gd name="connsiteX4" fmla="*/ 0 w 2516044"/>
                  <a:gd name="connsiteY4" fmla="*/ 1100543 h 2201085"/>
                  <a:gd name="connsiteX0" fmla="*/ 0 w 1906444"/>
                  <a:gd name="connsiteY0" fmla="*/ 1103256 h 2205496"/>
                  <a:gd name="connsiteX1" fmla="*/ 1258022 w 1906444"/>
                  <a:gd name="connsiteY1" fmla="*/ 2713 h 2205496"/>
                  <a:gd name="connsiteX2" fmla="*/ 1906444 w 1906444"/>
                  <a:gd name="connsiteY2" fmla="*/ 889896 h 2205496"/>
                  <a:gd name="connsiteX3" fmla="*/ 1258022 w 1906444"/>
                  <a:gd name="connsiteY3" fmla="*/ 2203799 h 2205496"/>
                  <a:gd name="connsiteX4" fmla="*/ 0 w 1906444"/>
                  <a:gd name="connsiteY4" fmla="*/ 1103256 h 2205496"/>
                  <a:gd name="connsiteX0" fmla="*/ 0 w 2357356"/>
                  <a:gd name="connsiteY0" fmla="*/ 1103256 h 2205496"/>
                  <a:gd name="connsiteX1" fmla="*/ 1258022 w 2357356"/>
                  <a:gd name="connsiteY1" fmla="*/ 2713 h 2205496"/>
                  <a:gd name="connsiteX2" fmla="*/ 1906444 w 2357356"/>
                  <a:gd name="connsiteY2" fmla="*/ 889896 h 2205496"/>
                  <a:gd name="connsiteX3" fmla="*/ 1258022 w 2357356"/>
                  <a:gd name="connsiteY3" fmla="*/ 2203799 h 2205496"/>
                  <a:gd name="connsiteX4" fmla="*/ 0 w 2357356"/>
                  <a:gd name="connsiteY4" fmla="*/ 1103256 h 2205496"/>
                  <a:gd name="connsiteX0" fmla="*/ 0 w 2380665"/>
                  <a:gd name="connsiteY0" fmla="*/ 1103256 h 2209122"/>
                  <a:gd name="connsiteX1" fmla="*/ 1258022 w 2380665"/>
                  <a:gd name="connsiteY1" fmla="*/ 2713 h 2209122"/>
                  <a:gd name="connsiteX2" fmla="*/ 1906444 w 2380665"/>
                  <a:gd name="connsiteY2" fmla="*/ 889896 h 2209122"/>
                  <a:gd name="connsiteX3" fmla="*/ 1258022 w 2380665"/>
                  <a:gd name="connsiteY3" fmla="*/ 2203799 h 2209122"/>
                  <a:gd name="connsiteX4" fmla="*/ 0 w 2380665"/>
                  <a:gd name="connsiteY4" fmla="*/ 1103256 h 2209122"/>
                  <a:gd name="connsiteX0" fmla="*/ 813 w 2381478"/>
                  <a:gd name="connsiteY0" fmla="*/ 1103256 h 2209531"/>
                  <a:gd name="connsiteX1" fmla="*/ 1258835 w 2381478"/>
                  <a:gd name="connsiteY1" fmla="*/ 2713 h 2209531"/>
                  <a:gd name="connsiteX2" fmla="*/ 1907257 w 2381478"/>
                  <a:gd name="connsiteY2" fmla="*/ 889896 h 2209531"/>
                  <a:gd name="connsiteX3" fmla="*/ 1258835 w 2381478"/>
                  <a:gd name="connsiteY3" fmla="*/ 2203799 h 2209531"/>
                  <a:gd name="connsiteX4" fmla="*/ 813 w 2381478"/>
                  <a:gd name="connsiteY4" fmla="*/ 1103256 h 2209531"/>
                  <a:gd name="connsiteX0" fmla="*/ 6206 w 2386871"/>
                  <a:gd name="connsiteY0" fmla="*/ 828336 h 1932533"/>
                  <a:gd name="connsiteX1" fmla="*/ 829888 w 2386871"/>
                  <a:gd name="connsiteY1" fmla="*/ 9733 h 1932533"/>
                  <a:gd name="connsiteX2" fmla="*/ 1912650 w 2386871"/>
                  <a:gd name="connsiteY2" fmla="*/ 614976 h 1932533"/>
                  <a:gd name="connsiteX3" fmla="*/ 1264228 w 2386871"/>
                  <a:gd name="connsiteY3" fmla="*/ 1928879 h 1932533"/>
                  <a:gd name="connsiteX4" fmla="*/ 6206 w 2386871"/>
                  <a:gd name="connsiteY4" fmla="*/ 828336 h 1932533"/>
                  <a:gd name="connsiteX0" fmla="*/ 6206 w 2191352"/>
                  <a:gd name="connsiteY0" fmla="*/ 828336 h 1932533"/>
                  <a:gd name="connsiteX1" fmla="*/ 829888 w 2191352"/>
                  <a:gd name="connsiteY1" fmla="*/ 9733 h 1932533"/>
                  <a:gd name="connsiteX2" fmla="*/ 1912650 w 2191352"/>
                  <a:gd name="connsiteY2" fmla="*/ 614976 h 1932533"/>
                  <a:gd name="connsiteX3" fmla="*/ 1264228 w 2191352"/>
                  <a:gd name="connsiteY3" fmla="*/ 1928879 h 1932533"/>
                  <a:gd name="connsiteX4" fmla="*/ 6206 w 2191352"/>
                  <a:gd name="connsiteY4" fmla="*/ 828336 h 1932533"/>
                  <a:gd name="connsiteX0" fmla="*/ 6403 w 2192898"/>
                  <a:gd name="connsiteY0" fmla="*/ 828336 h 1598904"/>
                  <a:gd name="connsiteX1" fmla="*/ 830085 w 2192898"/>
                  <a:gd name="connsiteY1" fmla="*/ 9733 h 1598904"/>
                  <a:gd name="connsiteX2" fmla="*/ 1912847 w 2192898"/>
                  <a:gd name="connsiteY2" fmla="*/ 614976 h 1598904"/>
                  <a:gd name="connsiteX3" fmla="*/ 1272045 w 2192898"/>
                  <a:gd name="connsiteY3" fmla="*/ 1593599 h 1598904"/>
                  <a:gd name="connsiteX4" fmla="*/ 6403 w 2192898"/>
                  <a:gd name="connsiteY4" fmla="*/ 828336 h 1598904"/>
                  <a:gd name="connsiteX0" fmla="*/ 7986 w 2018104"/>
                  <a:gd name="connsiteY0" fmla="*/ 957505 h 1605746"/>
                  <a:gd name="connsiteX1" fmla="*/ 679268 w 2018104"/>
                  <a:gd name="connsiteY1" fmla="*/ 16982 h 1605746"/>
                  <a:gd name="connsiteX2" fmla="*/ 1762030 w 2018104"/>
                  <a:gd name="connsiteY2" fmla="*/ 622225 h 1605746"/>
                  <a:gd name="connsiteX3" fmla="*/ 1121228 w 2018104"/>
                  <a:gd name="connsiteY3" fmla="*/ 1600848 h 1605746"/>
                  <a:gd name="connsiteX4" fmla="*/ 7986 w 2018104"/>
                  <a:gd name="connsiteY4" fmla="*/ 957505 h 1605746"/>
                  <a:gd name="connsiteX0" fmla="*/ 22061 w 2032179"/>
                  <a:gd name="connsiteY0" fmla="*/ 957505 h 1613456"/>
                  <a:gd name="connsiteX1" fmla="*/ 693343 w 2032179"/>
                  <a:gd name="connsiteY1" fmla="*/ 16982 h 1613456"/>
                  <a:gd name="connsiteX2" fmla="*/ 1776105 w 2032179"/>
                  <a:gd name="connsiteY2" fmla="*/ 622225 h 1613456"/>
                  <a:gd name="connsiteX3" fmla="*/ 1135303 w 2032179"/>
                  <a:gd name="connsiteY3" fmla="*/ 1600848 h 1613456"/>
                  <a:gd name="connsiteX4" fmla="*/ 22061 w 2032179"/>
                  <a:gd name="connsiteY4" fmla="*/ 957505 h 1613456"/>
                  <a:gd name="connsiteX0" fmla="*/ 22061 w 1883831"/>
                  <a:gd name="connsiteY0" fmla="*/ 957505 h 1613456"/>
                  <a:gd name="connsiteX1" fmla="*/ 693343 w 1883831"/>
                  <a:gd name="connsiteY1" fmla="*/ 16982 h 1613456"/>
                  <a:gd name="connsiteX2" fmla="*/ 1776105 w 1883831"/>
                  <a:gd name="connsiteY2" fmla="*/ 622225 h 1613456"/>
                  <a:gd name="connsiteX3" fmla="*/ 1135303 w 1883831"/>
                  <a:gd name="connsiteY3" fmla="*/ 1600848 h 1613456"/>
                  <a:gd name="connsiteX4" fmla="*/ 22061 w 1883831"/>
                  <a:gd name="connsiteY4" fmla="*/ 957505 h 1613456"/>
                  <a:gd name="connsiteX0" fmla="*/ 21520 w 1793621"/>
                  <a:gd name="connsiteY0" fmla="*/ 956377 h 1611926"/>
                  <a:gd name="connsiteX1" fmla="*/ 692802 w 1793621"/>
                  <a:gd name="connsiteY1" fmla="*/ 15854 h 1611926"/>
                  <a:gd name="connsiteX2" fmla="*/ 1676504 w 1793621"/>
                  <a:gd name="connsiteY2" fmla="*/ 628717 h 1611926"/>
                  <a:gd name="connsiteX3" fmla="*/ 1134762 w 1793621"/>
                  <a:gd name="connsiteY3" fmla="*/ 1599720 h 1611926"/>
                  <a:gd name="connsiteX4" fmla="*/ 21520 w 1793621"/>
                  <a:gd name="connsiteY4" fmla="*/ 956377 h 1611926"/>
                  <a:gd name="connsiteX0" fmla="*/ 7282 w 1777560"/>
                  <a:gd name="connsiteY0" fmla="*/ 956377 h 1408748"/>
                  <a:gd name="connsiteX1" fmla="*/ 678564 w 1777560"/>
                  <a:gd name="connsiteY1" fmla="*/ 15854 h 1408748"/>
                  <a:gd name="connsiteX2" fmla="*/ 1662266 w 1777560"/>
                  <a:gd name="connsiteY2" fmla="*/ 628717 h 1408748"/>
                  <a:gd name="connsiteX3" fmla="*/ 1105284 w 1777560"/>
                  <a:gd name="connsiteY3" fmla="*/ 1401600 h 1408748"/>
                  <a:gd name="connsiteX4" fmla="*/ 7282 w 1777560"/>
                  <a:gd name="connsiteY4" fmla="*/ 956377 h 1408748"/>
                  <a:gd name="connsiteX0" fmla="*/ 11820 w 1534008"/>
                  <a:gd name="connsiteY0" fmla="*/ 875691 h 1400721"/>
                  <a:gd name="connsiteX1" fmla="*/ 439262 w 1534008"/>
                  <a:gd name="connsiteY1" fmla="*/ 11368 h 1400721"/>
                  <a:gd name="connsiteX2" fmla="*/ 1422964 w 1534008"/>
                  <a:gd name="connsiteY2" fmla="*/ 624231 h 1400721"/>
                  <a:gd name="connsiteX3" fmla="*/ 865982 w 1534008"/>
                  <a:gd name="connsiteY3" fmla="*/ 1397114 h 1400721"/>
                  <a:gd name="connsiteX4" fmla="*/ 11820 w 1534008"/>
                  <a:gd name="connsiteY4" fmla="*/ 875691 h 1400721"/>
                  <a:gd name="connsiteX0" fmla="*/ 20665 w 1542853"/>
                  <a:gd name="connsiteY0" fmla="*/ 875691 h 1402398"/>
                  <a:gd name="connsiteX1" fmla="*/ 448107 w 1542853"/>
                  <a:gd name="connsiteY1" fmla="*/ 11368 h 1402398"/>
                  <a:gd name="connsiteX2" fmla="*/ 1431809 w 1542853"/>
                  <a:gd name="connsiteY2" fmla="*/ 624231 h 1402398"/>
                  <a:gd name="connsiteX3" fmla="*/ 874827 w 1542853"/>
                  <a:gd name="connsiteY3" fmla="*/ 1397114 h 1402398"/>
                  <a:gd name="connsiteX4" fmla="*/ 20665 w 1542853"/>
                  <a:gd name="connsiteY4" fmla="*/ 875691 h 1402398"/>
                  <a:gd name="connsiteX0" fmla="*/ 24195 w 1546383"/>
                  <a:gd name="connsiteY0" fmla="*/ 910813 h 1437520"/>
                  <a:gd name="connsiteX1" fmla="*/ 451637 w 1546383"/>
                  <a:gd name="connsiteY1" fmla="*/ 46490 h 1437520"/>
                  <a:gd name="connsiteX2" fmla="*/ 1435339 w 1546383"/>
                  <a:gd name="connsiteY2" fmla="*/ 659353 h 1437520"/>
                  <a:gd name="connsiteX3" fmla="*/ 878357 w 1546383"/>
                  <a:gd name="connsiteY3" fmla="*/ 1432236 h 1437520"/>
                  <a:gd name="connsiteX4" fmla="*/ 24195 w 1546383"/>
                  <a:gd name="connsiteY4" fmla="*/ 910813 h 1437520"/>
                  <a:gd name="connsiteX0" fmla="*/ 9850 w 1532038"/>
                  <a:gd name="connsiteY0" fmla="*/ 910813 h 1437836"/>
                  <a:gd name="connsiteX1" fmla="*/ 437292 w 1532038"/>
                  <a:gd name="connsiteY1" fmla="*/ 46490 h 1437836"/>
                  <a:gd name="connsiteX2" fmla="*/ 1420994 w 1532038"/>
                  <a:gd name="connsiteY2" fmla="*/ 659353 h 1437836"/>
                  <a:gd name="connsiteX3" fmla="*/ 864012 w 1532038"/>
                  <a:gd name="connsiteY3" fmla="*/ 1432236 h 1437836"/>
                  <a:gd name="connsiteX4" fmla="*/ 9850 w 1532038"/>
                  <a:gd name="connsiteY4" fmla="*/ 910813 h 1437836"/>
                  <a:gd name="connsiteX0" fmla="*/ 13522 w 1534058"/>
                  <a:gd name="connsiteY0" fmla="*/ 910813 h 1367924"/>
                  <a:gd name="connsiteX1" fmla="*/ 440964 w 1534058"/>
                  <a:gd name="connsiteY1" fmla="*/ 46490 h 1367924"/>
                  <a:gd name="connsiteX2" fmla="*/ 1424666 w 1534058"/>
                  <a:gd name="connsiteY2" fmla="*/ 659353 h 1367924"/>
                  <a:gd name="connsiteX3" fmla="*/ 852444 w 1534058"/>
                  <a:gd name="connsiteY3" fmla="*/ 1363656 h 1367924"/>
                  <a:gd name="connsiteX4" fmla="*/ 13522 w 1534058"/>
                  <a:gd name="connsiteY4" fmla="*/ 910813 h 1367924"/>
                  <a:gd name="connsiteX0" fmla="*/ 23330 w 1543866"/>
                  <a:gd name="connsiteY0" fmla="*/ 910813 h 1370656"/>
                  <a:gd name="connsiteX1" fmla="*/ 450772 w 1543866"/>
                  <a:gd name="connsiteY1" fmla="*/ 46490 h 1370656"/>
                  <a:gd name="connsiteX2" fmla="*/ 1434474 w 1543866"/>
                  <a:gd name="connsiteY2" fmla="*/ 659353 h 1370656"/>
                  <a:gd name="connsiteX3" fmla="*/ 862252 w 1543866"/>
                  <a:gd name="connsiteY3" fmla="*/ 1363656 h 1370656"/>
                  <a:gd name="connsiteX4" fmla="*/ 23330 w 1543866"/>
                  <a:gd name="connsiteY4" fmla="*/ 910813 h 13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866" h="1370656">
                    <a:moveTo>
                      <a:pt x="23330" y="910813"/>
                    </a:moveTo>
                    <a:cubicBezTo>
                      <a:pt x="-75730" y="561746"/>
                      <a:pt x="154621" y="179840"/>
                      <a:pt x="450772" y="46490"/>
                    </a:cubicBezTo>
                    <a:cubicBezTo>
                      <a:pt x="746923" y="-86860"/>
                      <a:pt x="1434474" y="51540"/>
                      <a:pt x="1434474" y="659353"/>
                    </a:cubicBezTo>
                    <a:cubicBezTo>
                      <a:pt x="1815474" y="1259546"/>
                      <a:pt x="1097443" y="1321746"/>
                      <a:pt x="862252" y="1363656"/>
                    </a:cubicBezTo>
                    <a:cubicBezTo>
                      <a:pt x="627061" y="1405566"/>
                      <a:pt x="122390" y="1259880"/>
                      <a:pt x="23330" y="910813"/>
                    </a:cubicBezTo>
                    <a:close/>
                  </a:path>
                </a:pathLst>
              </a:custGeom>
              <a:solidFill>
                <a:srgbClr val="F6DD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순서도: 연결자 38"/>
              <p:cNvSpPr/>
              <p:nvPr/>
            </p:nvSpPr>
            <p:spPr>
              <a:xfrm>
                <a:off x="4045084" y="220486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4549140" y="220486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순서도: 연결자 40"/>
              <p:cNvSpPr/>
              <p:nvPr/>
            </p:nvSpPr>
            <p:spPr>
              <a:xfrm>
                <a:off x="4143380" y="2316304"/>
                <a:ext cx="144016" cy="18002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막힌 원호 41"/>
              <p:cNvSpPr/>
              <p:nvPr/>
            </p:nvSpPr>
            <p:spPr>
              <a:xfrm>
                <a:off x="4605436" y="2284492"/>
                <a:ext cx="181905" cy="35448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이등변 삼각형 23"/>
              <p:cNvSpPr/>
              <p:nvPr/>
            </p:nvSpPr>
            <p:spPr>
              <a:xfrm flipV="1">
                <a:off x="4383420" y="2564904"/>
                <a:ext cx="170314" cy="13659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1077"/>
                  <a:gd name="connsiteY0" fmla="*/ 914400 h 914400"/>
                  <a:gd name="connsiteX1" fmla="*/ 530352 w 1061077"/>
                  <a:gd name="connsiteY1" fmla="*/ 0 h 914400"/>
                  <a:gd name="connsiteX2" fmla="*/ 1060704 w 1061077"/>
                  <a:gd name="connsiteY2" fmla="*/ 914400 h 914400"/>
                  <a:gd name="connsiteX3" fmla="*/ 0 w 1061077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417"/>
                  <a:gd name="connsiteY0" fmla="*/ 914400 h 914400"/>
                  <a:gd name="connsiteX1" fmla="*/ 530352 w 1061417"/>
                  <a:gd name="connsiteY1" fmla="*/ 0 h 914400"/>
                  <a:gd name="connsiteX2" fmla="*/ 1060704 w 1061417"/>
                  <a:gd name="connsiteY2" fmla="*/ 914400 h 914400"/>
                  <a:gd name="connsiteX3" fmla="*/ 0 w 1061417"/>
                  <a:gd name="connsiteY3" fmla="*/ 914400 h 914400"/>
                  <a:gd name="connsiteX0" fmla="*/ 0 w 1061669"/>
                  <a:gd name="connsiteY0" fmla="*/ 899160 h 899160"/>
                  <a:gd name="connsiteX1" fmla="*/ 583692 w 1061669"/>
                  <a:gd name="connsiteY1" fmla="*/ 0 h 899160"/>
                  <a:gd name="connsiteX2" fmla="*/ 1060704 w 1061669"/>
                  <a:gd name="connsiteY2" fmla="*/ 899160 h 899160"/>
                  <a:gd name="connsiteX3" fmla="*/ 0 w 1061669"/>
                  <a:gd name="connsiteY3" fmla="*/ 899160 h 899160"/>
                  <a:gd name="connsiteX0" fmla="*/ 0 w 1061623"/>
                  <a:gd name="connsiteY0" fmla="*/ 777240 h 777240"/>
                  <a:gd name="connsiteX1" fmla="*/ 576072 w 1061623"/>
                  <a:gd name="connsiteY1" fmla="*/ 0 h 777240"/>
                  <a:gd name="connsiteX2" fmla="*/ 1060704 w 1061623"/>
                  <a:gd name="connsiteY2" fmla="*/ 777240 h 777240"/>
                  <a:gd name="connsiteX3" fmla="*/ 0 w 1061623"/>
                  <a:gd name="connsiteY3" fmla="*/ 777240 h 777240"/>
                  <a:gd name="connsiteX0" fmla="*/ 0 w 993708"/>
                  <a:gd name="connsiteY0" fmla="*/ 777240 h 777240"/>
                  <a:gd name="connsiteX1" fmla="*/ 576072 w 993708"/>
                  <a:gd name="connsiteY1" fmla="*/ 0 h 777240"/>
                  <a:gd name="connsiteX2" fmla="*/ 992124 w 993708"/>
                  <a:gd name="connsiteY2" fmla="*/ 777240 h 777240"/>
                  <a:gd name="connsiteX3" fmla="*/ 0 w 993708"/>
                  <a:gd name="connsiteY3" fmla="*/ 777240 h 777240"/>
                  <a:gd name="connsiteX0" fmla="*/ 0 w 864168"/>
                  <a:gd name="connsiteY0" fmla="*/ 769620 h 777240"/>
                  <a:gd name="connsiteX1" fmla="*/ 446532 w 864168"/>
                  <a:gd name="connsiteY1" fmla="*/ 0 h 777240"/>
                  <a:gd name="connsiteX2" fmla="*/ 862584 w 864168"/>
                  <a:gd name="connsiteY2" fmla="*/ 777240 h 777240"/>
                  <a:gd name="connsiteX3" fmla="*/ 0 w 864168"/>
                  <a:gd name="connsiteY3" fmla="*/ 769620 h 777240"/>
                  <a:gd name="connsiteX0" fmla="*/ 0 w 864168"/>
                  <a:gd name="connsiteY0" fmla="*/ 769620 h 856006"/>
                  <a:gd name="connsiteX1" fmla="*/ 446532 w 864168"/>
                  <a:gd name="connsiteY1" fmla="*/ 0 h 856006"/>
                  <a:gd name="connsiteX2" fmla="*/ 862584 w 864168"/>
                  <a:gd name="connsiteY2" fmla="*/ 777240 h 856006"/>
                  <a:gd name="connsiteX3" fmla="*/ 0 w 864168"/>
                  <a:gd name="connsiteY3" fmla="*/ 769620 h 856006"/>
                  <a:gd name="connsiteX0" fmla="*/ 0 w 864168"/>
                  <a:gd name="connsiteY0" fmla="*/ 769620 h 891777"/>
                  <a:gd name="connsiteX1" fmla="*/ 446532 w 864168"/>
                  <a:gd name="connsiteY1" fmla="*/ 0 h 891777"/>
                  <a:gd name="connsiteX2" fmla="*/ 862584 w 864168"/>
                  <a:gd name="connsiteY2" fmla="*/ 777240 h 891777"/>
                  <a:gd name="connsiteX3" fmla="*/ 0 w 864168"/>
                  <a:gd name="connsiteY3" fmla="*/ 769620 h 891777"/>
                  <a:gd name="connsiteX0" fmla="*/ 0 w 864168"/>
                  <a:gd name="connsiteY0" fmla="*/ 769620 h 888677"/>
                  <a:gd name="connsiteX1" fmla="*/ 446532 w 864168"/>
                  <a:gd name="connsiteY1" fmla="*/ 0 h 888677"/>
                  <a:gd name="connsiteX2" fmla="*/ 862584 w 864168"/>
                  <a:gd name="connsiteY2" fmla="*/ 777240 h 888677"/>
                  <a:gd name="connsiteX3" fmla="*/ 0 w 864168"/>
                  <a:gd name="connsiteY3" fmla="*/ 769620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68" h="888677">
                    <a:moveTo>
                      <a:pt x="0" y="769620"/>
                    </a:moveTo>
                    <a:cubicBezTo>
                      <a:pt x="24384" y="403860"/>
                      <a:pt x="18288" y="190500"/>
                      <a:pt x="446532" y="0"/>
                    </a:cubicBezTo>
                    <a:cubicBezTo>
                      <a:pt x="806196" y="198120"/>
                      <a:pt x="876300" y="312420"/>
                      <a:pt x="862584" y="777240"/>
                    </a:cubicBezTo>
                    <a:cubicBezTo>
                      <a:pt x="529336" y="949960"/>
                      <a:pt x="264668" y="901700"/>
                      <a:pt x="0" y="7696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24"/>
              <p:cNvSpPr/>
              <p:nvPr/>
            </p:nvSpPr>
            <p:spPr>
              <a:xfrm rot="723142">
                <a:off x="3338818" y="1641932"/>
                <a:ext cx="669036" cy="1257916"/>
              </a:xfrm>
              <a:custGeom>
                <a:avLst/>
                <a:gdLst>
                  <a:gd name="connsiteX0" fmla="*/ 0 w 985252"/>
                  <a:gd name="connsiteY0" fmla="*/ 612068 h 1224136"/>
                  <a:gd name="connsiteX1" fmla="*/ 492626 w 985252"/>
                  <a:gd name="connsiteY1" fmla="*/ 0 h 1224136"/>
                  <a:gd name="connsiteX2" fmla="*/ 985252 w 985252"/>
                  <a:gd name="connsiteY2" fmla="*/ 0 h 1224136"/>
                  <a:gd name="connsiteX3" fmla="*/ 985252 w 985252"/>
                  <a:gd name="connsiteY3" fmla="*/ 612068 h 1224136"/>
                  <a:gd name="connsiteX4" fmla="*/ 492626 w 985252"/>
                  <a:gd name="connsiteY4" fmla="*/ 1224136 h 1224136"/>
                  <a:gd name="connsiteX5" fmla="*/ 0 w 985252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21 w 985273"/>
                  <a:gd name="connsiteY0" fmla="*/ 612068 h 1224136"/>
                  <a:gd name="connsiteX1" fmla="*/ 507887 w 985273"/>
                  <a:gd name="connsiteY1" fmla="*/ 76200 h 1224136"/>
                  <a:gd name="connsiteX2" fmla="*/ 985273 w 985273"/>
                  <a:gd name="connsiteY2" fmla="*/ 0 h 1224136"/>
                  <a:gd name="connsiteX3" fmla="*/ 985273 w 985273"/>
                  <a:gd name="connsiteY3" fmla="*/ 612068 h 1224136"/>
                  <a:gd name="connsiteX4" fmla="*/ 492647 w 985273"/>
                  <a:gd name="connsiteY4" fmla="*/ 1224136 h 1224136"/>
                  <a:gd name="connsiteX5" fmla="*/ 21 w 985273"/>
                  <a:gd name="connsiteY5" fmla="*/ 612068 h 1224136"/>
                  <a:gd name="connsiteX0" fmla="*/ 36 w 749068"/>
                  <a:gd name="connsiteY0" fmla="*/ 802568 h 1226770"/>
                  <a:gd name="connsiteX1" fmla="*/ 271682 w 749068"/>
                  <a:gd name="connsiteY1" fmla="*/ 76200 h 1226770"/>
                  <a:gd name="connsiteX2" fmla="*/ 749068 w 749068"/>
                  <a:gd name="connsiteY2" fmla="*/ 0 h 1226770"/>
                  <a:gd name="connsiteX3" fmla="*/ 749068 w 749068"/>
                  <a:gd name="connsiteY3" fmla="*/ 612068 h 1226770"/>
                  <a:gd name="connsiteX4" fmla="*/ 256442 w 749068"/>
                  <a:gd name="connsiteY4" fmla="*/ 1224136 h 1226770"/>
                  <a:gd name="connsiteX5" fmla="*/ 36 w 749068"/>
                  <a:gd name="connsiteY5" fmla="*/ 802568 h 1226770"/>
                  <a:gd name="connsiteX0" fmla="*/ 26 w 802398"/>
                  <a:gd name="connsiteY0" fmla="*/ 634928 h 1224162"/>
                  <a:gd name="connsiteX1" fmla="*/ 325012 w 802398"/>
                  <a:gd name="connsiteY1" fmla="*/ 76200 h 1224162"/>
                  <a:gd name="connsiteX2" fmla="*/ 802398 w 802398"/>
                  <a:gd name="connsiteY2" fmla="*/ 0 h 1224162"/>
                  <a:gd name="connsiteX3" fmla="*/ 802398 w 802398"/>
                  <a:gd name="connsiteY3" fmla="*/ 612068 h 1224162"/>
                  <a:gd name="connsiteX4" fmla="*/ 309772 w 802398"/>
                  <a:gd name="connsiteY4" fmla="*/ 1224136 h 1224162"/>
                  <a:gd name="connsiteX5" fmla="*/ 26 w 802398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4928 h 1224162"/>
                  <a:gd name="connsiteX1" fmla="*/ 394294 w 803100"/>
                  <a:gd name="connsiteY1" fmla="*/ 99060 h 1224162"/>
                  <a:gd name="connsiteX2" fmla="*/ 803100 w 803100"/>
                  <a:gd name="connsiteY2" fmla="*/ 0 h 1224162"/>
                  <a:gd name="connsiteX3" fmla="*/ 803100 w 803100"/>
                  <a:gd name="connsiteY3" fmla="*/ 612068 h 1224162"/>
                  <a:gd name="connsiteX4" fmla="*/ 310474 w 803100"/>
                  <a:gd name="connsiteY4" fmla="*/ 1224136 h 1224162"/>
                  <a:gd name="connsiteX5" fmla="*/ 728 w 803100"/>
                  <a:gd name="connsiteY5" fmla="*/ 634928 h 1224162"/>
                  <a:gd name="connsiteX0" fmla="*/ 728 w 803100"/>
                  <a:gd name="connsiteY0" fmla="*/ 635985 h 1225219"/>
                  <a:gd name="connsiteX1" fmla="*/ 394294 w 803100"/>
                  <a:gd name="connsiteY1" fmla="*/ 100117 h 1225219"/>
                  <a:gd name="connsiteX2" fmla="*/ 803100 w 803100"/>
                  <a:gd name="connsiteY2" fmla="*/ 1057 h 1225219"/>
                  <a:gd name="connsiteX3" fmla="*/ 803100 w 803100"/>
                  <a:gd name="connsiteY3" fmla="*/ 613125 h 1225219"/>
                  <a:gd name="connsiteX4" fmla="*/ 310474 w 803100"/>
                  <a:gd name="connsiteY4" fmla="*/ 1225193 h 1225219"/>
                  <a:gd name="connsiteX5" fmla="*/ 728 w 803100"/>
                  <a:gd name="connsiteY5" fmla="*/ 635985 h 1225219"/>
                  <a:gd name="connsiteX0" fmla="*/ 659 w 803031"/>
                  <a:gd name="connsiteY0" fmla="*/ 635985 h 1225193"/>
                  <a:gd name="connsiteX1" fmla="*/ 394225 w 803031"/>
                  <a:gd name="connsiteY1" fmla="*/ 100117 h 1225193"/>
                  <a:gd name="connsiteX2" fmla="*/ 803031 w 803031"/>
                  <a:gd name="connsiteY2" fmla="*/ 1057 h 1225193"/>
                  <a:gd name="connsiteX3" fmla="*/ 673491 w 803031"/>
                  <a:gd name="connsiteY3" fmla="*/ 635985 h 1225193"/>
                  <a:gd name="connsiteX4" fmla="*/ 310405 w 803031"/>
                  <a:gd name="connsiteY4" fmla="*/ 1225193 h 1225193"/>
                  <a:gd name="connsiteX5" fmla="*/ 659 w 803031"/>
                  <a:gd name="connsiteY5" fmla="*/ 635985 h 1225193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  <a:gd name="connsiteX0" fmla="*/ 943 w 803315"/>
                  <a:gd name="connsiteY0" fmla="*/ 635985 h 1257916"/>
                  <a:gd name="connsiteX1" fmla="*/ 394509 w 803315"/>
                  <a:gd name="connsiteY1" fmla="*/ 100117 h 1257916"/>
                  <a:gd name="connsiteX2" fmla="*/ 803315 w 803315"/>
                  <a:gd name="connsiteY2" fmla="*/ 1057 h 1257916"/>
                  <a:gd name="connsiteX3" fmla="*/ 673775 w 803315"/>
                  <a:gd name="connsiteY3" fmla="*/ 635985 h 1257916"/>
                  <a:gd name="connsiteX4" fmla="*/ 310689 w 803315"/>
                  <a:gd name="connsiteY4" fmla="*/ 1225193 h 1257916"/>
                  <a:gd name="connsiteX5" fmla="*/ 943 w 803315"/>
                  <a:gd name="connsiteY5" fmla="*/ 635985 h 125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315" h="1257916">
                    <a:moveTo>
                      <a:pt x="943" y="635985"/>
                    </a:moveTo>
                    <a:cubicBezTo>
                      <a:pt x="14913" y="448472"/>
                      <a:pt x="168159" y="229657"/>
                      <a:pt x="394509" y="100117"/>
                    </a:cubicBezTo>
                    <a:cubicBezTo>
                      <a:pt x="530778" y="6137"/>
                      <a:pt x="667046" y="-4023"/>
                      <a:pt x="803315" y="1057"/>
                    </a:cubicBezTo>
                    <a:lnTo>
                      <a:pt x="673775" y="635985"/>
                    </a:lnTo>
                    <a:cubicBezTo>
                      <a:pt x="528995" y="935921"/>
                      <a:pt x="491408" y="1049933"/>
                      <a:pt x="310689" y="1225193"/>
                    </a:cubicBezTo>
                    <a:cubicBezTo>
                      <a:pt x="129970" y="1400453"/>
                      <a:pt x="-13027" y="823498"/>
                      <a:pt x="943" y="635985"/>
                    </a:cubicBezTo>
                    <a:close/>
                  </a:path>
                </a:pathLst>
              </a:custGeom>
              <a:solidFill>
                <a:srgbClr val="7E48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4236662" y="2852936"/>
                <a:ext cx="4564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타원 2"/>
            <p:cNvSpPr/>
            <p:nvPr/>
          </p:nvSpPr>
          <p:spPr>
            <a:xfrm>
              <a:off x="5122344" y="4181147"/>
              <a:ext cx="464057" cy="236613"/>
            </a:xfrm>
            <a:prstGeom prst="ellipse">
              <a:avLst/>
            </a:prstGeom>
            <a:solidFill>
              <a:srgbClr val="F3D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 rot="20266620">
              <a:off x="5616196" y="4087721"/>
              <a:ext cx="464057" cy="236613"/>
            </a:xfrm>
            <a:prstGeom prst="ellipse">
              <a:avLst/>
            </a:prstGeom>
            <a:solidFill>
              <a:srgbClr val="F3D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 flipH="1">
              <a:off x="2708128" y="2924944"/>
              <a:ext cx="1400797" cy="1311259"/>
              <a:chOff x="1115616" y="1766012"/>
              <a:chExt cx="1732129" cy="1621410"/>
            </a:xfrm>
          </p:grpSpPr>
          <p:sp>
            <p:nvSpPr>
              <p:cNvPr id="55" name="타원 22"/>
              <p:cNvSpPr/>
              <p:nvPr/>
            </p:nvSpPr>
            <p:spPr>
              <a:xfrm>
                <a:off x="1115616" y="2016766"/>
                <a:ext cx="1543866" cy="1370656"/>
              </a:xfrm>
              <a:custGeom>
                <a:avLst/>
                <a:gdLst>
                  <a:gd name="connsiteX0" fmla="*/ 0 w 2516044"/>
                  <a:gd name="connsiteY0" fmla="*/ 1100543 h 2201085"/>
                  <a:gd name="connsiteX1" fmla="*/ 1258022 w 2516044"/>
                  <a:gd name="connsiteY1" fmla="*/ 0 h 2201085"/>
                  <a:gd name="connsiteX2" fmla="*/ 2516044 w 2516044"/>
                  <a:gd name="connsiteY2" fmla="*/ 1100543 h 2201085"/>
                  <a:gd name="connsiteX3" fmla="*/ 1258022 w 2516044"/>
                  <a:gd name="connsiteY3" fmla="*/ 2201086 h 2201085"/>
                  <a:gd name="connsiteX4" fmla="*/ 0 w 2516044"/>
                  <a:gd name="connsiteY4" fmla="*/ 1100543 h 2201085"/>
                  <a:gd name="connsiteX0" fmla="*/ 0 w 1906444"/>
                  <a:gd name="connsiteY0" fmla="*/ 1103256 h 2205496"/>
                  <a:gd name="connsiteX1" fmla="*/ 1258022 w 1906444"/>
                  <a:gd name="connsiteY1" fmla="*/ 2713 h 2205496"/>
                  <a:gd name="connsiteX2" fmla="*/ 1906444 w 1906444"/>
                  <a:gd name="connsiteY2" fmla="*/ 889896 h 2205496"/>
                  <a:gd name="connsiteX3" fmla="*/ 1258022 w 1906444"/>
                  <a:gd name="connsiteY3" fmla="*/ 2203799 h 2205496"/>
                  <a:gd name="connsiteX4" fmla="*/ 0 w 1906444"/>
                  <a:gd name="connsiteY4" fmla="*/ 1103256 h 2205496"/>
                  <a:gd name="connsiteX0" fmla="*/ 0 w 2357356"/>
                  <a:gd name="connsiteY0" fmla="*/ 1103256 h 2205496"/>
                  <a:gd name="connsiteX1" fmla="*/ 1258022 w 2357356"/>
                  <a:gd name="connsiteY1" fmla="*/ 2713 h 2205496"/>
                  <a:gd name="connsiteX2" fmla="*/ 1906444 w 2357356"/>
                  <a:gd name="connsiteY2" fmla="*/ 889896 h 2205496"/>
                  <a:gd name="connsiteX3" fmla="*/ 1258022 w 2357356"/>
                  <a:gd name="connsiteY3" fmla="*/ 2203799 h 2205496"/>
                  <a:gd name="connsiteX4" fmla="*/ 0 w 2357356"/>
                  <a:gd name="connsiteY4" fmla="*/ 1103256 h 2205496"/>
                  <a:gd name="connsiteX0" fmla="*/ 0 w 2380665"/>
                  <a:gd name="connsiteY0" fmla="*/ 1103256 h 2209122"/>
                  <a:gd name="connsiteX1" fmla="*/ 1258022 w 2380665"/>
                  <a:gd name="connsiteY1" fmla="*/ 2713 h 2209122"/>
                  <a:gd name="connsiteX2" fmla="*/ 1906444 w 2380665"/>
                  <a:gd name="connsiteY2" fmla="*/ 889896 h 2209122"/>
                  <a:gd name="connsiteX3" fmla="*/ 1258022 w 2380665"/>
                  <a:gd name="connsiteY3" fmla="*/ 2203799 h 2209122"/>
                  <a:gd name="connsiteX4" fmla="*/ 0 w 2380665"/>
                  <a:gd name="connsiteY4" fmla="*/ 1103256 h 2209122"/>
                  <a:gd name="connsiteX0" fmla="*/ 813 w 2381478"/>
                  <a:gd name="connsiteY0" fmla="*/ 1103256 h 2209531"/>
                  <a:gd name="connsiteX1" fmla="*/ 1258835 w 2381478"/>
                  <a:gd name="connsiteY1" fmla="*/ 2713 h 2209531"/>
                  <a:gd name="connsiteX2" fmla="*/ 1907257 w 2381478"/>
                  <a:gd name="connsiteY2" fmla="*/ 889896 h 2209531"/>
                  <a:gd name="connsiteX3" fmla="*/ 1258835 w 2381478"/>
                  <a:gd name="connsiteY3" fmla="*/ 2203799 h 2209531"/>
                  <a:gd name="connsiteX4" fmla="*/ 813 w 2381478"/>
                  <a:gd name="connsiteY4" fmla="*/ 1103256 h 2209531"/>
                  <a:gd name="connsiteX0" fmla="*/ 6206 w 2386871"/>
                  <a:gd name="connsiteY0" fmla="*/ 828336 h 1932533"/>
                  <a:gd name="connsiteX1" fmla="*/ 829888 w 2386871"/>
                  <a:gd name="connsiteY1" fmla="*/ 9733 h 1932533"/>
                  <a:gd name="connsiteX2" fmla="*/ 1912650 w 2386871"/>
                  <a:gd name="connsiteY2" fmla="*/ 614976 h 1932533"/>
                  <a:gd name="connsiteX3" fmla="*/ 1264228 w 2386871"/>
                  <a:gd name="connsiteY3" fmla="*/ 1928879 h 1932533"/>
                  <a:gd name="connsiteX4" fmla="*/ 6206 w 2386871"/>
                  <a:gd name="connsiteY4" fmla="*/ 828336 h 1932533"/>
                  <a:gd name="connsiteX0" fmla="*/ 6206 w 2191352"/>
                  <a:gd name="connsiteY0" fmla="*/ 828336 h 1932533"/>
                  <a:gd name="connsiteX1" fmla="*/ 829888 w 2191352"/>
                  <a:gd name="connsiteY1" fmla="*/ 9733 h 1932533"/>
                  <a:gd name="connsiteX2" fmla="*/ 1912650 w 2191352"/>
                  <a:gd name="connsiteY2" fmla="*/ 614976 h 1932533"/>
                  <a:gd name="connsiteX3" fmla="*/ 1264228 w 2191352"/>
                  <a:gd name="connsiteY3" fmla="*/ 1928879 h 1932533"/>
                  <a:gd name="connsiteX4" fmla="*/ 6206 w 2191352"/>
                  <a:gd name="connsiteY4" fmla="*/ 828336 h 1932533"/>
                  <a:gd name="connsiteX0" fmla="*/ 6403 w 2192898"/>
                  <a:gd name="connsiteY0" fmla="*/ 828336 h 1598904"/>
                  <a:gd name="connsiteX1" fmla="*/ 830085 w 2192898"/>
                  <a:gd name="connsiteY1" fmla="*/ 9733 h 1598904"/>
                  <a:gd name="connsiteX2" fmla="*/ 1912847 w 2192898"/>
                  <a:gd name="connsiteY2" fmla="*/ 614976 h 1598904"/>
                  <a:gd name="connsiteX3" fmla="*/ 1272045 w 2192898"/>
                  <a:gd name="connsiteY3" fmla="*/ 1593599 h 1598904"/>
                  <a:gd name="connsiteX4" fmla="*/ 6403 w 2192898"/>
                  <a:gd name="connsiteY4" fmla="*/ 828336 h 1598904"/>
                  <a:gd name="connsiteX0" fmla="*/ 7986 w 2018104"/>
                  <a:gd name="connsiteY0" fmla="*/ 957505 h 1605746"/>
                  <a:gd name="connsiteX1" fmla="*/ 679268 w 2018104"/>
                  <a:gd name="connsiteY1" fmla="*/ 16982 h 1605746"/>
                  <a:gd name="connsiteX2" fmla="*/ 1762030 w 2018104"/>
                  <a:gd name="connsiteY2" fmla="*/ 622225 h 1605746"/>
                  <a:gd name="connsiteX3" fmla="*/ 1121228 w 2018104"/>
                  <a:gd name="connsiteY3" fmla="*/ 1600848 h 1605746"/>
                  <a:gd name="connsiteX4" fmla="*/ 7986 w 2018104"/>
                  <a:gd name="connsiteY4" fmla="*/ 957505 h 1605746"/>
                  <a:gd name="connsiteX0" fmla="*/ 22061 w 2032179"/>
                  <a:gd name="connsiteY0" fmla="*/ 957505 h 1613456"/>
                  <a:gd name="connsiteX1" fmla="*/ 693343 w 2032179"/>
                  <a:gd name="connsiteY1" fmla="*/ 16982 h 1613456"/>
                  <a:gd name="connsiteX2" fmla="*/ 1776105 w 2032179"/>
                  <a:gd name="connsiteY2" fmla="*/ 622225 h 1613456"/>
                  <a:gd name="connsiteX3" fmla="*/ 1135303 w 2032179"/>
                  <a:gd name="connsiteY3" fmla="*/ 1600848 h 1613456"/>
                  <a:gd name="connsiteX4" fmla="*/ 22061 w 2032179"/>
                  <a:gd name="connsiteY4" fmla="*/ 957505 h 1613456"/>
                  <a:gd name="connsiteX0" fmla="*/ 22061 w 1883831"/>
                  <a:gd name="connsiteY0" fmla="*/ 957505 h 1613456"/>
                  <a:gd name="connsiteX1" fmla="*/ 693343 w 1883831"/>
                  <a:gd name="connsiteY1" fmla="*/ 16982 h 1613456"/>
                  <a:gd name="connsiteX2" fmla="*/ 1776105 w 1883831"/>
                  <a:gd name="connsiteY2" fmla="*/ 622225 h 1613456"/>
                  <a:gd name="connsiteX3" fmla="*/ 1135303 w 1883831"/>
                  <a:gd name="connsiteY3" fmla="*/ 1600848 h 1613456"/>
                  <a:gd name="connsiteX4" fmla="*/ 22061 w 1883831"/>
                  <a:gd name="connsiteY4" fmla="*/ 957505 h 1613456"/>
                  <a:gd name="connsiteX0" fmla="*/ 21520 w 1793621"/>
                  <a:gd name="connsiteY0" fmla="*/ 956377 h 1611926"/>
                  <a:gd name="connsiteX1" fmla="*/ 692802 w 1793621"/>
                  <a:gd name="connsiteY1" fmla="*/ 15854 h 1611926"/>
                  <a:gd name="connsiteX2" fmla="*/ 1676504 w 1793621"/>
                  <a:gd name="connsiteY2" fmla="*/ 628717 h 1611926"/>
                  <a:gd name="connsiteX3" fmla="*/ 1134762 w 1793621"/>
                  <a:gd name="connsiteY3" fmla="*/ 1599720 h 1611926"/>
                  <a:gd name="connsiteX4" fmla="*/ 21520 w 1793621"/>
                  <a:gd name="connsiteY4" fmla="*/ 956377 h 1611926"/>
                  <a:gd name="connsiteX0" fmla="*/ 7282 w 1777560"/>
                  <a:gd name="connsiteY0" fmla="*/ 956377 h 1408748"/>
                  <a:gd name="connsiteX1" fmla="*/ 678564 w 1777560"/>
                  <a:gd name="connsiteY1" fmla="*/ 15854 h 1408748"/>
                  <a:gd name="connsiteX2" fmla="*/ 1662266 w 1777560"/>
                  <a:gd name="connsiteY2" fmla="*/ 628717 h 1408748"/>
                  <a:gd name="connsiteX3" fmla="*/ 1105284 w 1777560"/>
                  <a:gd name="connsiteY3" fmla="*/ 1401600 h 1408748"/>
                  <a:gd name="connsiteX4" fmla="*/ 7282 w 1777560"/>
                  <a:gd name="connsiteY4" fmla="*/ 956377 h 1408748"/>
                  <a:gd name="connsiteX0" fmla="*/ 11820 w 1534008"/>
                  <a:gd name="connsiteY0" fmla="*/ 875691 h 1400721"/>
                  <a:gd name="connsiteX1" fmla="*/ 439262 w 1534008"/>
                  <a:gd name="connsiteY1" fmla="*/ 11368 h 1400721"/>
                  <a:gd name="connsiteX2" fmla="*/ 1422964 w 1534008"/>
                  <a:gd name="connsiteY2" fmla="*/ 624231 h 1400721"/>
                  <a:gd name="connsiteX3" fmla="*/ 865982 w 1534008"/>
                  <a:gd name="connsiteY3" fmla="*/ 1397114 h 1400721"/>
                  <a:gd name="connsiteX4" fmla="*/ 11820 w 1534008"/>
                  <a:gd name="connsiteY4" fmla="*/ 875691 h 1400721"/>
                  <a:gd name="connsiteX0" fmla="*/ 20665 w 1542853"/>
                  <a:gd name="connsiteY0" fmla="*/ 875691 h 1402398"/>
                  <a:gd name="connsiteX1" fmla="*/ 448107 w 1542853"/>
                  <a:gd name="connsiteY1" fmla="*/ 11368 h 1402398"/>
                  <a:gd name="connsiteX2" fmla="*/ 1431809 w 1542853"/>
                  <a:gd name="connsiteY2" fmla="*/ 624231 h 1402398"/>
                  <a:gd name="connsiteX3" fmla="*/ 874827 w 1542853"/>
                  <a:gd name="connsiteY3" fmla="*/ 1397114 h 1402398"/>
                  <a:gd name="connsiteX4" fmla="*/ 20665 w 1542853"/>
                  <a:gd name="connsiteY4" fmla="*/ 875691 h 1402398"/>
                  <a:gd name="connsiteX0" fmla="*/ 24195 w 1546383"/>
                  <a:gd name="connsiteY0" fmla="*/ 910813 h 1437520"/>
                  <a:gd name="connsiteX1" fmla="*/ 451637 w 1546383"/>
                  <a:gd name="connsiteY1" fmla="*/ 46490 h 1437520"/>
                  <a:gd name="connsiteX2" fmla="*/ 1435339 w 1546383"/>
                  <a:gd name="connsiteY2" fmla="*/ 659353 h 1437520"/>
                  <a:gd name="connsiteX3" fmla="*/ 878357 w 1546383"/>
                  <a:gd name="connsiteY3" fmla="*/ 1432236 h 1437520"/>
                  <a:gd name="connsiteX4" fmla="*/ 24195 w 1546383"/>
                  <a:gd name="connsiteY4" fmla="*/ 910813 h 1437520"/>
                  <a:gd name="connsiteX0" fmla="*/ 9850 w 1532038"/>
                  <a:gd name="connsiteY0" fmla="*/ 910813 h 1437836"/>
                  <a:gd name="connsiteX1" fmla="*/ 437292 w 1532038"/>
                  <a:gd name="connsiteY1" fmla="*/ 46490 h 1437836"/>
                  <a:gd name="connsiteX2" fmla="*/ 1420994 w 1532038"/>
                  <a:gd name="connsiteY2" fmla="*/ 659353 h 1437836"/>
                  <a:gd name="connsiteX3" fmla="*/ 864012 w 1532038"/>
                  <a:gd name="connsiteY3" fmla="*/ 1432236 h 1437836"/>
                  <a:gd name="connsiteX4" fmla="*/ 9850 w 1532038"/>
                  <a:gd name="connsiteY4" fmla="*/ 910813 h 1437836"/>
                  <a:gd name="connsiteX0" fmla="*/ 13522 w 1534058"/>
                  <a:gd name="connsiteY0" fmla="*/ 910813 h 1367924"/>
                  <a:gd name="connsiteX1" fmla="*/ 440964 w 1534058"/>
                  <a:gd name="connsiteY1" fmla="*/ 46490 h 1367924"/>
                  <a:gd name="connsiteX2" fmla="*/ 1424666 w 1534058"/>
                  <a:gd name="connsiteY2" fmla="*/ 659353 h 1367924"/>
                  <a:gd name="connsiteX3" fmla="*/ 852444 w 1534058"/>
                  <a:gd name="connsiteY3" fmla="*/ 1363656 h 1367924"/>
                  <a:gd name="connsiteX4" fmla="*/ 13522 w 1534058"/>
                  <a:gd name="connsiteY4" fmla="*/ 910813 h 1367924"/>
                  <a:gd name="connsiteX0" fmla="*/ 23330 w 1543866"/>
                  <a:gd name="connsiteY0" fmla="*/ 910813 h 1370656"/>
                  <a:gd name="connsiteX1" fmla="*/ 450772 w 1543866"/>
                  <a:gd name="connsiteY1" fmla="*/ 46490 h 1370656"/>
                  <a:gd name="connsiteX2" fmla="*/ 1434474 w 1543866"/>
                  <a:gd name="connsiteY2" fmla="*/ 659353 h 1370656"/>
                  <a:gd name="connsiteX3" fmla="*/ 862252 w 1543866"/>
                  <a:gd name="connsiteY3" fmla="*/ 1363656 h 1370656"/>
                  <a:gd name="connsiteX4" fmla="*/ 23330 w 1543866"/>
                  <a:gd name="connsiteY4" fmla="*/ 910813 h 13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866" h="1370656">
                    <a:moveTo>
                      <a:pt x="23330" y="910813"/>
                    </a:moveTo>
                    <a:cubicBezTo>
                      <a:pt x="-75730" y="561746"/>
                      <a:pt x="154621" y="179840"/>
                      <a:pt x="450772" y="46490"/>
                    </a:cubicBezTo>
                    <a:cubicBezTo>
                      <a:pt x="746923" y="-86860"/>
                      <a:pt x="1434474" y="51540"/>
                      <a:pt x="1434474" y="659353"/>
                    </a:cubicBezTo>
                    <a:cubicBezTo>
                      <a:pt x="1815474" y="1259546"/>
                      <a:pt x="1097443" y="1321746"/>
                      <a:pt x="862252" y="1363656"/>
                    </a:cubicBezTo>
                    <a:cubicBezTo>
                      <a:pt x="627061" y="1405566"/>
                      <a:pt x="122390" y="1259880"/>
                      <a:pt x="23330" y="9108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이등변 삼각형 23"/>
              <p:cNvSpPr/>
              <p:nvPr/>
            </p:nvSpPr>
            <p:spPr>
              <a:xfrm flipV="1">
                <a:off x="2047402" y="2837806"/>
                <a:ext cx="170314" cy="13659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1077"/>
                  <a:gd name="connsiteY0" fmla="*/ 914400 h 914400"/>
                  <a:gd name="connsiteX1" fmla="*/ 530352 w 1061077"/>
                  <a:gd name="connsiteY1" fmla="*/ 0 h 914400"/>
                  <a:gd name="connsiteX2" fmla="*/ 1060704 w 1061077"/>
                  <a:gd name="connsiteY2" fmla="*/ 914400 h 914400"/>
                  <a:gd name="connsiteX3" fmla="*/ 0 w 1061077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417"/>
                  <a:gd name="connsiteY0" fmla="*/ 914400 h 914400"/>
                  <a:gd name="connsiteX1" fmla="*/ 530352 w 1061417"/>
                  <a:gd name="connsiteY1" fmla="*/ 0 h 914400"/>
                  <a:gd name="connsiteX2" fmla="*/ 1060704 w 1061417"/>
                  <a:gd name="connsiteY2" fmla="*/ 914400 h 914400"/>
                  <a:gd name="connsiteX3" fmla="*/ 0 w 1061417"/>
                  <a:gd name="connsiteY3" fmla="*/ 914400 h 914400"/>
                  <a:gd name="connsiteX0" fmla="*/ 0 w 1061669"/>
                  <a:gd name="connsiteY0" fmla="*/ 899160 h 899160"/>
                  <a:gd name="connsiteX1" fmla="*/ 583692 w 1061669"/>
                  <a:gd name="connsiteY1" fmla="*/ 0 h 899160"/>
                  <a:gd name="connsiteX2" fmla="*/ 1060704 w 1061669"/>
                  <a:gd name="connsiteY2" fmla="*/ 899160 h 899160"/>
                  <a:gd name="connsiteX3" fmla="*/ 0 w 1061669"/>
                  <a:gd name="connsiteY3" fmla="*/ 899160 h 899160"/>
                  <a:gd name="connsiteX0" fmla="*/ 0 w 1061623"/>
                  <a:gd name="connsiteY0" fmla="*/ 777240 h 777240"/>
                  <a:gd name="connsiteX1" fmla="*/ 576072 w 1061623"/>
                  <a:gd name="connsiteY1" fmla="*/ 0 h 777240"/>
                  <a:gd name="connsiteX2" fmla="*/ 1060704 w 1061623"/>
                  <a:gd name="connsiteY2" fmla="*/ 777240 h 777240"/>
                  <a:gd name="connsiteX3" fmla="*/ 0 w 1061623"/>
                  <a:gd name="connsiteY3" fmla="*/ 777240 h 777240"/>
                  <a:gd name="connsiteX0" fmla="*/ 0 w 993708"/>
                  <a:gd name="connsiteY0" fmla="*/ 777240 h 777240"/>
                  <a:gd name="connsiteX1" fmla="*/ 576072 w 993708"/>
                  <a:gd name="connsiteY1" fmla="*/ 0 h 777240"/>
                  <a:gd name="connsiteX2" fmla="*/ 992124 w 993708"/>
                  <a:gd name="connsiteY2" fmla="*/ 777240 h 777240"/>
                  <a:gd name="connsiteX3" fmla="*/ 0 w 993708"/>
                  <a:gd name="connsiteY3" fmla="*/ 777240 h 777240"/>
                  <a:gd name="connsiteX0" fmla="*/ 0 w 864168"/>
                  <a:gd name="connsiteY0" fmla="*/ 769620 h 777240"/>
                  <a:gd name="connsiteX1" fmla="*/ 446532 w 864168"/>
                  <a:gd name="connsiteY1" fmla="*/ 0 h 777240"/>
                  <a:gd name="connsiteX2" fmla="*/ 862584 w 864168"/>
                  <a:gd name="connsiteY2" fmla="*/ 777240 h 777240"/>
                  <a:gd name="connsiteX3" fmla="*/ 0 w 864168"/>
                  <a:gd name="connsiteY3" fmla="*/ 769620 h 777240"/>
                  <a:gd name="connsiteX0" fmla="*/ 0 w 864168"/>
                  <a:gd name="connsiteY0" fmla="*/ 769620 h 856006"/>
                  <a:gd name="connsiteX1" fmla="*/ 446532 w 864168"/>
                  <a:gd name="connsiteY1" fmla="*/ 0 h 856006"/>
                  <a:gd name="connsiteX2" fmla="*/ 862584 w 864168"/>
                  <a:gd name="connsiteY2" fmla="*/ 777240 h 856006"/>
                  <a:gd name="connsiteX3" fmla="*/ 0 w 864168"/>
                  <a:gd name="connsiteY3" fmla="*/ 769620 h 856006"/>
                  <a:gd name="connsiteX0" fmla="*/ 0 w 864168"/>
                  <a:gd name="connsiteY0" fmla="*/ 769620 h 891777"/>
                  <a:gd name="connsiteX1" fmla="*/ 446532 w 864168"/>
                  <a:gd name="connsiteY1" fmla="*/ 0 h 891777"/>
                  <a:gd name="connsiteX2" fmla="*/ 862584 w 864168"/>
                  <a:gd name="connsiteY2" fmla="*/ 777240 h 891777"/>
                  <a:gd name="connsiteX3" fmla="*/ 0 w 864168"/>
                  <a:gd name="connsiteY3" fmla="*/ 769620 h 891777"/>
                  <a:gd name="connsiteX0" fmla="*/ 0 w 864168"/>
                  <a:gd name="connsiteY0" fmla="*/ 769620 h 888677"/>
                  <a:gd name="connsiteX1" fmla="*/ 446532 w 864168"/>
                  <a:gd name="connsiteY1" fmla="*/ 0 h 888677"/>
                  <a:gd name="connsiteX2" fmla="*/ 862584 w 864168"/>
                  <a:gd name="connsiteY2" fmla="*/ 777240 h 888677"/>
                  <a:gd name="connsiteX3" fmla="*/ 0 w 864168"/>
                  <a:gd name="connsiteY3" fmla="*/ 769620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68" h="888677">
                    <a:moveTo>
                      <a:pt x="0" y="769620"/>
                    </a:moveTo>
                    <a:cubicBezTo>
                      <a:pt x="24384" y="403860"/>
                      <a:pt x="18288" y="190500"/>
                      <a:pt x="446532" y="0"/>
                    </a:cubicBezTo>
                    <a:cubicBezTo>
                      <a:pt x="806196" y="198120"/>
                      <a:pt x="876300" y="312420"/>
                      <a:pt x="862584" y="777240"/>
                    </a:cubicBezTo>
                    <a:cubicBezTo>
                      <a:pt x="529336" y="949960"/>
                      <a:pt x="264668" y="901700"/>
                      <a:pt x="0" y="7696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연결자 56"/>
              <p:cNvSpPr/>
              <p:nvPr/>
            </p:nvSpPr>
            <p:spPr>
              <a:xfrm>
                <a:off x="1671370" y="2490833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연결자 57"/>
              <p:cNvSpPr/>
              <p:nvPr/>
            </p:nvSpPr>
            <p:spPr>
              <a:xfrm>
                <a:off x="2175426" y="2490833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연결자 58"/>
              <p:cNvSpPr/>
              <p:nvPr/>
            </p:nvSpPr>
            <p:spPr>
              <a:xfrm>
                <a:off x="1769666" y="2602273"/>
                <a:ext cx="144016" cy="18002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막힌 원호 59"/>
              <p:cNvSpPr/>
              <p:nvPr/>
            </p:nvSpPr>
            <p:spPr>
              <a:xfrm>
                <a:off x="2231722" y="2570461"/>
                <a:ext cx="181905" cy="35448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직선 연결선 60"/>
              <p:cNvCxnSpPr/>
              <p:nvPr/>
            </p:nvCxnSpPr>
            <p:spPr>
              <a:xfrm>
                <a:off x="1835696" y="3140968"/>
                <a:ext cx="4564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이등변 삼각형 61"/>
              <p:cNvSpPr/>
              <p:nvPr/>
            </p:nvSpPr>
            <p:spPr>
              <a:xfrm rot="20593172">
                <a:off x="1182633" y="1766012"/>
                <a:ext cx="576064" cy="46870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이등변 삼각형 62"/>
              <p:cNvSpPr/>
              <p:nvPr/>
            </p:nvSpPr>
            <p:spPr>
              <a:xfrm rot="1006828" flipH="1">
                <a:off x="1967186" y="1872711"/>
                <a:ext cx="576064" cy="46870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이등변 삼각형 32"/>
              <p:cNvSpPr/>
              <p:nvPr/>
            </p:nvSpPr>
            <p:spPr>
              <a:xfrm rot="21017198">
                <a:off x="1274739" y="1925014"/>
                <a:ext cx="304871" cy="338085"/>
              </a:xfrm>
              <a:custGeom>
                <a:avLst/>
                <a:gdLst>
                  <a:gd name="connsiteX0" fmla="*/ 0 w 338703"/>
                  <a:gd name="connsiteY0" fmla="*/ 275581 h 275581"/>
                  <a:gd name="connsiteX1" fmla="*/ 123322 w 338703"/>
                  <a:gd name="connsiteY1" fmla="*/ 0 h 275581"/>
                  <a:gd name="connsiteX2" fmla="*/ 338703 w 338703"/>
                  <a:gd name="connsiteY2" fmla="*/ 275581 h 275581"/>
                  <a:gd name="connsiteX3" fmla="*/ 0 w 338703"/>
                  <a:gd name="connsiteY3" fmla="*/ 275581 h 275581"/>
                  <a:gd name="connsiteX0" fmla="*/ 0 w 237291"/>
                  <a:gd name="connsiteY0" fmla="*/ 275581 h 275581"/>
                  <a:gd name="connsiteX1" fmla="*/ 123322 w 237291"/>
                  <a:gd name="connsiteY1" fmla="*/ 0 h 275581"/>
                  <a:gd name="connsiteX2" fmla="*/ 237291 w 237291"/>
                  <a:gd name="connsiteY2" fmla="*/ 190577 h 275581"/>
                  <a:gd name="connsiteX3" fmla="*/ 0 w 237291"/>
                  <a:gd name="connsiteY3" fmla="*/ 275581 h 275581"/>
                  <a:gd name="connsiteX0" fmla="*/ 0 w 325128"/>
                  <a:gd name="connsiteY0" fmla="*/ 308863 h 308863"/>
                  <a:gd name="connsiteX1" fmla="*/ 211159 w 325128"/>
                  <a:gd name="connsiteY1" fmla="*/ 0 h 308863"/>
                  <a:gd name="connsiteX2" fmla="*/ 325128 w 325128"/>
                  <a:gd name="connsiteY2" fmla="*/ 190577 h 308863"/>
                  <a:gd name="connsiteX3" fmla="*/ 0 w 325128"/>
                  <a:gd name="connsiteY3" fmla="*/ 308863 h 308863"/>
                  <a:gd name="connsiteX0" fmla="*/ 0 w 325128"/>
                  <a:gd name="connsiteY0" fmla="*/ 338085 h 338085"/>
                  <a:gd name="connsiteX1" fmla="*/ 153349 w 325128"/>
                  <a:gd name="connsiteY1" fmla="*/ 0 h 338085"/>
                  <a:gd name="connsiteX2" fmla="*/ 325128 w 325128"/>
                  <a:gd name="connsiteY2" fmla="*/ 219799 h 338085"/>
                  <a:gd name="connsiteX3" fmla="*/ 0 w 325128"/>
                  <a:gd name="connsiteY3" fmla="*/ 338085 h 338085"/>
                  <a:gd name="connsiteX0" fmla="*/ 0 w 304871"/>
                  <a:gd name="connsiteY0" fmla="*/ 338085 h 338085"/>
                  <a:gd name="connsiteX1" fmla="*/ 153349 w 304871"/>
                  <a:gd name="connsiteY1" fmla="*/ 0 h 338085"/>
                  <a:gd name="connsiteX2" fmla="*/ 304871 w 304871"/>
                  <a:gd name="connsiteY2" fmla="*/ 197004 h 338085"/>
                  <a:gd name="connsiteX3" fmla="*/ 0 w 304871"/>
                  <a:gd name="connsiteY3" fmla="*/ 338085 h 338085"/>
                  <a:gd name="connsiteX0" fmla="*/ 0 w 304871"/>
                  <a:gd name="connsiteY0" fmla="*/ 338085 h 338085"/>
                  <a:gd name="connsiteX1" fmla="*/ 153349 w 304871"/>
                  <a:gd name="connsiteY1" fmla="*/ 0 h 338085"/>
                  <a:gd name="connsiteX2" fmla="*/ 304871 w 304871"/>
                  <a:gd name="connsiteY2" fmla="*/ 197004 h 338085"/>
                  <a:gd name="connsiteX3" fmla="*/ 0 w 304871"/>
                  <a:gd name="connsiteY3" fmla="*/ 338085 h 338085"/>
                  <a:gd name="connsiteX0" fmla="*/ 0 w 304871"/>
                  <a:gd name="connsiteY0" fmla="*/ 338085 h 338085"/>
                  <a:gd name="connsiteX1" fmla="*/ 153349 w 304871"/>
                  <a:gd name="connsiteY1" fmla="*/ 0 h 338085"/>
                  <a:gd name="connsiteX2" fmla="*/ 304871 w 304871"/>
                  <a:gd name="connsiteY2" fmla="*/ 197004 h 338085"/>
                  <a:gd name="connsiteX3" fmla="*/ 0 w 304871"/>
                  <a:gd name="connsiteY3" fmla="*/ 338085 h 33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71" h="338085">
                    <a:moveTo>
                      <a:pt x="0" y="338085"/>
                    </a:moveTo>
                    <a:lnTo>
                      <a:pt x="153349" y="0"/>
                    </a:lnTo>
                    <a:lnTo>
                      <a:pt x="304871" y="197004"/>
                    </a:lnTo>
                    <a:cubicBezTo>
                      <a:pt x="182989" y="221236"/>
                      <a:pt x="74389" y="252574"/>
                      <a:pt x="0" y="33808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 flipV="1">
                <a:off x="2528793" y="2782293"/>
                <a:ext cx="245855" cy="1031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1323083" y="2850873"/>
                <a:ext cx="245854" cy="379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V="1">
                <a:off x="1250298" y="2960494"/>
                <a:ext cx="294009" cy="139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V="1">
                <a:off x="1305995" y="3014171"/>
                <a:ext cx="245854" cy="1031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552060" y="3014171"/>
                <a:ext cx="245855" cy="63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 flipV="1">
                <a:off x="2549104" y="2922812"/>
                <a:ext cx="298641" cy="237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타원 70"/>
            <p:cNvSpPr/>
            <p:nvPr/>
          </p:nvSpPr>
          <p:spPr>
            <a:xfrm>
              <a:off x="3474030" y="4181555"/>
              <a:ext cx="464057" cy="236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 rot="1333380" flipH="1">
              <a:off x="2919732" y="4109876"/>
              <a:ext cx="464057" cy="236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889417" y="2492896"/>
              <a:ext cx="1205918" cy="1905959"/>
              <a:chOff x="5620422" y="1661545"/>
              <a:chExt cx="1543866" cy="2440085"/>
            </a:xfrm>
          </p:grpSpPr>
          <p:sp>
            <p:nvSpPr>
              <p:cNvPr id="97" name="타원 22"/>
              <p:cNvSpPr/>
              <p:nvPr/>
            </p:nvSpPr>
            <p:spPr>
              <a:xfrm>
                <a:off x="5620422" y="2730974"/>
                <a:ext cx="1543866" cy="1370656"/>
              </a:xfrm>
              <a:custGeom>
                <a:avLst/>
                <a:gdLst>
                  <a:gd name="connsiteX0" fmla="*/ 0 w 2516044"/>
                  <a:gd name="connsiteY0" fmla="*/ 1100543 h 2201085"/>
                  <a:gd name="connsiteX1" fmla="*/ 1258022 w 2516044"/>
                  <a:gd name="connsiteY1" fmla="*/ 0 h 2201085"/>
                  <a:gd name="connsiteX2" fmla="*/ 2516044 w 2516044"/>
                  <a:gd name="connsiteY2" fmla="*/ 1100543 h 2201085"/>
                  <a:gd name="connsiteX3" fmla="*/ 1258022 w 2516044"/>
                  <a:gd name="connsiteY3" fmla="*/ 2201086 h 2201085"/>
                  <a:gd name="connsiteX4" fmla="*/ 0 w 2516044"/>
                  <a:gd name="connsiteY4" fmla="*/ 1100543 h 2201085"/>
                  <a:gd name="connsiteX0" fmla="*/ 0 w 1906444"/>
                  <a:gd name="connsiteY0" fmla="*/ 1103256 h 2205496"/>
                  <a:gd name="connsiteX1" fmla="*/ 1258022 w 1906444"/>
                  <a:gd name="connsiteY1" fmla="*/ 2713 h 2205496"/>
                  <a:gd name="connsiteX2" fmla="*/ 1906444 w 1906444"/>
                  <a:gd name="connsiteY2" fmla="*/ 889896 h 2205496"/>
                  <a:gd name="connsiteX3" fmla="*/ 1258022 w 1906444"/>
                  <a:gd name="connsiteY3" fmla="*/ 2203799 h 2205496"/>
                  <a:gd name="connsiteX4" fmla="*/ 0 w 1906444"/>
                  <a:gd name="connsiteY4" fmla="*/ 1103256 h 2205496"/>
                  <a:gd name="connsiteX0" fmla="*/ 0 w 2357356"/>
                  <a:gd name="connsiteY0" fmla="*/ 1103256 h 2205496"/>
                  <a:gd name="connsiteX1" fmla="*/ 1258022 w 2357356"/>
                  <a:gd name="connsiteY1" fmla="*/ 2713 h 2205496"/>
                  <a:gd name="connsiteX2" fmla="*/ 1906444 w 2357356"/>
                  <a:gd name="connsiteY2" fmla="*/ 889896 h 2205496"/>
                  <a:gd name="connsiteX3" fmla="*/ 1258022 w 2357356"/>
                  <a:gd name="connsiteY3" fmla="*/ 2203799 h 2205496"/>
                  <a:gd name="connsiteX4" fmla="*/ 0 w 2357356"/>
                  <a:gd name="connsiteY4" fmla="*/ 1103256 h 2205496"/>
                  <a:gd name="connsiteX0" fmla="*/ 0 w 2380665"/>
                  <a:gd name="connsiteY0" fmla="*/ 1103256 h 2209122"/>
                  <a:gd name="connsiteX1" fmla="*/ 1258022 w 2380665"/>
                  <a:gd name="connsiteY1" fmla="*/ 2713 h 2209122"/>
                  <a:gd name="connsiteX2" fmla="*/ 1906444 w 2380665"/>
                  <a:gd name="connsiteY2" fmla="*/ 889896 h 2209122"/>
                  <a:gd name="connsiteX3" fmla="*/ 1258022 w 2380665"/>
                  <a:gd name="connsiteY3" fmla="*/ 2203799 h 2209122"/>
                  <a:gd name="connsiteX4" fmla="*/ 0 w 2380665"/>
                  <a:gd name="connsiteY4" fmla="*/ 1103256 h 2209122"/>
                  <a:gd name="connsiteX0" fmla="*/ 813 w 2381478"/>
                  <a:gd name="connsiteY0" fmla="*/ 1103256 h 2209531"/>
                  <a:gd name="connsiteX1" fmla="*/ 1258835 w 2381478"/>
                  <a:gd name="connsiteY1" fmla="*/ 2713 h 2209531"/>
                  <a:gd name="connsiteX2" fmla="*/ 1907257 w 2381478"/>
                  <a:gd name="connsiteY2" fmla="*/ 889896 h 2209531"/>
                  <a:gd name="connsiteX3" fmla="*/ 1258835 w 2381478"/>
                  <a:gd name="connsiteY3" fmla="*/ 2203799 h 2209531"/>
                  <a:gd name="connsiteX4" fmla="*/ 813 w 2381478"/>
                  <a:gd name="connsiteY4" fmla="*/ 1103256 h 2209531"/>
                  <a:gd name="connsiteX0" fmla="*/ 6206 w 2386871"/>
                  <a:gd name="connsiteY0" fmla="*/ 828336 h 1932533"/>
                  <a:gd name="connsiteX1" fmla="*/ 829888 w 2386871"/>
                  <a:gd name="connsiteY1" fmla="*/ 9733 h 1932533"/>
                  <a:gd name="connsiteX2" fmla="*/ 1912650 w 2386871"/>
                  <a:gd name="connsiteY2" fmla="*/ 614976 h 1932533"/>
                  <a:gd name="connsiteX3" fmla="*/ 1264228 w 2386871"/>
                  <a:gd name="connsiteY3" fmla="*/ 1928879 h 1932533"/>
                  <a:gd name="connsiteX4" fmla="*/ 6206 w 2386871"/>
                  <a:gd name="connsiteY4" fmla="*/ 828336 h 1932533"/>
                  <a:gd name="connsiteX0" fmla="*/ 6206 w 2191352"/>
                  <a:gd name="connsiteY0" fmla="*/ 828336 h 1932533"/>
                  <a:gd name="connsiteX1" fmla="*/ 829888 w 2191352"/>
                  <a:gd name="connsiteY1" fmla="*/ 9733 h 1932533"/>
                  <a:gd name="connsiteX2" fmla="*/ 1912650 w 2191352"/>
                  <a:gd name="connsiteY2" fmla="*/ 614976 h 1932533"/>
                  <a:gd name="connsiteX3" fmla="*/ 1264228 w 2191352"/>
                  <a:gd name="connsiteY3" fmla="*/ 1928879 h 1932533"/>
                  <a:gd name="connsiteX4" fmla="*/ 6206 w 2191352"/>
                  <a:gd name="connsiteY4" fmla="*/ 828336 h 1932533"/>
                  <a:gd name="connsiteX0" fmla="*/ 6403 w 2192898"/>
                  <a:gd name="connsiteY0" fmla="*/ 828336 h 1598904"/>
                  <a:gd name="connsiteX1" fmla="*/ 830085 w 2192898"/>
                  <a:gd name="connsiteY1" fmla="*/ 9733 h 1598904"/>
                  <a:gd name="connsiteX2" fmla="*/ 1912847 w 2192898"/>
                  <a:gd name="connsiteY2" fmla="*/ 614976 h 1598904"/>
                  <a:gd name="connsiteX3" fmla="*/ 1272045 w 2192898"/>
                  <a:gd name="connsiteY3" fmla="*/ 1593599 h 1598904"/>
                  <a:gd name="connsiteX4" fmla="*/ 6403 w 2192898"/>
                  <a:gd name="connsiteY4" fmla="*/ 828336 h 1598904"/>
                  <a:gd name="connsiteX0" fmla="*/ 7986 w 2018104"/>
                  <a:gd name="connsiteY0" fmla="*/ 957505 h 1605746"/>
                  <a:gd name="connsiteX1" fmla="*/ 679268 w 2018104"/>
                  <a:gd name="connsiteY1" fmla="*/ 16982 h 1605746"/>
                  <a:gd name="connsiteX2" fmla="*/ 1762030 w 2018104"/>
                  <a:gd name="connsiteY2" fmla="*/ 622225 h 1605746"/>
                  <a:gd name="connsiteX3" fmla="*/ 1121228 w 2018104"/>
                  <a:gd name="connsiteY3" fmla="*/ 1600848 h 1605746"/>
                  <a:gd name="connsiteX4" fmla="*/ 7986 w 2018104"/>
                  <a:gd name="connsiteY4" fmla="*/ 957505 h 1605746"/>
                  <a:gd name="connsiteX0" fmla="*/ 22061 w 2032179"/>
                  <a:gd name="connsiteY0" fmla="*/ 957505 h 1613456"/>
                  <a:gd name="connsiteX1" fmla="*/ 693343 w 2032179"/>
                  <a:gd name="connsiteY1" fmla="*/ 16982 h 1613456"/>
                  <a:gd name="connsiteX2" fmla="*/ 1776105 w 2032179"/>
                  <a:gd name="connsiteY2" fmla="*/ 622225 h 1613456"/>
                  <a:gd name="connsiteX3" fmla="*/ 1135303 w 2032179"/>
                  <a:gd name="connsiteY3" fmla="*/ 1600848 h 1613456"/>
                  <a:gd name="connsiteX4" fmla="*/ 22061 w 2032179"/>
                  <a:gd name="connsiteY4" fmla="*/ 957505 h 1613456"/>
                  <a:gd name="connsiteX0" fmla="*/ 22061 w 1883831"/>
                  <a:gd name="connsiteY0" fmla="*/ 957505 h 1613456"/>
                  <a:gd name="connsiteX1" fmla="*/ 693343 w 1883831"/>
                  <a:gd name="connsiteY1" fmla="*/ 16982 h 1613456"/>
                  <a:gd name="connsiteX2" fmla="*/ 1776105 w 1883831"/>
                  <a:gd name="connsiteY2" fmla="*/ 622225 h 1613456"/>
                  <a:gd name="connsiteX3" fmla="*/ 1135303 w 1883831"/>
                  <a:gd name="connsiteY3" fmla="*/ 1600848 h 1613456"/>
                  <a:gd name="connsiteX4" fmla="*/ 22061 w 1883831"/>
                  <a:gd name="connsiteY4" fmla="*/ 957505 h 1613456"/>
                  <a:gd name="connsiteX0" fmla="*/ 21520 w 1793621"/>
                  <a:gd name="connsiteY0" fmla="*/ 956377 h 1611926"/>
                  <a:gd name="connsiteX1" fmla="*/ 692802 w 1793621"/>
                  <a:gd name="connsiteY1" fmla="*/ 15854 h 1611926"/>
                  <a:gd name="connsiteX2" fmla="*/ 1676504 w 1793621"/>
                  <a:gd name="connsiteY2" fmla="*/ 628717 h 1611926"/>
                  <a:gd name="connsiteX3" fmla="*/ 1134762 w 1793621"/>
                  <a:gd name="connsiteY3" fmla="*/ 1599720 h 1611926"/>
                  <a:gd name="connsiteX4" fmla="*/ 21520 w 1793621"/>
                  <a:gd name="connsiteY4" fmla="*/ 956377 h 1611926"/>
                  <a:gd name="connsiteX0" fmla="*/ 7282 w 1777560"/>
                  <a:gd name="connsiteY0" fmla="*/ 956377 h 1408748"/>
                  <a:gd name="connsiteX1" fmla="*/ 678564 w 1777560"/>
                  <a:gd name="connsiteY1" fmla="*/ 15854 h 1408748"/>
                  <a:gd name="connsiteX2" fmla="*/ 1662266 w 1777560"/>
                  <a:gd name="connsiteY2" fmla="*/ 628717 h 1408748"/>
                  <a:gd name="connsiteX3" fmla="*/ 1105284 w 1777560"/>
                  <a:gd name="connsiteY3" fmla="*/ 1401600 h 1408748"/>
                  <a:gd name="connsiteX4" fmla="*/ 7282 w 1777560"/>
                  <a:gd name="connsiteY4" fmla="*/ 956377 h 1408748"/>
                  <a:gd name="connsiteX0" fmla="*/ 11820 w 1534008"/>
                  <a:gd name="connsiteY0" fmla="*/ 875691 h 1400721"/>
                  <a:gd name="connsiteX1" fmla="*/ 439262 w 1534008"/>
                  <a:gd name="connsiteY1" fmla="*/ 11368 h 1400721"/>
                  <a:gd name="connsiteX2" fmla="*/ 1422964 w 1534008"/>
                  <a:gd name="connsiteY2" fmla="*/ 624231 h 1400721"/>
                  <a:gd name="connsiteX3" fmla="*/ 865982 w 1534008"/>
                  <a:gd name="connsiteY3" fmla="*/ 1397114 h 1400721"/>
                  <a:gd name="connsiteX4" fmla="*/ 11820 w 1534008"/>
                  <a:gd name="connsiteY4" fmla="*/ 875691 h 1400721"/>
                  <a:gd name="connsiteX0" fmla="*/ 20665 w 1542853"/>
                  <a:gd name="connsiteY0" fmla="*/ 875691 h 1402398"/>
                  <a:gd name="connsiteX1" fmla="*/ 448107 w 1542853"/>
                  <a:gd name="connsiteY1" fmla="*/ 11368 h 1402398"/>
                  <a:gd name="connsiteX2" fmla="*/ 1431809 w 1542853"/>
                  <a:gd name="connsiteY2" fmla="*/ 624231 h 1402398"/>
                  <a:gd name="connsiteX3" fmla="*/ 874827 w 1542853"/>
                  <a:gd name="connsiteY3" fmla="*/ 1397114 h 1402398"/>
                  <a:gd name="connsiteX4" fmla="*/ 20665 w 1542853"/>
                  <a:gd name="connsiteY4" fmla="*/ 875691 h 1402398"/>
                  <a:gd name="connsiteX0" fmla="*/ 24195 w 1546383"/>
                  <a:gd name="connsiteY0" fmla="*/ 910813 h 1437520"/>
                  <a:gd name="connsiteX1" fmla="*/ 451637 w 1546383"/>
                  <a:gd name="connsiteY1" fmla="*/ 46490 h 1437520"/>
                  <a:gd name="connsiteX2" fmla="*/ 1435339 w 1546383"/>
                  <a:gd name="connsiteY2" fmla="*/ 659353 h 1437520"/>
                  <a:gd name="connsiteX3" fmla="*/ 878357 w 1546383"/>
                  <a:gd name="connsiteY3" fmla="*/ 1432236 h 1437520"/>
                  <a:gd name="connsiteX4" fmla="*/ 24195 w 1546383"/>
                  <a:gd name="connsiteY4" fmla="*/ 910813 h 1437520"/>
                  <a:gd name="connsiteX0" fmla="*/ 9850 w 1532038"/>
                  <a:gd name="connsiteY0" fmla="*/ 910813 h 1437836"/>
                  <a:gd name="connsiteX1" fmla="*/ 437292 w 1532038"/>
                  <a:gd name="connsiteY1" fmla="*/ 46490 h 1437836"/>
                  <a:gd name="connsiteX2" fmla="*/ 1420994 w 1532038"/>
                  <a:gd name="connsiteY2" fmla="*/ 659353 h 1437836"/>
                  <a:gd name="connsiteX3" fmla="*/ 864012 w 1532038"/>
                  <a:gd name="connsiteY3" fmla="*/ 1432236 h 1437836"/>
                  <a:gd name="connsiteX4" fmla="*/ 9850 w 1532038"/>
                  <a:gd name="connsiteY4" fmla="*/ 910813 h 1437836"/>
                  <a:gd name="connsiteX0" fmla="*/ 13522 w 1534058"/>
                  <a:gd name="connsiteY0" fmla="*/ 910813 h 1367924"/>
                  <a:gd name="connsiteX1" fmla="*/ 440964 w 1534058"/>
                  <a:gd name="connsiteY1" fmla="*/ 46490 h 1367924"/>
                  <a:gd name="connsiteX2" fmla="*/ 1424666 w 1534058"/>
                  <a:gd name="connsiteY2" fmla="*/ 659353 h 1367924"/>
                  <a:gd name="connsiteX3" fmla="*/ 852444 w 1534058"/>
                  <a:gd name="connsiteY3" fmla="*/ 1363656 h 1367924"/>
                  <a:gd name="connsiteX4" fmla="*/ 13522 w 1534058"/>
                  <a:gd name="connsiteY4" fmla="*/ 910813 h 1367924"/>
                  <a:gd name="connsiteX0" fmla="*/ 23330 w 1543866"/>
                  <a:gd name="connsiteY0" fmla="*/ 910813 h 1370656"/>
                  <a:gd name="connsiteX1" fmla="*/ 450772 w 1543866"/>
                  <a:gd name="connsiteY1" fmla="*/ 46490 h 1370656"/>
                  <a:gd name="connsiteX2" fmla="*/ 1434474 w 1543866"/>
                  <a:gd name="connsiteY2" fmla="*/ 659353 h 1370656"/>
                  <a:gd name="connsiteX3" fmla="*/ 862252 w 1543866"/>
                  <a:gd name="connsiteY3" fmla="*/ 1363656 h 1370656"/>
                  <a:gd name="connsiteX4" fmla="*/ 23330 w 1543866"/>
                  <a:gd name="connsiteY4" fmla="*/ 910813 h 13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3866" h="1370656">
                    <a:moveTo>
                      <a:pt x="23330" y="910813"/>
                    </a:moveTo>
                    <a:cubicBezTo>
                      <a:pt x="-75730" y="561746"/>
                      <a:pt x="154621" y="179840"/>
                      <a:pt x="450772" y="46490"/>
                    </a:cubicBezTo>
                    <a:cubicBezTo>
                      <a:pt x="746923" y="-86860"/>
                      <a:pt x="1434474" y="51540"/>
                      <a:pt x="1434474" y="659353"/>
                    </a:cubicBezTo>
                    <a:cubicBezTo>
                      <a:pt x="1815474" y="1259546"/>
                      <a:pt x="1097443" y="1321746"/>
                      <a:pt x="862252" y="1363656"/>
                    </a:cubicBezTo>
                    <a:cubicBezTo>
                      <a:pt x="627061" y="1405566"/>
                      <a:pt x="122390" y="1259880"/>
                      <a:pt x="23330" y="9108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순서도: 지연 97"/>
              <p:cNvSpPr/>
              <p:nvPr/>
            </p:nvSpPr>
            <p:spPr>
              <a:xfrm rot="16200000">
                <a:off x="5610764" y="2531179"/>
                <a:ext cx="2016224" cy="276956"/>
              </a:xfrm>
              <a:prstGeom prst="flowChartDelay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순서도: 지연 98"/>
              <p:cNvSpPr/>
              <p:nvPr/>
            </p:nvSpPr>
            <p:spPr>
              <a:xfrm rot="16200000">
                <a:off x="5042065" y="2531179"/>
                <a:ext cx="2016224" cy="276956"/>
              </a:xfrm>
              <a:prstGeom prst="flowChartDelay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순서도: 연결자 99"/>
              <p:cNvSpPr/>
              <p:nvPr/>
            </p:nvSpPr>
            <p:spPr>
              <a:xfrm>
                <a:off x="6106049" y="309734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순서도: 연결자 100"/>
              <p:cNvSpPr/>
              <p:nvPr/>
            </p:nvSpPr>
            <p:spPr>
              <a:xfrm>
                <a:off x="6610105" y="3097344"/>
                <a:ext cx="288032" cy="36004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순서도: 연결자 101"/>
              <p:cNvSpPr/>
              <p:nvPr/>
            </p:nvSpPr>
            <p:spPr>
              <a:xfrm>
                <a:off x="6204345" y="3208784"/>
                <a:ext cx="144016" cy="18002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막힌 원호 102"/>
              <p:cNvSpPr/>
              <p:nvPr/>
            </p:nvSpPr>
            <p:spPr>
              <a:xfrm>
                <a:off x="6666401" y="3176972"/>
                <a:ext cx="181905" cy="35448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이등변 삼각형 23"/>
              <p:cNvSpPr/>
              <p:nvPr/>
            </p:nvSpPr>
            <p:spPr>
              <a:xfrm flipV="1">
                <a:off x="6494021" y="3476682"/>
                <a:ext cx="170314" cy="136592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1077"/>
                  <a:gd name="connsiteY0" fmla="*/ 914400 h 914400"/>
                  <a:gd name="connsiteX1" fmla="*/ 530352 w 1061077"/>
                  <a:gd name="connsiteY1" fmla="*/ 0 h 914400"/>
                  <a:gd name="connsiteX2" fmla="*/ 1060704 w 1061077"/>
                  <a:gd name="connsiteY2" fmla="*/ 914400 h 914400"/>
                  <a:gd name="connsiteX3" fmla="*/ 0 w 1061077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222"/>
                  <a:gd name="connsiteY0" fmla="*/ 914400 h 914400"/>
                  <a:gd name="connsiteX1" fmla="*/ 530352 w 1061222"/>
                  <a:gd name="connsiteY1" fmla="*/ 0 h 914400"/>
                  <a:gd name="connsiteX2" fmla="*/ 1060704 w 1061222"/>
                  <a:gd name="connsiteY2" fmla="*/ 914400 h 914400"/>
                  <a:gd name="connsiteX3" fmla="*/ 0 w 1061222"/>
                  <a:gd name="connsiteY3" fmla="*/ 914400 h 914400"/>
                  <a:gd name="connsiteX0" fmla="*/ 0 w 1061417"/>
                  <a:gd name="connsiteY0" fmla="*/ 914400 h 914400"/>
                  <a:gd name="connsiteX1" fmla="*/ 530352 w 1061417"/>
                  <a:gd name="connsiteY1" fmla="*/ 0 h 914400"/>
                  <a:gd name="connsiteX2" fmla="*/ 1060704 w 1061417"/>
                  <a:gd name="connsiteY2" fmla="*/ 914400 h 914400"/>
                  <a:gd name="connsiteX3" fmla="*/ 0 w 1061417"/>
                  <a:gd name="connsiteY3" fmla="*/ 914400 h 914400"/>
                  <a:gd name="connsiteX0" fmla="*/ 0 w 1061669"/>
                  <a:gd name="connsiteY0" fmla="*/ 899160 h 899160"/>
                  <a:gd name="connsiteX1" fmla="*/ 583692 w 1061669"/>
                  <a:gd name="connsiteY1" fmla="*/ 0 h 899160"/>
                  <a:gd name="connsiteX2" fmla="*/ 1060704 w 1061669"/>
                  <a:gd name="connsiteY2" fmla="*/ 899160 h 899160"/>
                  <a:gd name="connsiteX3" fmla="*/ 0 w 1061669"/>
                  <a:gd name="connsiteY3" fmla="*/ 899160 h 899160"/>
                  <a:gd name="connsiteX0" fmla="*/ 0 w 1061623"/>
                  <a:gd name="connsiteY0" fmla="*/ 777240 h 777240"/>
                  <a:gd name="connsiteX1" fmla="*/ 576072 w 1061623"/>
                  <a:gd name="connsiteY1" fmla="*/ 0 h 777240"/>
                  <a:gd name="connsiteX2" fmla="*/ 1060704 w 1061623"/>
                  <a:gd name="connsiteY2" fmla="*/ 777240 h 777240"/>
                  <a:gd name="connsiteX3" fmla="*/ 0 w 1061623"/>
                  <a:gd name="connsiteY3" fmla="*/ 777240 h 777240"/>
                  <a:gd name="connsiteX0" fmla="*/ 0 w 993708"/>
                  <a:gd name="connsiteY0" fmla="*/ 777240 h 777240"/>
                  <a:gd name="connsiteX1" fmla="*/ 576072 w 993708"/>
                  <a:gd name="connsiteY1" fmla="*/ 0 h 777240"/>
                  <a:gd name="connsiteX2" fmla="*/ 992124 w 993708"/>
                  <a:gd name="connsiteY2" fmla="*/ 777240 h 777240"/>
                  <a:gd name="connsiteX3" fmla="*/ 0 w 993708"/>
                  <a:gd name="connsiteY3" fmla="*/ 777240 h 777240"/>
                  <a:gd name="connsiteX0" fmla="*/ 0 w 864168"/>
                  <a:gd name="connsiteY0" fmla="*/ 769620 h 777240"/>
                  <a:gd name="connsiteX1" fmla="*/ 446532 w 864168"/>
                  <a:gd name="connsiteY1" fmla="*/ 0 h 777240"/>
                  <a:gd name="connsiteX2" fmla="*/ 862584 w 864168"/>
                  <a:gd name="connsiteY2" fmla="*/ 777240 h 777240"/>
                  <a:gd name="connsiteX3" fmla="*/ 0 w 864168"/>
                  <a:gd name="connsiteY3" fmla="*/ 769620 h 777240"/>
                  <a:gd name="connsiteX0" fmla="*/ 0 w 864168"/>
                  <a:gd name="connsiteY0" fmla="*/ 769620 h 856006"/>
                  <a:gd name="connsiteX1" fmla="*/ 446532 w 864168"/>
                  <a:gd name="connsiteY1" fmla="*/ 0 h 856006"/>
                  <a:gd name="connsiteX2" fmla="*/ 862584 w 864168"/>
                  <a:gd name="connsiteY2" fmla="*/ 777240 h 856006"/>
                  <a:gd name="connsiteX3" fmla="*/ 0 w 864168"/>
                  <a:gd name="connsiteY3" fmla="*/ 769620 h 856006"/>
                  <a:gd name="connsiteX0" fmla="*/ 0 w 864168"/>
                  <a:gd name="connsiteY0" fmla="*/ 769620 h 891777"/>
                  <a:gd name="connsiteX1" fmla="*/ 446532 w 864168"/>
                  <a:gd name="connsiteY1" fmla="*/ 0 h 891777"/>
                  <a:gd name="connsiteX2" fmla="*/ 862584 w 864168"/>
                  <a:gd name="connsiteY2" fmla="*/ 777240 h 891777"/>
                  <a:gd name="connsiteX3" fmla="*/ 0 w 864168"/>
                  <a:gd name="connsiteY3" fmla="*/ 769620 h 891777"/>
                  <a:gd name="connsiteX0" fmla="*/ 0 w 864168"/>
                  <a:gd name="connsiteY0" fmla="*/ 769620 h 888677"/>
                  <a:gd name="connsiteX1" fmla="*/ 446532 w 864168"/>
                  <a:gd name="connsiteY1" fmla="*/ 0 h 888677"/>
                  <a:gd name="connsiteX2" fmla="*/ 862584 w 864168"/>
                  <a:gd name="connsiteY2" fmla="*/ 777240 h 888677"/>
                  <a:gd name="connsiteX3" fmla="*/ 0 w 864168"/>
                  <a:gd name="connsiteY3" fmla="*/ 769620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4168" h="888677">
                    <a:moveTo>
                      <a:pt x="0" y="769620"/>
                    </a:moveTo>
                    <a:cubicBezTo>
                      <a:pt x="24384" y="403860"/>
                      <a:pt x="18288" y="190500"/>
                      <a:pt x="446532" y="0"/>
                    </a:cubicBezTo>
                    <a:cubicBezTo>
                      <a:pt x="806196" y="198120"/>
                      <a:pt x="876300" y="312420"/>
                      <a:pt x="862584" y="777240"/>
                    </a:cubicBezTo>
                    <a:cubicBezTo>
                      <a:pt x="529336" y="949960"/>
                      <a:pt x="264668" y="901700"/>
                      <a:pt x="0" y="7696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6247234" y="3748782"/>
                <a:ext cx="6075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타원 105"/>
            <p:cNvSpPr/>
            <p:nvPr/>
          </p:nvSpPr>
          <p:spPr>
            <a:xfrm>
              <a:off x="4052079" y="4181555"/>
              <a:ext cx="464057" cy="23661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531750" y="4181555"/>
              <a:ext cx="464057" cy="236613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611489" y="1340768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rgbClr val="E9AA1C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  <a:endParaRPr lang="ko-KR" altLang="en-US" sz="8800" dirty="0">
              <a:solidFill>
                <a:srgbClr val="E9AA1C"/>
              </a:solidFill>
              <a:effectLst/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1907704" y="2154921"/>
            <a:ext cx="4736890" cy="3417153"/>
            <a:chOff x="1204617" y="2154921"/>
            <a:chExt cx="4736890" cy="341715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558" b="49246" l="58301" r="77148">
                          <a14:foregroundMark x1="59668" y1="39799" x2="62207" y2="43719"/>
                          <a14:foregroundMark x1="63086" y1="35176" x2="64746" y2="39598"/>
                          <a14:foregroundMark x1="69824" y1="33668" x2="69238" y2="38492"/>
                          <a14:foregroundMark x1="75000" y1="37789" x2="73145" y2="413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14" t="31509" r="22758" b="50931"/>
            <a:stretch/>
          </p:blipFill>
          <p:spPr bwMode="auto">
            <a:xfrm>
              <a:off x="1204617" y="2154921"/>
              <a:ext cx="634021" cy="55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558" b="49246" l="58301" r="77148">
                          <a14:foregroundMark x1="59668" y1="39799" x2="62207" y2="43719"/>
                          <a14:foregroundMark x1="63086" y1="35176" x2="64746" y2="39598"/>
                          <a14:foregroundMark x1="69824" y1="33668" x2="69238" y2="38492"/>
                          <a14:foregroundMark x1="75000" y1="37789" x2="73145" y2="413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14" t="31509" r="22758" b="50931"/>
            <a:stretch/>
          </p:blipFill>
          <p:spPr bwMode="auto">
            <a:xfrm>
              <a:off x="1204617" y="3062487"/>
              <a:ext cx="634021" cy="55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558" b="49246" l="58301" r="77148">
                          <a14:foregroundMark x1="59668" y1="39799" x2="62207" y2="43719"/>
                          <a14:foregroundMark x1="63086" y1="35176" x2="64746" y2="39598"/>
                          <a14:foregroundMark x1="69824" y1="33668" x2="69238" y2="38492"/>
                          <a14:foregroundMark x1="75000" y1="37789" x2="73145" y2="413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14" t="31509" r="22758" b="50931"/>
            <a:stretch/>
          </p:blipFill>
          <p:spPr bwMode="auto">
            <a:xfrm>
              <a:off x="1204617" y="4012860"/>
              <a:ext cx="634021" cy="55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558" b="49246" l="58301" r="77148">
                          <a14:foregroundMark x1="59668" y1="39799" x2="62207" y2="43719"/>
                          <a14:foregroundMark x1="63086" y1="35176" x2="64746" y2="39598"/>
                          <a14:foregroundMark x1="69824" y1="33668" x2="69238" y2="38492"/>
                          <a14:foregroundMark x1="75000" y1="37789" x2="73145" y2="413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14" t="31509" r="22758" b="50931"/>
            <a:stretch/>
          </p:blipFill>
          <p:spPr bwMode="auto">
            <a:xfrm>
              <a:off x="1204617" y="4963233"/>
              <a:ext cx="634021" cy="55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284737" y="2178986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홈페이지 소개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284737" y="3086552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홈페이지 구성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284737" y="4036925"/>
              <a:ext cx="36567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홈페이지 캐릭터 소개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84737" y="4987299"/>
              <a:ext cx="2957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사용한 주요 코드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530294" y="4760486"/>
            <a:ext cx="1930138" cy="1564692"/>
            <a:chOff x="6530294" y="4760486"/>
            <a:chExt cx="1930138" cy="1564692"/>
          </a:xfrm>
        </p:grpSpPr>
        <p:grpSp>
          <p:nvGrpSpPr>
            <p:cNvPr id="128" name="그룹 127"/>
            <p:cNvGrpSpPr/>
            <p:nvPr/>
          </p:nvGrpSpPr>
          <p:grpSpPr>
            <a:xfrm>
              <a:off x="6530294" y="4760486"/>
              <a:ext cx="1930138" cy="1564692"/>
              <a:chOff x="5219373" y="2055812"/>
              <a:chExt cx="2790477" cy="2262138"/>
            </a:xfrm>
          </p:grpSpPr>
          <p:sp>
            <p:nvSpPr>
              <p:cNvPr id="130" name="모서리가 둥근 직사각형 4"/>
              <p:cNvSpPr/>
              <p:nvPr/>
            </p:nvSpPr>
            <p:spPr>
              <a:xfrm rot="903731" flipH="1">
                <a:off x="7639263" y="2162786"/>
                <a:ext cx="370587" cy="1921781"/>
              </a:xfrm>
              <a:custGeom>
                <a:avLst/>
                <a:gdLst>
                  <a:gd name="connsiteX0" fmla="*/ 0 w 144232"/>
                  <a:gd name="connsiteY0" fmla="*/ 72116 h 1263321"/>
                  <a:gd name="connsiteX1" fmla="*/ 72116 w 144232"/>
                  <a:gd name="connsiteY1" fmla="*/ 0 h 1263321"/>
                  <a:gd name="connsiteX2" fmla="*/ 72116 w 144232"/>
                  <a:gd name="connsiteY2" fmla="*/ 0 h 1263321"/>
                  <a:gd name="connsiteX3" fmla="*/ 144232 w 144232"/>
                  <a:gd name="connsiteY3" fmla="*/ 72116 h 1263321"/>
                  <a:gd name="connsiteX4" fmla="*/ 144232 w 144232"/>
                  <a:gd name="connsiteY4" fmla="*/ 1191205 h 1263321"/>
                  <a:gd name="connsiteX5" fmla="*/ 72116 w 144232"/>
                  <a:gd name="connsiteY5" fmla="*/ 1263321 h 1263321"/>
                  <a:gd name="connsiteX6" fmla="*/ 72116 w 144232"/>
                  <a:gd name="connsiteY6" fmla="*/ 1263321 h 1263321"/>
                  <a:gd name="connsiteX7" fmla="*/ 0 w 144232"/>
                  <a:gd name="connsiteY7" fmla="*/ 1191205 h 1263321"/>
                  <a:gd name="connsiteX8" fmla="*/ 0 w 144232"/>
                  <a:gd name="connsiteY8" fmla="*/ 72116 h 1263321"/>
                  <a:gd name="connsiteX0" fmla="*/ 0 w 144246"/>
                  <a:gd name="connsiteY0" fmla="*/ 72116 h 1263321"/>
                  <a:gd name="connsiteX1" fmla="*/ 72116 w 144246"/>
                  <a:gd name="connsiteY1" fmla="*/ 0 h 1263321"/>
                  <a:gd name="connsiteX2" fmla="*/ 72116 w 144246"/>
                  <a:gd name="connsiteY2" fmla="*/ 0 h 1263321"/>
                  <a:gd name="connsiteX3" fmla="*/ 144232 w 144246"/>
                  <a:gd name="connsiteY3" fmla="*/ 72116 h 1263321"/>
                  <a:gd name="connsiteX4" fmla="*/ 95415 w 144246"/>
                  <a:gd name="connsiteY4" fmla="*/ 581883 h 1263321"/>
                  <a:gd name="connsiteX5" fmla="*/ 144232 w 144246"/>
                  <a:gd name="connsiteY5" fmla="*/ 1191205 h 1263321"/>
                  <a:gd name="connsiteX6" fmla="*/ 72116 w 144246"/>
                  <a:gd name="connsiteY6" fmla="*/ 1263321 h 1263321"/>
                  <a:gd name="connsiteX7" fmla="*/ 72116 w 144246"/>
                  <a:gd name="connsiteY7" fmla="*/ 1263321 h 1263321"/>
                  <a:gd name="connsiteX8" fmla="*/ 0 w 144246"/>
                  <a:gd name="connsiteY8" fmla="*/ 1191205 h 1263321"/>
                  <a:gd name="connsiteX9" fmla="*/ 0 w 144246"/>
                  <a:gd name="connsiteY9" fmla="*/ 72116 h 1263321"/>
                  <a:gd name="connsiteX0" fmla="*/ 49711 w 193957"/>
                  <a:gd name="connsiteY0" fmla="*/ 72116 h 1263321"/>
                  <a:gd name="connsiteX1" fmla="*/ 121827 w 193957"/>
                  <a:gd name="connsiteY1" fmla="*/ 0 h 1263321"/>
                  <a:gd name="connsiteX2" fmla="*/ 121827 w 193957"/>
                  <a:gd name="connsiteY2" fmla="*/ 0 h 1263321"/>
                  <a:gd name="connsiteX3" fmla="*/ 193943 w 193957"/>
                  <a:gd name="connsiteY3" fmla="*/ 72116 h 1263321"/>
                  <a:gd name="connsiteX4" fmla="*/ 145126 w 193957"/>
                  <a:gd name="connsiteY4" fmla="*/ 581883 h 1263321"/>
                  <a:gd name="connsiteX5" fmla="*/ 193943 w 193957"/>
                  <a:gd name="connsiteY5" fmla="*/ 1191205 h 1263321"/>
                  <a:gd name="connsiteX6" fmla="*/ 121827 w 193957"/>
                  <a:gd name="connsiteY6" fmla="*/ 1263321 h 1263321"/>
                  <a:gd name="connsiteX7" fmla="*/ 121827 w 193957"/>
                  <a:gd name="connsiteY7" fmla="*/ 1263321 h 1263321"/>
                  <a:gd name="connsiteX8" fmla="*/ 49711 w 193957"/>
                  <a:gd name="connsiteY8" fmla="*/ 1191205 h 1263321"/>
                  <a:gd name="connsiteX9" fmla="*/ 0 w 193957"/>
                  <a:gd name="connsiteY9" fmla="*/ 589681 h 1263321"/>
                  <a:gd name="connsiteX10" fmla="*/ 49711 w 193957"/>
                  <a:gd name="connsiteY10" fmla="*/ 72116 h 1263321"/>
                  <a:gd name="connsiteX0" fmla="*/ 49711 w 193956"/>
                  <a:gd name="connsiteY0" fmla="*/ 72116 h 1263321"/>
                  <a:gd name="connsiteX1" fmla="*/ 121827 w 193956"/>
                  <a:gd name="connsiteY1" fmla="*/ 0 h 1263321"/>
                  <a:gd name="connsiteX2" fmla="*/ 121827 w 193956"/>
                  <a:gd name="connsiteY2" fmla="*/ 0 h 1263321"/>
                  <a:gd name="connsiteX3" fmla="*/ 193943 w 193956"/>
                  <a:gd name="connsiteY3" fmla="*/ 72116 h 1263321"/>
                  <a:gd name="connsiteX4" fmla="*/ 139692 w 193956"/>
                  <a:gd name="connsiteY4" fmla="*/ 772271 h 1263321"/>
                  <a:gd name="connsiteX5" fmla="*/ 193943 w 193956"/>
                  <a:gd name="connsiteY5" fmla="*/ 1191205 h 1263321"/>
                  <a:gd name="connsiteX6" fmla="*/ 121827 w 193956"/>
                  <a:gd name="connsiteY6" fmla="*/ 1263321 h 1263321"/>
                  <a:gd name="connsiteX7" fmla="*/ 121827 w 193956"/>
                  <a:gd name="connsiteY7" fmla="*/ 1263321 h 1263321"/>
                  <a:gd name="connsiteX8" fmla="*/ 49711 w 193956"/>
                  <a:gd name="connsiteY8" fmla="*/ 1191205 h 1263321"/>
                  <a:gd name="connsiteX9" fmla="*/ 0 w 193956"/>
                  <a:gd name="connsiteY9" fmla="*/ 589681 h 1263321"/>
                  <a:gd name="connsiteX10" fmla="*/ 49711 w 193956"/>
                  <a:gd name="connsiteY10" fmla="*/ 72116 h 1263321"/>
                  <a:gd name="connsiteX0" fmla="*/ 53035 w 197280"/>
                  <a:gd name="connsiteY0" fmla="*/ 72116 h 1263321"/>
                  <a:gd name="connsiteX1" fmla="*/ 125151 w 197280"/>
                  <a:gd name="connsiteY1" fmla="*/ 0 h 1263321"/>
                  <a:gd name="connsiteX2" fmla="*/ 125151 w 197280"/>
                  <a:gd name="connsiteY2" fmla="*/ 0 h 1263321"/>
                  <a:gd name="connsiteX3" fmla="*/ 197267 w 197280"/>
                  <a:gd name="connsiteY3" fmla="*/ 72116 h 1263321"/>
                  <a:gd name="connsiteX4" fmla="*/ 143016 w 197280"/>
                  <a:gd name="connsiteY4" fmla="*/ 772271 h 1263321"/>
                  <a:gd name="connsiteX5" fmla="*/ 197267 w 197280"/>
                  <a:gd name="connsiteY5" fmla="*/ 1191205 h 1263321"/>
                  <a:gd name="connsiteX6" fmla="*/ 125151 w 197280"/>
                  <a:gd name="connsiteY6" fmla="*/ 1263321 h 1263321"/>
                  <a:gd name="connsiteX7" fmla="*/ 125151 w 197280"/>
                  <a:gd name="connsiteY7" fmla="*/ 1263321 h 1263321"/>
                  <a:gd name="connsiteX8" fmla="*/ 53035 w 197280"/>
                  <a:gd name="connsiteY8" fmla="*/ 1191205 h 1263321"/>
                  <a:gd name="connsiteX9" fmla="*/ 0 w 197280"/>
                  <a:gd name="connsiteY9" fmla="*/ 796036 h 1263321"/>
                  <a:gd name="connsiteX10" fmla="*/ 53035 w 197280"/>
                  <a:gd name="connsiteY10" fmla="*/ 72116 h 1263321"/>
                  <a:gd name="connsiteX0" fmla="*/ 0 w 238263"/>
                  <a:gd name="connsiteY0" fmla="*/ 74233 h 1263321"/>
                  <a:gd name="connsiteX1" fmla="*/ 166134 w 238263"/>
                  <a:gd name="connsiteY1" fmla="*/ 0 h 1263321"/>
                  <a:gd name="connsiteX2" fmla="*/ 166134 w 238263"/>
                  <a:gd name="connsiteY2" fmla="*/ 0 h 1263321"/>
                  <a:gd name="connsiteX3" fmla="*/ 238250 w 238263"/>
                  <a:gd name="connsiteY3" fmla="*/ 72116 h 1263321"/>
                  <a:gd name="connsiteX4" fmla="*/ 183999 w 238263"/>
                  <a:gd name="connsiteY4" fmla="*/ 772271 h 1263321"/>
                  <a:gd name="connsiteX5" fmla="*/ 238250 w 238263"/>
                  <a:gd name="connsiteY5" fmla="*/ 1191205 h 1263321"/>
                  <a:gd name="connsiteX6" fmla="*/ 166134 w 238263"/>
                  <a:gd name="connsiteY6" fmla="*/ 1263321 h 1263321"/>
                  <a:gd name="connsiteX7" fmla="*/ 166134 w 238263"/>
                  <a:gd name="connsiteY7" fmla="*/ 1263321 h 1263321"/>
                  <a:gd name="connsiteX8" fmla="*/ 94018 w 238263"/>
                  <a:gd name="connsiteY8" fmla="*/ 1191205 h 1263321"/>
                  <a:gd name="connsiteX9" fmla="*/ 40983 w 238263"/>
                  <a:gd name="connsiteY9" fmla="*/ 796036 h 1263321"/>
                  <a:gd name="connsiteX10" fmla="*/ 0 w 238263"/>
                  <a:gd name="connsiteY10" fmla="*/ 74233 h 1263321"/>
                  <a:gd name="connsiteX0" fmla="*/ 0 w 238263"/>
                  <a:gd name="connsiteY0" fmla="*/ 74233 h 1263321"/>
                  <a:gd name="connsiteX1" fmla="*/ 166134 w 238263"/>
                  <a:gd name="connsiteY1" fmla="*/ 0 h 1263321"/>
                  <a:gd name="connsiteX2" fmla="*/ 166134 w 238263"/>
                  <a:gd name="connsiteY2" fmla="*/ 0 h 1263321"/>
                  <a:gd name="connsiteX3" fmla="*/ 159489 w 238263"/>
                  <a:gd name="connsiteY3" fmla="*/ 80993 h 1263321"/>
                  <a:gd name="connsiteX4" fmla="*/ 183999 w 238263"/>
                  <a:gd name="connsiteY4" fmla="*/ 772271 h 1263321"/>
                  <a:gd name="connsiteX5" fmla="*/ 238250 w 238263"/>
                  <a:gd name="connsiteY5" fmla="*/ 1191205 h 1263321"/>
                  <a:gd name="connsiteX6" fmla="*/ 166134 w 238263"/>
                  <a:gd name="connsiteY6" fmla="*/ 1263321 h 1263321"/>
                  <a:gd name="connsiteX7" fmla="*/ 166134 w 238263"/>
                  <a:gd name="connsiteY7" fmla="*/ 1263321 h 1263321"/>
                  <a:gd name="connsiteX8" fmla="*/ 94018 w 238263"/>
                  <a:gd name="connsiteY8" fmla="*/ 1191205 h 1263321"/>
                  <a:gd name="connsiteX9" fmla="*/ 40983 w 238263"/>
                  <a:gd name="connsiteY9" fmla="*/ 796036 h 1263321"/>
                  <a:gd name="connsiteX10" fmla="*/ 0 w 238263"/>
                  <a:gd name="connsiteY10" fmla="*/ 74233 h 1263321"/>
                  <a:gd name="connsiteX0" fmla="*/ 0 w 238263"/>
                  <a:gd name="connsiteY0" fmla="*/ 96181 h 1285269"/>
                  <a:gd name="connsiteX1" fmla="*/ 43059 w 238263"/>
                  <a:gd name="connsiteY1" fmla="*/ 2908 h 1285269"/>
                  <a:gd name="connsiteX2" fmla="*/ 166134 w 238263"/>
                  <a:gd name="connsiteY2" fmla="*/ 21948 h 1285269"/>
                  <a:gd name="connsiteX3" fmla="*/ 166134 w 238263"/>
                  <a:gd name="connsiteY3" fmla="*/ 21948 h 1285269"/>
                  <a:gd name="connsiteX4" fmla="*/ 159489 w 238263"/>
                  <a:gd name="connsiteY4" fmla="*/ 102941 h 1285269"/>
                  <a:gd name="connsiteX5" fmla="*/ 183999 w 238263"/>
                  <a:gd name="connsiteY5" fmla="*/ 794219 h 1285269"/>
                  <a:gd name="connsiteX6" fmla="*/ 238250 w 238263"/>
                  <a:gd name="connsiteY6" fmla="*/ 1213153 h 1285269"/>
                  <a:gd name="connsiteX7" fmla="*/ 166134 w 238263"/>
                  <a:gd name="connsiteY7" fmla="*/ 1285269 h 1285269"/>
                  <a:gd name="connsiteX8" fmla="*/ 166134 w 238263"/>
                  <a:gd name="connsiteY8" fmla="*/ 1285269 h 1285269"/>
                  <a:gd name="connsiteX9" fmla="*/ 94018 w 238263"/>
                  <a:gd name="connsiteY9" fmla="*/ 1213153 h 1285269"/>
                  <a:gd name="connsiteX10" fmla="*/ 40983 w 238263"/>
                  <a:gd name="connsiteY10" fmla="*/ 817984 h 1285269"/>
                  <a:gd name="connsiteX11" fmla="*/ 0 w 238263"/>
                  <a:gd name="connsiteY11" fmla="*/ 96181 h 1285269"/>
                  <a:gd name="connsiteX0" fmla="*/ 0 w 238263"/>
                  <a:gd name="connsiteY0" fmla="*/ 96181 h 1285269"/>
                  <a:gd name="connsiteX1" fmla="*/ 43059 w 238263"/>
                  <a:gd name="connsiteY1" fmla="*/ 2908 h 1285269"/>
                  <a:gd name="connsiteX2" fmla="*/ 166134 w 238263"/>
                  <a:gd name="connsiteY2" fmla="*/ 21948 h 1285269"/>
                  <a:gd name="connsiteX3" fmla="*/ 159489 w 238263"/>
                  <a:gd name="connsiteY3" fmla="*/ 102941 h 1285269"/>
                  <a:gd name="connsiteX4" fmla="*/ 183999 w 238263"/>
                  <a:gd name="connsiteY4" fmla="*/ 794219 h 1285269"/>
                  <a:gd name="connsiteX5" fmla="*/ 238250 w 238263"/>
                  <a:gd name="connsiteY5" fmla="*/ 1213153 h 1285269"/>
                  <a:gd name="connsiteX6" fmla="*/ 166134 w 238263"/>
                  <a:gd name="connsiteY6" fmla="*/ 1285269 h 1285269"/>
                  <a:gd name="connsiteX7" fmla="*/ 166134 w 238263"/>
                  <a:gd name="connsiteY7" fmla="*/ 1285269 h 1285269"/>
                  <a:gd name="connsiteX8" fmla="*/ 94018 w 238263"/>
                  <a:gd name="connsiteY8" fmla="*/ 1213153 h 1285269"/>
                  <a:gd name="connsiteX9" fmla="*/ 40983 w 238263"/>
                  <a:gd name="connsiteY9" fmla="*/ 817984 h 1285269"/>
                  <a:gd name="connsiteX10" fmla="*/ 0 w 238263"/>
                  <a:gd name="connsiteY10" fmla="*/ 96181 h 1285269"/>
                  <a:gd name="connsiteX0" fmla="*/ 0 w 238263"/>
                  <a:gd name="connsiteY0" fmla="*/ 99325 h 1288413"/>
                  <a:gd name="connsiteX1" fmla="*/ 43059 w 238263"/>
                  <a:gd name="connsiteY1" fmla="*/ 6052 h 1288413"/>
                  <a:gd name="connsiteX2" fmla="*/ 159489 w 238263"/>
                  <a:gd name="connsiteY2" fmla="*/ 106085 h 1288413"/>
                  <a:gd name="connsiteX3" fmla="*/ 183999 w 238263"/>
                  <a:gd name="connsiteY3" fmla="*/ 797363 h 1288413"/>
                  <a:gd name="connsiteX4" fmla="*/ 238250 w 238263"/>
                  <a:gd name="connsiteY4" fmla="*/ 1216297 h 1288413"/>
                  <a:gd name="connsiteX5" fmla="*/ 166134 w 238263"/>
                  <a:gd name="connsiteY5" fmla="*/ 1288413 h 1288413"/>
                  <a:gd name="connsiteX6" fmla="*/ 166134 w 238263"/>
                  <a:gd name="connsiteY6" fmla="*/ 1288413 h 1288413"/>
                  <a:gd name="connsiteX7" fmla="*/ 94018 w 238263"/>
                  <a:gd name="connsiteY7" fmla="*/ 1216297 h 1288413"/>
                  <a:gd name="connsiteX8" fmla="*/ 40983 w 238263"/>
                  <a:gd name="connsiteY8" fmla="*/ 821128 h 1288413"/>
                  <a:gd name="connsiteX9" fmla="*/ 0 w 238263"/>
                  <a:gd name="connsiteY9" fmla="*/ 99325 h 1288413"/>
                  <a:gd name="connsiteX0" fmla="*/ 0 w 238263"/>
                  <a:gd name="connsiteY0" fmla="*/ 96152 h 1285240"/>
                  <a:gd name="connsiteX1" fmla="*/ 43059 w 238263"/>
                  <a:gd name="connsiteY1" fmla="*/ 2879 h 1285240"/>
                  <a:gd name="connsiteX2" fmla="*/ 159489 w 238263"/>
                  <a:gd name="connsiteY2" fmla="*/ 102912 h 1285240"/>
                  <a:gd name="connsiteX3" fmla="*/ 183999 w 238263"/>
                  <a:gd name="connsiteY3" fmla="*/ 794190 h 1285240"/>
                  <a:gd name="connsiteX4" fmla="*/ 238250 w 238263"/>
                  <a:gd name="connsiteY4" fmla="*/ 1213124 h 1285240"/>
                  <a:gd name="connsiteX5" fmla="*/ 166134 w 238263"/>
                  <a:gd name="connsiteY5" fmla="*/ 1285240 h 1285240"/>
                  <a:gd name="connsiteX6" fmla="*/ 166134 w 238263"/>
                  <a:gd name="connsiteY6" fmla="*/ 1285240 h 1285240"/>
                  <a:gd name="connsiteX7" fmla="*/ 94018 w 238263"/>
                  <a:gd name="connsiteY7" fmla="*/ 1213124 h 1285240"/>
                  <a:gd name="connsiteX8" fmla="*/ 40983 w 238263"/>
                  <a:gd name="connsiteY8" fmla="*/ 817955 h 1285240"/>
                  <a:gd name="connsiteX9" fmla="*/ 0 w 238263"/>
                  <a:gd name="connsiteY9" fmla="*/ 96152 h 1285240"/>
                  <a:gd name="connsiteX0" fmla="*/ 0 w 238263"/>
                  <a:gd name="connsiteY0" fmla="*/ 96152 h 1285240"/>
                  <a:gd name="connsiteX1" fmla="*/ 43059 w 238263"/>
                  <a:gd name="connsiteY1" fmla="*/ 2879 h 1285240"/>
                  <a:gd name="connsiteX2" fmla="*/ 159489 w 238263"/>
                  <a:gd name="connsiteY2" fmla="*/ 102912 h 1285240"/>
                  <a:gd name="connsiteX3" fmla="*/ 183999 w 238263"/>
                  <a:gd name="connsiteY3" fmla="*/ 794190 h 1285240"/>
                  <a:gd name="connsiteX4" fmla="*/ 238250 w 238263"/>
                  <a:gd name="connsiteY4" fmla="*/ 1213124 h 1285240"/>
                  <a:gd name="connsiteX5" fmla="*/ 166134 w 238263"/>
                  <a:gd name="connsiteY5" fmla="*/ 1285240 h 1285240"/>
                  <a:gd name="connsiteX6" fmla="*/ 166134 w 238263"/>
                  <a:gd name="connsiteY6" fmla="*/ 1285240 h 1285240"/>
                  <a:gd name="connsiteX7" fmla="*/ 94018 w 238263"/>
                  <a:gd name="connsiteY7" fmla="*/ 1213124 h 1285240"/>
                  <a:gd name="connsiteX8" fmla="*/ 40983 w 238263"/>
                  <a:gd name="connsiteY8" fmla="*/ 817955 h 1285240"/>
                  <a:gd name="connsiteX9" fmla="*/ 0 w 238263"/>
                  <a:gd name="connsiteY9" fmla="*/ 96152 h 1285240"/>
                  <a:gd name="connsiteX0" fmla="*/ 0 w 238263"/>
                  <a:gd name="connsiteY0" fmla="*/ 96152 h 1285240"/>
                  <a:gd name="connsiteX1" fmla="*/ 43059 w 238263"/>
                  <a:gd name="connsiteY1" fmla="*/ 2879 h 1285240"/>
                  <a:gd name="connsiteX2" fmla="*/ 159489 w 238263"/>
                  <a:gd name="connsiteY2" fmla="*/ 102912 h 1285240"/>
                  <a:gd name="connsiteX3" fmla="*/ 183999 w 238263"/>
                  <a:gd name="connsiteY3" fmla="*/ 794190 h 1285240"/>
                  <a:gd name="connsiteX4" fmla="*/ 238250 w 238263"/>
                  <a:gd name="connsiteY4" fmla="*/ 1213124 h 1285240"/>
                  <a:gd name="connsiteX5" fmla="*/ 166134 w 238263"/>
                  <a:gd name="connsiteY5" fmla="*/ 1285240 h 1285240"/>
                  <a:gd name="connsiteX6" fmla="*/ 166134 w 238263"/>
                  <a:gd name="connsiteY6" fmla="*/ 1285240 h 1285240"/>
                  <a:gd name="connsiteX7" fmla="*/ 94018 w 238263"/>
                  <a:gd name="connsiteY7" fmla="*/ 1213124 h 1285240"/>
                  <a:gd name="connsiteX8" fmla="*/ 40983 w 238263"/>
                  <a:gd name="connsiteY8" fmla="*/ 817955 h 1285240"/>
                  <a:gd name="connsiteX9" fmla="*/ 0 w 238263"/>
                  <a:gd name="connsiteY9" fmla="*/ 96152 h 1285240"/>
                  <a:gd name="connsiteX0" fmla="*/ 0 w 238263"/>
                  <a:gd name="connsiteY0" fmla="*/ 96152 h 1285240"/>
                  <a:gd name="connsiteX1" fmla="*/ 43059 w 238263"/>
                  <a:gd name="connsiteY1" fmla="*/ 2879 h 1285240"/>
                  <a:gd name="connsiteX2" fmla="*/ 159489 w 238263"/>
                  <a:gd name="connsiteY2" fmla="*/ 102912 h 1285240"/>
                  <a:gd name="connsiteX3" fmla="*/ 183999 w 238263"/>
                  <a:gd name="connsiteY3" fmla="*/ 794190 h 1285240"/>
                  <a:gd name="connsiteX4" fmla="*/ 238250 w 238263"/>
                  <a:gd name="connsiteY4" fmla="*/ 1213124 h 1285240"/>
                  <a:gd name="connsiteX5" fmla="*/ 166134 w 238263"/>
                  <a:gd name="connsiteY5" fmla="*/ 1285240 h 1285240"/>
                  <a:gd name="connsiteX6" fmla="*/ 166134 w 238263"/>
                  <a:gd name="connsiteY6" fmla="*/ 1285240 h 1285240"/>
                  <a:gd name="connsiteX7" fmla="*/ 94018 w 238263"/>
                  <a:gd name="connsiteY7" fmla="*/ 1213124 h 1285240"/>
                  <a:gd name="connsiteX8" fmla="*/ 40983 w 238263"/>
                  <a:gd name="connsiteY8" fmla="*/ 817955 h 1285240"/>
                  <a:gd name="connsiteX9" fmla="*/ 0 w 238263"/>
                  <a:gd name="connsiteY9" fmla="*/ 96152 h 1285240"/>
                  <a:gd name="connsiteX0" fmla="*/ 0 w 238263"/>
                  <a:gd name="connsiteY0" fmla="*/ 96152 h 1285240"/>
                  <a:gd name="connsiteX1" fmla="*/ 43059 w 238263"/>
                  <a:gd name="connsiteY1" fmla="*/ 2879 h 1285240"/>
                  <a:gd name="connsiteX2" fmla="*/ 159489 w 238263"/>
                  <a:gd name="connsiteY2" fmla="*/ 102912 h 1285240"/>
                  <a:gd name="connsiteX3" fmla="*/ 204769 w 238263"/>
                  <a:gd name="connsiteY3" fmla="*/ 241207 h 1285240"/>
                  <a:gd name="connsiteX4" fmla="*/ 183999 w 238263"/>
                  <a:gd name="connsiteY4" fmla="*/ 794190 h 1285240"/>
                  <a:gd name="connsiteX5" fmla="*/ 238250 w 238263"/>
                  <a:gd name="connsiteY5" fmla="*/ 1213124 h 1285240"/>
                  <a:gd name="connsiteX6" fmla="*/ 166134 w 238263"/>
                  <a:gd name="connsiteY6" fmla="*/ 1285240 h 1285240"/>
                  <a:gd name="connsiteX7" fmla="*/ 166134 w 238263"/>
                  <a:gd name="connsiteY7" fmla="*/ 1285240 h 1285240"/>
                  <a:gd name="connsiteX8" fmla="*/ 94018 w 238263"/>
                  <a:gd name="connsiteY8" fmla="*/ 1213124 h 1285240"/>
                  <a:gd name="connsiteX9" fmla="*/ 40983 w 238263"/>
                  <a:gd name="connsiteY9" fmla="*/ 817955 h 1285240"/>
                  <a:gd name="connsiteX10" fmla="*/ 0 w 238263"/>
                  <a:gd name="connsiteY10" fmla="*/ 96152 h 1285240"/>
                  <a:gd name="connsiteX0" fmla="*/ 0 w 238263"/>
                  <a:gd name="connsiteY0" fmla="*/ 96152 h 1285240"/>
                  <a:gd name="connsiteX1" fmla="*/ 43059 w 238263"/>
                  <a:gd name="connsiteY1" fmla="*/ 2879 h 1285240"/>
                  <a:gd name="connsiteX2" fmla="*/ 159489 w 238263"/>
                  <a:gd name="connsiteY2" fmla="*/ 102912 h 1285240"/>
                  <a:gd name="connsiteX3" fmla="*/ 204769 w 238263"/>
                  <a:gd name="connsiteY3" fmla="*/ 241207 h 1285240"/>
                  <a:gd name="connsiteX4" fmla="*/ 183999 w 238263"/>
                  <a:gd name="connsiteY4" fmla="*/ 794190 h 1285240"/>
                  <a:gd name="connsiteX5" fmla="*/ 238250 w 238263"/>
                  <a:gd name="connsiteY5" fmla="*/ 1213124 h 1285240"/>
                  <a:gd name="connsiteX6" fmla="*/ 166134 w 238263"/>
                  <a:gd name="connsiteY6" fmla="*/ 1285240 h 1285240"/>
                  <a:gd name="connsiteX7" fmla="*/ 166134 w 238263"/>
                  <a:gd name="connsiteY7" fmla="*/ 1285240 h 1285240"/>
                  <a:gd name="connsiteX8" fmla="*/ 94018 w 238263"/>
                  <a:gd name="connsiteY8" fmla="*/ 1213124 h 1285240"/>
                  <a:gd name="connsiteX9" fmla="*/ 40983 w 238263"/>
                  <a:gd name="connsiteY9" fmla="*/ 817955 h 1285240"/>
                  <a:gd name="connsiteX10" fmla="*/ 0 w 238263"/>
                  <a:gd name="connsiteY10" fmla="*/ 96152 h 1285240"/>
                  <a:gd name="connsiteX0" fmla="*/ 0 w 238263"/>
                  <a:gd name="connsiteY0" fmla="*/ 96152 h 1285240"/>
                  <a:gd name="connsiteX1" fmla="*/ 43059 w 238263"/>
                  <a:gd name="connsiteY1" fmla="*/ 2879 h 1285240"/>
                  <a:gd name="connsiteX2" fmla="*/ 159489 w 238263"/>
                  <a:gd name="connsiteY2" fmla="*/ 102912 h 1285240"/>
                  <a:gd name="connsiteX3" fmla="*/ 204769 w 238263"/>
                  <a:gd name="connsiteY3" fmla="*/ 241207 h 1285240"/>
                  <a:gd name="connsiteX4" fmla="*/ 183999 w 238263"/>
                  <a:gd name="connsiteY4" fmla="*/ 794190 h 1285240"/>
                  <a:gd name="connsiteX5" fmla="*/ 238250 w 238263"/>
                  <a:gd name="connsiteY5" fmla="*/ 1213124 h 1285240"/>
                  <a:gd name="connsiteX6" fmla="*/ 166134 w 238263"/>
                  <a:gd name="connsiteY6" fmla="*/ 1285240 h 1285240"/>
                  <a:gd name="connsiteX7" fmla="*/ 166134 w 238263"/>
                  <a:gd name="connsiteY7" fmla="*/ 1285240 h 1285240"/>
                  <a:gd name="connsiteX8" fmla="*/ 94018 w 238263"/>
                  <a:gd name="connsiteY8" fmla="*/ 1213124 h 1285240"/>
                  <a:gd name="connsiteX9" fmla="*/ 40983 w 238263"/>
                  <a:gd name="connsiteY9" fmla="*/ 817955 h 1285240"/>
                  <a:gd name="connsiteX10" fmla="*/ 0 w 238263"/>
                  <a:gd name="connsiteY10" fmla="*/ 96152 h 1285240"/>
                  <a:gd name="connsiteX0" fmla="*/ 0 w 238263"/>
                  <a:gd name="connsiteY0" fmla="*/ 96152 h 1285240"/>
                  <a:gd name="connsiteX1" fmla="*/ 43059 w 238263"/>
                  <a:gd name="connsiteY1" fmla="*/ 2879 h 1285240"/>
                  <a:gd name="connsiteX2" fmla="*/ 159489 w 238263"/>
                  <a:gd name="connsiteY2" fmla="*/ 102912 h 1285240"/>
                  <a:gd name="connsiteX3" fmla="*/ 204769 w 238263"/>
                  <a:gd name="connsiteY3" fmla="*/ 241207 h 1285240"/>
                  <a:gd name="connsiteX4" fmla="*/ 183999 w 238263"/>
                  <a:gd name="connsiteY4" fmla="*/ 794190 h 1285240"/>
                  <a:gd name="connsiteX5" fmla="*/ 238250 w 238263"/>
                  <a:gd name="connsiteY5" fmla="*/ 1213124 h 1285240"/>
                  <a:gd name="connsiteX6" fmla="*/ 166134 w 238263"/>
                  <a:gd name="connsiteY6" fmla="*/ 1285240 h 1285240"/>
                  <a:gd name="connsiteX7" fmla="*/ 166134 w 238263"/>
                  <a:gd name="connsiteY7" fmla="*/ 1285240 h 1285240"/>
                  <a:gd name="connsiteX8" fmla="*/ 94018 w 238263"/>
                  <a:gd name="connsiteY8" fmla="*/ 1213124 h 1285240"/>
                  <a:gd name="connsiteX9" fmla="*/ 40983 w 238263"/>
                  <a:gd name="connsiteY9" fmla="*/ 817955 h 1285240"/>
                  <a:gd name="connsiteX10" fmla="*/ 73106 w 238263"/>
                  <a:gd name="connsiteY10" fmla="*/ 241996 h 1285240"/>
                  <a:gd name="connsiteX11" fmla="*/ 0 w 238263"/>
                  <a:gd name="connsiteY11" fmla="*/ 96152 h 1285240"/>
                  <a:gd name="connsiteX0" fmla="*/ 0 w 238263"/>
                  <a:gd name="connsiteY0" fmla="*/ 93273 h 1282361"/>
                  <a:gd name="connsiteX1" fmla="*/ 43059 w 238263"/>
                  <a:gd name="connsiteY1" fmla="*/ 0 h 1282361"/>
                  <a:gd name="connsiteX2" fmla="*/ 159489 w 238263"/>
                  <a:gd name="connsiteY2" fmla="*/ 100033 h 1282361"/>
                  <a:gd name="connsiteX3" fmla="*/ 204769 w 238263"/>
                  <a:gd name="connsiteY3" fmla="*/ 238328 h 1282361"/>
                  <a:gd name="connsiteX4" fmla="*/ 183999 w 238263"/>
                  <a:gd name="connsiteY4" fmla="*/ 791311 h 1282361"/>
                  <a:gd name="connsiteX5" fmla="*/ 238250 w 238263"/>
                  <a:gd name="connsiteY5" fmla="*/ 1210245 h 1282361"/>
                  <a:gd name="connsiteX6" fmla="*/ 166134 w 238263"/>
                  <a:gd name="connsiteY6" fmla="*/ 1282361 h 1282361"/>
                  <a:gd name="connsiteX7" fmla="*/ 166134 w 238263"/>
                  <a:gd name="connsiteY7" fmla="*/ 1282361 h 1282361"/>
                  <a:gd name="connsiteX8" fmla="*/ 94018 w 238263"/>
                  <a:gd name="connsiteY8" fmla="*/ 1210245 h 1282361"/>
                  <a:gd name="connsiteX9" fmla="*/ 40983 w 238263"/>
                  <a:gd name="connsiteY9" fmla="*/ 815076 h 1282361"/>
                  <a:gd name="connsiteX10" fmla="*/ 73106 w 238263"/>
                  <a:gd name="connsiteY10" fmla="*/ 239117 h 1282361"/>
                  <a:gd name="connsiteX11" fmla="*/ 0 w 238263"/>
                  <a:gd name="connsiteY11" fmla="*/ 93273 h 1282361"/>
                  <a:gd name="connsiteX0" fmla="*/ 2162 w 240425"/>
                  <a:gd name="connsiteY0" fmla="*/ 35126 h 1224214"/>
                  <a:gd name="connsiteX1" fmla="*/ 20175 w 240425"/>
                  <a:gd name="connsiteY1" fmla="*/ 19307 h 1224214"/>
                  <a:gd name="connsiteX2" fmla="*/ 161651 w 240425"/>
                  <a:gd name="connsiteY2" fmla="*/ 41886 h 1224214"/>
                  <a:gd name="connsiteX3" fmla="*/ 206931 w 240425"/>
                  <a:gd name="connsiteY3" fmla="*/ 180181 h 1224214"/>
                  <a:gd name="connsiteX4" fmla="*/ 186161 w 240425"/>
                  <a:gd name="connsiteY4" fmla="*/ 733164 h 1224214"/>
                  <a:gd name="connsiteX5" fmla="*/ 240412 w 240425"/>
                  <a:gd name="connsiteY5" fmla="*/ 1152098 h 1224214"/>
                  <a:gd name="connsiteX6" fmla="*/ 168296 w 240425"/>
                  <a:gd name="connsiteY6" fmla="*/ 1224214 h 1224214"/>
                  <a:gd name="connsiteX7" fmla="*/ 168296 w 240425"/>
                  <a:gd name="connsiteY7" fmla="*/ 1224214 h 1224214"/>
                  <a:gd name="connsiteX8" fmla="*/ 96180 w 240425"/>
                  <a:gd name="connsiteY8" fmla="*/ 1152098 h 1224214"/>
                  <a:gd name="connsiteX9" fmla="*/ 43145 w 240425"/>
                  <a:gd name="connsiteY9" fmla="*/ 756929 h 1224214"/>
                  <a:gd name="connsiteX10" fmla="*/ 75268 w 240425"/>
                  <a:gd name="connsiteY10" fmla="*/ 180970 h 1224214"/>
                  <a:gd name="connsiteX11" fmla="*/ 2162 w 240425"/>
                  <a:gd name="connsiteY11" fmla="*/ 35126 h 1224214"/>
                  <a:gd name="connsiteX0" fmla="*/ 609 w 243454"/>
                  <a:gd name="connsiteY0" fmla="*/ 95987 h 1218156"/>
                  <a:gd name="connsiteX1" fmla="*/ 23204 w 243454"/>
                  <a:gd name="connsiteY1" fmla="*/ 13249 h 1218156"/>
                  <a:gd name="connsiteX2" fmla="*/ 164680 w 243454"/>
                  <a:gd name="connsiteY2" fmla="*/ 35828 h 1218156"/>
                  <a:gd name="connsiteX3" fmla="*/ 209960 w 243454"/>
                  <a:gd name="connsiteY3" fmla="*/ 174123 h 1218156"/>
                  <a:gd name="connsiteX4" fmla="*/ 189190 w 243454"/>
                  <a:gd name="connsiteY4" fmla="*/ 727106 h 1218156"/>
                  <a:gd name="connsiteX5" fmla="*/ 243441 w 243454"/>
                  <a:gd name="connsiteY5" fmla="*/ 1146040 h 1218156"/>
                  <a:gd name="connsiteX6" fmla="*/ 171325 w 243454"/>
                  <a:gd name="connsiteY6" fmla="*/ 1218156 h 1218156"/>
                  <a:gd name="connsiteX7" fmla="*/ 171325 w 243454"/>
                  <a:gd name="connsiteY7" fmla="*/ 1218156 h 1218156"/>
                  <a:gd name="connsiteX8" fmla="*/ 99209 w 243454"/>
                  <a:gd name="connsiteY8" fmla="*/ 1146040 h 1218156"/>
                  <a:gd name="connsiteX9" fmla="*/ 46174 w 243454"/>
                  <a:gd name="connsiteY9" fmla="*/ 750871 h 1218156"/>
                  <a:gd name="connsiteX10" fmla="*/ 78297 w 243454"/>
                  <a:gd name="connsiteY10" fmla="*/ 174912 h 1218156"/>
                  <a:gd name="connsiteX11" fmla="*/ 609 w 243454"/>
                  <a:gd name="connsiteY11" fmla="*/ 95987 h 1218156"/>
                  <a:gd name="connsiteX0" fmla="*/ 3196 w 246041"/>
                  <a:gd name="connsiteY0" fmla="*/ 95987 h 1218156"/>
                  <a:gd name="connsiteX1" fmla="*/ 25791 w 246041"/>
                  <a:gd name="connsiteY1" fmla="*/ 13249 h 1218156"/>
                  <a:gd name="connsiteX2" fmla="*/ 167267 w 246041"/>
                  <a:gd name="connsiteY2" fmla="*/ 35828 h 1218156"/>
                  <a:gd name="connsiteX3" fmla="*/ 212547 w 246041"/>
                  <a:gd name="connsiteY3" fmla="*/ 174123 h 1218156"/>
                  <a:gd name="connsiteX4" fmla="*/ 191777 w 246041"/>
                  <a:gd name="connsiteY4" fmla="*/ 727106 h 1218156"/>
                  <a:gd name="connsiteX5" fmla="*/ 246028 w 246041"/>
                  <a:gd name="connsiteY5" fmla="*/ 1146040 h 1218156"/>
                  <a:gd name="connsiteX6" fmla="*/ 173912 w 246041"/>
                  <a:gd name="connsiteY6" fmla="*/ 1218156 h 1218156"/>
                  <a:gd name="connsiteX7" fmla="*/ 173912 w 246041"/>
                  <a:gd name="connsiteY7" fmla="*/ 1218156 h 1218156"/>
                  <a:gd name="connsiteX8" fmla="*/ 101796 w 246041"/>
                  <a:gd name="connsiteY8" fmla="*/ 1146040 h 1218156"/>
                  <a:gd name="connsiteX9" fmla="*/ 48761 w 246041"/>
                  <a:gd name="connsiteY9" fmla="*/ 750871 h 1218156"/>
                  <a:gd name="connsiteX10" fmla="*/ 80884 w 246041"/>
                  <a:gd name="connsiteY10" fmla="*/ 174912 h 1218156"/>
                  <a:gd name="connsiteX11" fmla="*/ 3196 w 246041"/>
                  <a:gd name="connsiteY11" fmla="*/ 95987 h 1218156"/>
                  <a:gd name="connsiteX0" fmla="*/ 3196 w 246041"/>
                  <a:gd name="connsiteY0" fmla="*/ 94926 h 1217095"/>
                  <a:gd name="connsiteX1" fmla="*/ 25791 w 246041"/>
                  <a:gd name="connsiteY1" fmla="*/ 12188 h 1217095"/>
                  <a:gd name="connsiteX2" fmla="*/ 142522 w 246041"/>
                  <a:gd name="connsiteY2" fmla="*/ 36543 h 1217095"/>
                  <a:gd name="connsiteX3" fmla="*/ 212547 w 246041"/>
                  <a:gd name="connsiteY3" fmla="*/ 173062 h 1217095"/>
                  <a:gd name="connsiteX4" fmla="*/ 191777 w 246041"/>
                  <a:gd name="connsiteY4" fmla="*/ 726045 h 1217095"/>
                  <a:gd name="connsiteX5" fmla="*/ 246028 w 246041"/>
                  <a:gd name="connsiteY5" fmla="*/ 1144979 h 1217095"/>
                  <a:gd name="connsiteX6" fmla="*/ 173912 w 246041"/>
                  <a:gd name="connsiteY6" fmla="*/ 1217095 h 1217095"/>
                  <a:gd name="connsiteX7" fmla="*/ 173912 w 246041"/>
                  <a:gd name="connsiteY7" fmla="*/ 1217095 h 1217095"/>
                  <a:gd name="connsiteX8" fmla="*/ 101796 w 246041"/>
                  <a:gd name="connsiteY8" fmla="*/ 1144979 h 1217095"/>
                  <a:gd name="connsiteX9" fmla="*/ 48761 w 246041"/>
                  <a:gd name="connsiteY9" fmla="*/ 749810 h 1217095"/>
                  <a:gd name="connsiteX10" fmla="*/ 80884 w 246041"/>
                  <a:gd name="connsiteY10" fmla="*/ 173851 h 1217095"/>
                  <a:gd name="connsiteX11" fmla="*/ 3196 w 246041"/>
                  <a:gd name="connsiteY11" fmla="*/ 94926 h 1217095"/>
                  <a:gd name="connsiteX0" fmla="*/ 3196 w 246041"/>
                  <a:gd name="connsiteY0" fmla="*/ 94926 h 1217095"/>
                  <a:gd name="connsiteX1" fmla="*/ 25791 w 246041"/>
                  <a:gd name="connsiteY1" fmla="*/ 12188 h 1217095"/>
                  <a:gd name="connsiteX2" fmla="*/ 142522 w 246041"/>
                  <a:gd name="connsiteY2" fmla="*/ 36543 h 1217095"/>
                  <a:gd name="connsiteX3" fmla="*/ 201875 w 246041"/>
                  <a:gd name="connsiteY3" fmla="*/ 139576 h 1217095"/>
                  <a:gd name="connsiteX4" fmla="*/ 191777 w 246041"/>
                  <a:gd name="connsiteY4" fmla="*/ 726045 h 1217095"/>
                  <a:gd name="connsiteX5" fmla="*/ 246028 w 246041"/>
                  <a:gd name="connsiteY5" fmla="*/ 1144979 h 1217095"/>
                  <a:gd name="connsiteX6" fmla="*/ 173912 w 246041"/>
                  <a:gd name="connsiteY6" fmla="*/ 1217095 h 1217095"/>
                  <a:gd name="connsiteX7" fmla="*/ 173912 w 246041"/>
                  <a:gd name="connsiteY7" fmla="*/ 1217095 h 1217095"/>
                  <a:gd name="connsiteX8" fmla="*/ 101796 w 246041"/>
                  <a:gd name="connsiteY8" fmla="*/ 1144979 h 1217095"/>
                  <a:gd name="connsiteX9" fmla="*/ 48761 w 246041"/>
                  <a:gd name="connsiteY9" fmla="*/ 749810 h 1217095"/>
                  <a:gd name="connsiteX10" fmla="*/ 80884 w 246041"/>
                  <a:gd name="connsiteY10" fmla="*/ 173851 h 1217095"/>
                  <a:gd name="connsiteX11" fmla="*/ 3196 w 246041"/>
                  <a:gd name="connsiteY11" fmla="*/ 94926 h 1217095"/>
                  <a:gd name="connsiteX0" fmla="*/ 3196 w 246041"/>
                  <a:gd name="connsiteY0" fmla="*/ 94926 h 1217095"/>
                  <a:gd name="connsiteX1" fmla="*/ 25791 w 246041"/>
                  <a:gd name="connsiteY1" fmla="*/ 12188 h 1217095"/>
                  <a:gd name="connsiteX2" fmla="*/ 142522 w 246041"/>
                  <a:gd name="connsiteY2" fmla="*/ 36543 h 1217095"/>
                  <a:gd name="connsiteX3" fmla="*/ 201875 w 246041"/>
                  <a:gd name="connsiteY3" fmla="*/ 139576 h 1217095"/>
                  <a:gd name="connsiteX4" fmla="*/ 191777 w 246041"/>
                  <a:gd name="connsiteY4" fmla="*/ 726045 h 1217095"/>
                  <a:gd name="connsiteX5" fmla="*/ 246028 w 246041"/>
                  <a:gd name="connsiteY5" fmla="*/ 1144979 h 1217095"/>
                  <a:gd name="connsiteX6" fmla="*/ 173912 w 246041"/>
                  <a:gd name="connsiteY6" fmla="*/ 1217095 h 1217095"/>
                  <a:gd name="connsiteX7" fmla="*/ 173912 w 246041"/>
                  <a:gd name="connsiteY7" fmla="*/ 1217095 h 1217095"/>
                  <a:gd name="connsiteX8" fmla="*/ 101796 w 246041"/>
                  <a:gd name="connsiteY8" fmla="*/ 1144979 h 1217095"/>
                  <a:gd name="connsiteX9" fmla="*/ 48761 w 246041"/>
                  <a:gd name="connsiteY9" fmla="*/ 749810 h 1217095"/>
                  <a:gd name="connsiteX10" fmla="*/ 80884 w 246041"/>
                  <a:gd name="connsiteY10" fmla="*/ 173851 h 1217095"/>
                  <a:gd name="connsiteX11" fmla="*/ 3196 w 246041"/>
                  <a:gd name="connsiteY11" fmla="*/ 94926 h 1217095"/>
                  <a:gd name="connsiteX0" fmla="*/ 3196 w 246041"/>
                  <a:gd name="connsiteY0" fmla="*/ 94926 h 1217095"/>
                  <a:gd name="connsiteX1" fmla="*/ 25791 w 246041"/>
                  <a:gd name="connsiteY1" fmla="*/ 12188 h 1217095"/>
                  <a:gd name="connsiteX2" fmla="*/ 142522 w 246041"/>
                  <a:gd name="connsiteY2" fmla="*/ 36543 h 1217095"/>
                  <a:gd name="connsiteX3" fmla="*/ 201875 w 246041"/>
                  <a:gd name="connsiteY3" fmla="*/ 139576 h 1217095"/>
                  <a:gd name="connsiteX4" fmla="*/ 191777 w 246041"/>
                  <a:gd name="connsiteY4" fmla="*/ 726045 h 1217095"/>
                  <a:gd name="connsiteX5" fmla="*/ 246028 w 246041"/>
                  <a:gd name="connsiteY5" fmla="*/ 1144979 h 1217095"/>
                  <a:gd name="connsiteX6" fmla="*/ 173912 w 246041"/>
                  <a:gd name="connsiteY6" fmla="*/ 1217095 h 1217095"/>
                  <a:gd name="connsiteX7" fmla="*/ 173912 w 246041"/>
                  <a:gd name="connsiteY7" fmla="*/ 1217095 h 1217095"/>
                  <a:gd name="connsiteX8" fmla="*/ 101796 w 246041"/>
                  <a:gd name="connsiteY8" fmla="*/ 1144979 h 1217095"/>
                  <a:gd name="connsiteX9" fmla="*/ 48761 w 246041"/>
                  <a:gd name="connsiteY9" fmla="*/ 749810 h 1217095"/>
                  <a:gd name="connsiteX10" fmla="*/ 80884 w 246041"/>
                  <a:gd name="connsiteY10" fmla="*/ 173851 h 1217095"/>
                  <a:gd name="connsiteX11" fmla="*/ 3196 w 246041"/>
                  <a:gd name="connsiteY11" fmla="*/ 94926 h 1217095"/>
                  <a:gd name="connsiteX0" fmla="*/ 3196 w 246041"/>
                  <a:gd name="connsiteY0" fmla="*/ 94926 h 1217095"/>
                  <a:gd name="connsiteX1" fmla="*/ 25791 w 246041"/>
                  <a:gd name="connsiteY1" fmla="*/ 12188 h 1217095"/>
                  <a:gd name="connsiteX2" fmla="*/ 142522 w 246041"/>
                  <a:gd name="connsiteY2" fmla="*/ 36543 h 1217095"/>
                  <a:gd name="connsiteX3" fmla="*/ 201875 w 246041"/>
                  <a:gd name="connsiteY3" fmla="*/ 139576 h 1217095"/>
                  <a:gd name="connsiteX4" fmla="*/ 191777 w 246041"/>
                  <a:gd name="connsiteY4" fmla="*/ 726045 h 1217095"/>
                  <a:gd name="connsiteX5" fmla="*/ 246028 w 246041"/>
                  <a:gd name="connsiteY5" fmla="*/ 1144979 h 1217095"/>
                  <a:gd name="connsiteX6" fmla="*/ 173912 w 246041"/>
                  <a:gd name="connsiteY6" fmla="*/ 1217095 h 1217095"/>
                  <a:gd name="connsiteX7" fmla="*/ 173912 w 246041"/>
                  <a:gd name="connsiteY7" fmla="*/ 1217095 h 1217095"/>
                  <a:gd name="connsiteX8" fmla="*/ 101796 w 246041"/>
                  <a:gd name="connsiteY8" fmla="*/ 1144979 h 1217095"/>
                  <a:gd name="connsiteX9" fmla="*/ 48761 w 246041"/>
                  <a:gd name="connsiteY9" fmla="*/ 749810 h 1217095"/>
                  <a:gd name="connsiteX10" fmla="*/ 80884 w 246041"/>
                  <a:gd name="connsiteY10" fmla="*/ 173851 h 1217095"/>
                  <a:gd name="connsiteX11" fmla="*/ 3196 w 246041"/>
                  <a:gd name="connsiteY11" fmla="*/ 94926 h 1217095"/>
                  <a:gd name="connsiteX0" fmla="*/ 3196 w 246041"/>
                  <a:gd name="connsiteY0" fmla="*/ 83345 h 1205514"/>
                  <a:gd name="connsiteX1" fmla="*/ 25791 w 246041"/>
                  <a:gd name="connsiteY1" fmla="*/ 607 h 1205514"/>
                  <a:gd name="connsiteX2" fmla="*/ 142522 w 246041"/>
                  <a:gd name="connsiteY2" fmla="*/ 24962 h 1205514"/>
                  <a:gd name="connsiteX3" fmla="*/ 201875 w 246041"/>
                  <a:gd name="connsiteY3" fmla="*/ 127995 h 1205514"/>
                  <a:gd name="connsiteX4" fmla="*/ 191777 w 246041"/>
                  <a:gd name="connsiteY4" fmla="*/ 714464 h 1205514"/>
                  <a:gd name="connsiteX5" fmla="*/ 246028 w 246041"/>
                  <a:gd name="connsiteY5" fmla="*/ 1133398 h 1205514"/>
                  <a:gd name="connsiteX6" fmla="*/ 173912 w 246041"/>
                  <a:gd name="connsiteY6" fmla="*/ 1205514 h 1205514"/>
                  <a:gd name="connsiteX7" fmla="*/ 173912 w 246041"/>
                  <a:gd name="connsiteY7" fmla="*/ 1205514 h 1205514"/>
                  <a:gd name="connsiteX8" fmla="*/ 101796 w 246041"/>
                  <a:gd name="connsiteY8" fmla="*/ 1133398 h 1205514"/>
                  <a:gd name="connsiteX9" fmla="*/ 48761 w 246041"/>
                  <a:gd name="connsiteY9" fmla="*/ 738229 h 1205514"/>
                  <a:gd name="connsiteX10" fmla="*/ 80884 w 246041"/>
                  <a:gd name="connsiteY10" fmla="*/ 162270 h 1205514"/>
                  <a:gd name="connsiteX11" fmla="*/ 3196 w 246041"/>
                  <a:gd name="connsiteY11" fmla="*/ 83345 h 1205514"/>
                  <a:gd name="connsiteX0" fmla="*/ 8018 w 250863"/>
                  <a:gd name="connsiteY0" fmla="*/ 75018 h 1197187"/>
                  <a:gd name="connsiteX1" fmla="*/ 18521 w 250863"/>
                  <a:gd name="connsiteY1" fmla="*/ 9468 h 1197187"/>
                  <a:gd name="connsiteX2" fmla="*/ 147344 w 250863"/>
                  <a:gd name="connsiteY2" fmla="*/ 16635 h 1197187"/>
                  <a:gd name="connsiteX3" fmla="*/ 206697 w 250863"/>
                  <a:gd name="connsiteY3" fmla="*/ 119668 h 1197187"/>
                  <a:gd name="connsiteX4" fmla="*/ 196599 w 250863"/>
                  <a:gd name="connsiteY4" fmla="*/ 706137 h 1197187"/>
                  <a:gd name="connsiteX5" fmla="*/ 250850 w 250863"/>
                  <a:gd name="connsiteY5" fmla="*/ 1125071 h 1197187"/>
                  <a:gd name="connsiteX6" fmla="*/ 178734 w 250863"/>
                  <a:gd name="connsiteY6" fmla="*/ 1197187 h 1197187"/>
                  <a:gd name="connsiteX7" fmla="*/ 178734 w 250863"/>
                  <a:gd name="connsiteY7" fmla="*/ 1197187 h 1197187"/>
                  <a:gd name="connsiteX8" fmla="*/ 106618 w 250863"/>
                  <a:gd name="connsiteY8" fmla="*/ 1125071 h 1197187"/>
                  <a:gd name="connsiteX9" fmla="*/ 53583 w 250863"/>
                  <a:gd name="connsiteY9" fmla="*/ 729902 h 1197187"/>
                  <a:gd name="connsiteX10" fmla="*/ 85706 w 250863"/>
                  <a:gd name="connsiteY10" fmla="*/ 153943 h 1197187"/>
                  <a:gd name="connsiteX11" fmla="*/ 8018 w 250863"/>
                  <a:gd name="connsiteY11" fmla="*/ 75018 h 1197187"/>
                  <a:gd name="connsiteX0" fmla="*/ 8018 w 250863"/>
                  <a:gd name="connsiteY0" fmla="*/ 83837 h 1206006"/>
                  <a:gd name="connsiteX1" fmla="*/ 18521 w 250863"/>
                  <a:gd name="connsiteY1" fmla="*/ 18287 h 1206006"/>
                  <a:gd name="connsiteX2" fmla="*/ 147344 w 250863"/>
                  <a:gd name="connsiteY2" fmla="*/ 25454 h 1206006"/>
                  <a:gd name="connsiteX3" fmla="*/ 206697 w 250863"/>
                  <a:gd name="connsiteY3" fmla="*/ 128487 h 1206006"/>
                  <a:gd name="connsiteX4" fmla="*/ 196599 w 250863"/>
                  <a:gd name="connsiteY4" fmla="*/ 714956 h 1206006"/>
                  <a:gd name="connsiteX5" fmla="*/ 250850 w 250863"/>
                  <a:gd name="connsiteY5" fmla="*/ 1133890 h 1206006"/>
                  <a:gd name="connsiteX6" fmla="*/ 178734 w 250863"/>
                  <a:gd name="connsiteY6" fmla="*/ 1206006 h 1206006"/>
                  <a:gd name="connsiteX7" fmla="*/ 178734 w 250863"/>
                  <a:gd name="connsiteY7" fmla="*/ 1206006 h 1206006"/>
                  <a:gd name="connsiteX8" fmla="*/ 106618 w 250863"/>
                  <a:gd name="connsiteY8" fmla="*/ 1133890 h 1206006"/>
                  <a:gd name="connsiteX9" fmla="*/ 53583 w 250863"/>
                  <a:gd name="connsiteY9" fmla="*/ 738721 h 1206006"/>
                  <a:gd name="connsiteX10" fmla="*/ 85706 w 250863"/>
                  <a:gd name="connsiteY10" fmla="*/ 162762 h 1206006"/>
                  <a:gd name="connsiteX11" fmla="*/ 8018 w 250863"/>
                  <a:gd name="connsiteY11" fmla="*/ 83837 h 1206006"/>
                  <a:gd name="connsiteX0" fmla="*/ 2482 w 245327"/>
                  <a:gd name="connsiteY0" fmla="*/ 83837 h 1206006"/>
                  <a:gd name="connsiteX1" fmla="*/ 12985 w 245327"/>
                  <a:gd name="connsiteY1" fmla="*/ 18287 h 1206006"/>
                  <a:gd name="connsiteX2" fmla="*/ 141808 w 245327"/>
                  <a:gd name="connsiteY2" fmla="*/ 25454 h 1206006"/>
                  <a:gd name="connsiteX3" fmla="*/ 201161 w 245327"/>
                  <a:gd name="connsiteY3" fmla="*/ 128487 h 1206006"/>
                  <a:gd name="connsiteX4" fmla="*/ 191063 w 245327"/>
                  <a:gd name="connsiteY4" fmla="*/ 714956 h 1206006"/>
                  <a:gd name="connsiteX5" fmla="*/ 245314 w 245327"/>
                  <a:gd name="connsiteY5" fmla="*/ 1133890 h 1206006"/>
                  <a:gd name="connsiteX6" fmla="*/ 173198 w 245327"/>
                  <a:gd name="connsiteY6" fmla="*/ 1206006 h 1206006"/>
                  <a:gd name="connsiteX7" fmla="*/ 173198 w 245327"/>
                  <a:gd name="connsiteY7" fmla="*/ 1206006 h 1206006"/>
                  <a:gd name="connsiteX8" fmla="*/ 101082 w 245327"/>
                  <a:gd name="connsiteY8" fmla="*/ 1133890 h 1206006"/>
                  <a:gd name="connsiteX9" fmla="*/ 48047 w 245327"/>
                  <a:gd name="connsiteY9" fmla="*/ 738721 h 1206006"/>
                  <a:gd name="connsiteX10" fmla="*/ 80170 w 245327"/>
                  <a:gd name="connsiteY10" fmla="*/ 162762 h 1206006"/>
                  <a:gd name="connsiteX11" fmla="*/ 2482 w 245327"/>
                  <a:gd name="connsiteY11" fmla="*/ 83837 h 1206006"/>
                  <a:gd name="connsiteX0" fmla="*/ 5508 w 240290"/>
                  <a:gd name="connsiteY0" fmla="*/ 85777 h 1206006"/>
                  <a:gd name="connsiteX1" fmla="*/ 7948 w 240290"/>
                  <a:gd name="connsiteY1" fmla="*/ 18287 h 1206006"/>
                  <a:gd name="connsiteX2" fmla="*/ 136771 w 240290"/>
                  <a:gd name="connsiteY2" fmla="*/ 25454 h 1206006"/>
                  <a:gd name="connsiteX3" fmla="*/ 196124 w 240290"/>
                  <a:gd name="connsiteY3" fmla="*/ 128487 h 1206006"/>
                  <a:gd name="connsiteX4" fmla="*/ 186026 w 240290"/>
                  <a:gd name="connsiteY4" fmla="*/ 714956 h 1206006"/>
                  <a:gd name="connsiteX5" fmla="*/ 240277 w 240290"/>
                  <a:gd name="connsiteY5" fmla="*/ 1133890 h 1206006"/>
                  <a:gd name="connsiteX6" fmla="*/ 168161 w 240290"/>
                  <a:gd name="connsiteY6" fmla="*/ 1206006 h 1206006"/>
                  <a:gd name="connsiteX7" fmla="*/ 168161 w 240290"/>
                  <a:gd name="connsiteY7" fmla="*/ 1206006 h 1206006"/>
                  <a:gd name="connsiteX8" fmla="*/ 96045 w 240290"/>
                  <a:gd name="connsiteY8" fmla="*/ 1133890 h 1206006"/>
                  <a:gd name="connsiteX9" fmla="*/ 43010 w 240290"/>
                  <a:gd name="connsiteY9" fmla="*/ 738721 h 1206006"/>
                  <a:gd name="connsiteX10" fmla="*/ 75133 w 240290"/>
                  <a:gd name="connsiteY10" fmla="*/ 162762 h 1206006"/>
                  <a:gd name="connsiteX11" fmla="*/ 5508 w 240290"/>
                  <a:gd name="connsiteY11" fmla="*/ 85777 h 1206006"/>
                  <a:gd name="connsiteX0" fmla="*/ 5508 w 240290"/>
                  <a:gd name="connsiteY0" fmla="*/ 85777 h 1206006"/>
                  <a:gd name="connsiteX1" fmla="*/ 7948 w 240290"/>
                  <a:gd name="connsiteY1" fmla="*/ 18287 h 1206006"/>
                  <a:gd name="connsiteX2" fmla="*/ 136771 w 240290"/>
                  <a:gd name="connsiteY2" fmla="*/ 25454 h 1206006"/>
                  <a:gd name="connsiteX3" fmla="*/ 196124 w 240290"/>
                  <a:gd name="connsiteY3" fmla="*/ 128487 h 1206006"/>
                  <a:gd name="connsiteX4" fmla="*/ 186026 w 240290"/>
                  <a:gd name="connsiteY4" fmla="*/ 714956 h 1206006"/>
                  <a:gd name="connsiteX5" fmla="*/ 240277 w 240290"/>
                  <a:gd name="connsiteY5" fmla="*/ 1133890 h 1206006"/>
                  <a:gd name="connsiteX6" fmla="*/ 168161 w 240290"/>
                  <a:gd name="connsiteY6" fmla="*/ 1206006 h 1206006"/>
                  <a:gd name="connsiteX7" fmla="*/ 168161 w 240290"/>
                  <a:gd name="connsiteY7" fmla="*/ 1206006 h 1206006"/>
                  <a:gd name="connsiteX8" fmla="*/ 96045 w 240290"/>
                  <a:gd name="connsiteY8" fmla="*/ 1133890 h 1206006"/>
                  <a:gd name="connsiteX9" fmla="*/ 43010 w 240290"/>
                  <a:gd name="connsiteY9" fmla="*/ 738721 h 1206006"/>
                  <a:gd name="connsiteX10" fmla="*/ 69486 w 240290"/>
                  <a:gd name="connsiteY10" fmla="*/ 141306 h 1206006"/>
                  <a:gd name="connsiteX11" fmla="*/ 5508 w 240290"/>
                  <a:gd name="connsiteY11" fmla="*/ 85777 h 1206006"/>
                  <a:gd name="connsiteX0" fmla="*/ 5508 w 240290"/>
                  <a:gd name="connsiteY0" fmla="*/ 85777 h 1206006"/>
                  <a:gd name="connsiteX1" fmla="*/ 7948 w 240290"/>
                  <a:gd name="connsiteY1" fmla="*/ 18287 h 1206006"/>
                  <a:gd name="connsiteX2" fmla="*/ 136771 w 240290"/>
                  <a:gd name="connsiteY2" fmla="*/ 25454 h 1206006"/>
                  <a:gd name="connsiteX3" fmla="*/ 196124 w 240290"/>
                  <a:gd name="connsiteY3" fmla="*/ 128487 h 1206006"/>
                  <a:gd name="connsiteX4" fmla="*/ 186026 w 240290"/>
                  <a:gd name="connsiteY4" fmla="*/ 714956 h 1206006"/>
                  <a:gd name="connsiteX5" fmla="*/ 240277 w 240290"/>
                  <a:gd name="connsiteY5" fmla="*/ 1133890 h 1206006"/>
                  <a:gd name="connsiteX6" fmla="*/ 168161 w 240290"/>
                  <a:gd name="connsiteY6" fmla="*/ 1206006 h 1206006"/>
                  <a:gd name="connsiteX7" fmla="*/ 168161 w 240290"/>
                  <a:gd name="connsiteY7" fmla="*/ 1206006 h 1206006"/>
                  <a:gd name="connsiteX8" fmla="*/ 96045 w 240290"/>
                  <a:gd name="connsiteY8" fmla="*/ 1133890 h 1206006"/>
                  <a:gd name="connsiteX9" fmla="*/ 43010 w 240290"/>
                  <a:gd name="connsiteY9" fmla="*/ 738721 h 1206006"/>
                  <a:gd name="connsiteX10" fmla="*/ 69486 w 240290"/>
                  <a:gd name="connsiteY10" fmla="*/ 141306 h 1206006"/>
                  <a:gd name="connsiteX11" fmla="*/ 5508 w 240290"/>
                  <a:gd name="connsiteY11" fmla="*/ 85777 h 1206006"/>
                  <a:gd name="connsiteX0" fmla="*/ 62803 w 233607"/>
                  <a:gd name="connsiteY0" fmla="*/ 141306 h 1206006"/>
                  <a:gd name="connsiteX1" fmla="*/ 1265 w 233607"/>
                  <a:gd name="connsiteY1" fmla="*/ 18287 h 1206006"/>
                  <a:gd name="connsiteX2" fmla="*/ 130088 w 233607"/>
                  <a:gd name="connsiteY2" fmla="*/ 25454 h 1206006"/>
                  <a:gd name="connsiteX3" fmla="*/ 189441 w 233607"/>
                  <a:gd name="connsiteY3" fmla="*/ 128487 h 1206006"/>
                  <a:gd name="connsiteX4" fmla="*/ 179343 w 233607"/>
                  <a:gd name="connsiteY4" fmla="*/ 714956 h 1206006"/>
                  <a:gd name="connsiteX5" fmla="*/ 233594 w 233607"/>
                  <a:gd name="connsiteY5" fmla="*/ 1133890 h 1206006"/>
                  <a:gd name="connsiteX6" fmla="*/ 161478 w 233607"/>
                  <a:gd name="connsiteY6" fmla="*/ 1206006 h 1206006"/>
                  <a:gd name="connsiteX7" fmla="*/ 161478 w 233607"/>
                  <a:gd name="connsiteY7" fmla="*/ 1206006 h 1206006"/>
                  <a:gd name="connsiteX8" fmla="*/ 89362 w 233607"/>
                  <a:gd name="connsiteY8" fmla="*/ 1133890 h 1206006"/>
                  <a:gd name="connsiteX9" fmla="*/ 36327 w 233607"/>
                  <a:gd name="connsiteY9" fmla="*/ 738721 h 1206006"/>
                  <a:gd name="connsiteX10" fmla="*/ 62803 w 233607"/>
                  <a:gd name="connsiteY10" fmla="*/ 141306 h 1206006"/>
                  <a:gd name="connsiteX0" fmla="*/ 64680 w 235484"/>
                  <a:gd name="connsiteY0" fmla="*/ 141306 h 1206006"/>
                  <a:gd name="connsiteX1" fmla="*/ 3142 w 235484"/>
                  <a:gd name="connsiteY1" fmla="*/ 18287 h 1206006"/>
                  <a:gd name="connsiteX2" fmla="*/ 131965 w 235484"/>
                  <a:gd name="connsiteY2" fmla="*/ 25454 h 1206006"/>
                  <a:gd name="connsiteX3" fmla="*/ 191318 w 235484"/>
                  <a:gd name="connsiteY3" fmla="*/ 128487 h 1206006"/>
                  <a:gd name="connsiteX4" fmla="*/ 181220 w 235484"/>
                  <a:gd name="connsiteY4" fmla="*/ 714956 h 1206006"/>
                  <a:gd name="connsiteX5" fmla="*/ 235471 w 235484"/>
                  <a:gd name="connsiteY5" fmla="*/ 1133890 h 1206006"/>
                  <a:gd name="connsiteX6" fmla="*/ 163355 w 235484"/>
                  <a:gd name="connsiteY6" fmla="*/ 1206006 h 1206006"/>
                  <a:gd name="connsiteX7" fmla="*/ 163355 w 235484"/>
                  <a:gd name="connsiteY7" fmla="*/ 1206006 h 1206006"/>
                  <a:gd name="connsiteX8" fmla="*/ 91239 w 235484"/>
                  <a:gd name="connsiteY8" fmla="*/ 1133890 h 1206006"/>
                  <a:gd name="connsiteX9" fmla="*/ 38204 w 235484"/>
                  <a:gd name="connsiteY9" fmla="*/ 738721 h 1206006"/>
                  <a:gd name="connsiteX10" fmla="*/ 64680 w 235484"/>
                  <a:gd name="connsiteY10" fmla="*/ 141306 h 1206006"/>
                  <a:gd name="connsiteX0" fmla="*/ 67718 w 238522"/>
                  <a:gd name="connsiteY0" fmla="*/ 141306 h 1206006"/>
                  <a:gd name="connsiteX1" fmla="*/ 6180 w 238522"/>
                  <a:gd name="connsiteY1" fmla="*/ 18287 h 1206006"/>
                  <a:gd name="connsiteX2" fmla="*/ 135003 w 238522"/>
                  <a:gd name="connsiteY2" fmla="*/ 25454 h 1206006"/>
                  <a:gd name="connsiteX3" fmla="*/ 194356 w 238522"/>
                  <a:gd name="connsiteY3" fmla="*/ 128487 h 1206006"/>
                  <a:gd name="connsiteX4" fmla="*/ 184258 w 238522"/>
                  <a:gd name="connsiteY4" fmla="*/ 714956 h 1206006"/>
                  <a:gd name="connsiteX5" fmla="*/ 238509 w 238522"/>
                  <a:gd name="connsiteY5" fmla="*/ 1133890 h 1206006"/>
                  <a:gd name="connsiteX6" fmla="*/ 166393 w 238522"/>
                  <a:gd name="connsiteY6" fmla="*/ 1206006 h 1206006"/>
                  <a:gd name="connsiteX7" fmla="*/ 166393 w 238522"/>
                  <a:gd name="connsiteY7" fmla="*/ 1206006 h 1206006"/>
                  <a:gd name="connsiteX8" fmla="*/ 94277 w 238522"/>
                  <a:gd name="connsiteY8" fmla="*/ 1133890 h 1206006"/>
                  <a:gd name="connsiteX9" fmla="*/ 41242 w 238522"/>
                  <a:gd name="connsiteY9" fmla="*/ 738721 h 1206006"/>
                  <a:gd name="connsiteX10" fmla="*/ 67718 w 238522"/>
                  <a:gd name="connsiteY10" fmla="*/ 141306 h 1206006"/>
                  <a:gd name="connsiteX0" fmla="*/ 51009 w 221813"/>
                  <a:gd name="connsiteY0" fmla="*/ 143785 h 1208485"/>
                  <a:gd name="connsiteX1" fmla="*/ 9812 w 221813"/>
                  <a:gd name="connsiteY1" fmla="*/ 16384 h 1208485"/>
                  <a:gd name="connsiteX2" fmla="*/ 118294 w 221813"/>
                  <a:gd name="connsiteY2" fmla="*/ 27933 h 1208485"/>
                  <a:gd name="connsiteX3" fmla="*/ 177647 w 221813"/>
                  <a:gd name="connsiteY3" fmla="*/ 130966 h 1208485"/>
                  <a:gd name="connsiteX4" fmla="*/ 167549 w 221813"/>
                  <a:gd name="connsiteY4" fmla="*/ 717435 h 1208485"/>
                  <a:gd name="connsiteX5" fmla="*/ 221800 w 221813"/>
                  <a:gd name="connsiteY5" fmla="*/ 1136369 h 1208485"/>
                  <a:gd name="connsiteX6" fmla="*/ 149684 w 221813"/>
                  <a:gd name="connsiteY6" fmla="*/ 1208485 h 1208485"/>
                  <a:gd name="connsiteX7" fmla="*/ 149684 w 221813"/>
                  <a:gd name="connsiteY7" fmla="*/ 1208485 h 1208485"/>
                  <a:gd name="connsiteX8" fmla="*/ 77568 w 221813"/>
                  <a:gd name="connsiteY8" fmla="*/ 1136369 h 1208485"/>
                  <a:gd name="connsiteX9" fmla="*/ 24533 w 221813"/>
                  <a:gd name="connsiteY9" fmla="*/ 741200 h 1208485"/>
                  <a:gd name="connsiteX10" fmla="*/ 51009 w 221813"/>
                  <a:gd name="connsiteY10" fmla="*/ 143785 h 1208485"/>
                  <a:gd name="connsiteX0" fmla="*/ 51009 w 221813"/>
                  <a:gd name="connsiteY0" fmla="*/ 140071 h 1204771"/>
                  <a:gd name="connsiteX1" fmla="*/ 9812 w 221813"/>
                  <a:gd name="connsiteY1" fmla="*/ 12670 h 1204771"/>
                  <a:gd name="connsiteX2" fmla="*/ 118294 w 221813"/>
                  <a:gd name="connsiteY2" fmla="*/ 24219 h 1204771"/>
                  <a:gd name="connsiteX3" fmla="*/ 177647 w 221813"/>
                  <a:gd name="connsiteY3" fmla="*/ 127252 h 1204771"/>
                  <a:gd name="connsiteX4" fmla="*/ 167549 w 221813"/>
                  <a:gd name="connsiteY4" fmla="*/ 713721 h 1204771"/>
                  <a:gd name="connsiteX5" fmla="*/ 221800 w 221813"/>
                  <a:gd name="connsiteY5" fmla="*/ 1132655 h 1204771"/>
                  <a:gd name="connsiteX6" fmla="*/ 149684 w 221813"/>
                  <a:gd name="connsiteY6" fmla="*/ 1204771 h 1204771"/>
                  <a:gd name="connsiteX7" fmla="*/ 149684 w 221813"/>
                  <a:gd name="connsiteY7" fmla="*/ 1204771 h 1204771"/>
                  <a:gd name="connsiteX8" fmla="*/ 77568 w 221813"/>
                  <a:gd name="connsiteY8" fmla="*/ 1132655 h 1204771"/>
                  <a:gd name="connsiteX9" fmla="*/ 24533 w 221813"/>
                  <a:gd name="connsiteY9" fmla="*/ 737486 h 1204771"/>
                  <a:gd name="connsiteX10" fmla="*/ 51009 w 221813"/>
                  <a:gd name="connsiteY10" fmla="*/ 140071 h 1204771"/>
                  <a:gd name="connsiteX0" fmla="*/ 51009 w 221807"/>
                  <a:gd name="connsiteY0" fmla="*/ 140071 h 1204771"/>
                  <a:gd name="connsiteX1" fmla="*/ 9812 w 221807"/>
                  <a:gd name="connsiteY1" fmla="*/ 12670 h 1204771"/>
                  <a:gd name="connsiteX2" fmla="*/ 118294 w 221807"/>
                  <a:gd name="connsiteY2" fmla="*/ 24219 h 1204771"/>
                  <a:gd name="connsiteX3" fmla="*/ 177647 w 221807"/>
                  <a:gd name="connsiteY3" fmla="*/ 127252 h 1204771"/>
                  <a:gd name="connsiteX4" fmla="*/ 117872 w 221807"/>
                  <a:gd name="connsiteY4" fmla="*/ 706407 h 1204771"/>
                  <a:gd name="connsiteX5" fmla="*/ 221800 w 221807"/>
                  <a:gd name="connsiteY5" fmla="*/ 1132655 h 1204771"/>
                  <a:gd name="connsiteX6" fmla="*/ 149684 w 221807"/>
                  <a:gd name="connsiteY6" fmla="*/ 1204771 h 1204771"/>
                  <a:gd name="connsiteX7" fmla="*/ 149684 w 221807"/>
                  <a:gd name="connsiteY7" fmla="*/ 1204771 h 1204771"/>
                  <a:gd name="connsiteX8" fmla="*/ 77568 w 221807"/>
                  <a:gd name="connsiteY8" fmla="*/ 1132655 h 1204771"/>
                  <a:gd name="connsiteX9" fmla="*/ 24533 w 221807"/>
                  <a:gd name="connsiteY9" fmla="*/ 737486 h 1204771"/>
                  <a:gd name="connsiteX10" fmla="*/ 51009 w 221807"/>
                  <a:gd name="connsiteY10" fmla="*/ 140071 h 1204771"/>
                  <a:gd name="connsiteX0" fmla="*/ 60721 w 231519"/>
                  <a:gd name="connsiteY0" fmla="*/ 140071 h 1204771"/>
                  <a:gd name="connsiteX1" fmla="*/ 19524 w 231519"/>
                  <a:gd name="connsiteY1" fmla="*/ 12670 h 1204771"/>
                  <a:gd name="connsiteX2" fmla="*/ 128006 w 231519"/>
                  <a:gd name="connsiteY2" fmla="*/ 24219 h 1204771"/>
                  <a:gd name="connsiteX3" fmla="*/ 187359 w 231519"/>
                  <a:gd name="connsiteY3" fmla="*/ 127252 h 1204771"/>
                  <a:gd name="connsiteX4" fmla="*/ 127584 w 231519"/>
                  <a:gd name="connsiteY4" fmla="*/ 706407 h 1204771"/>
                  <a:gd name="connsiteX5" fmla="*/ 231512 w 231519"/>
                  <a:gd name="connsiteY5" fmla="*/ 1132655 h 1204771"/>
                  <a:gd name="connsiteX6" fmla="*/ 159396 w 231519"/>
                  <a:gd name="connsiteY6" fmla="*/ 1204771 h 1204771"/>
                  <a:gd name="connsiteX7" fmla="*/ 159396 w 231519"/>
                  <a:gd name="connsiteY7" fmla="*/ 1204771 h 1204771"/>
                  <a:gd name="connsiteX8" fmla="*/ 87280 w 231519"/>
                  <a:gd name="connsiteY8" fmla="*/ 1132655 h 1204771"/>
                  <a:gd name="connsiteX9" fmla="*/ 940 w 231519"/>
                  <a:gd name="connsiteY9" fmla="*/ 721744 h 1204771"/>
                  <a:gd name="connsiteX10" fmla="*/ 60721 w 231519"/>
                  <a:gd name="connsiteY10" fmla="*/ 140071 h 1204771"/>
                  <a:gd name="connsiteX0" fmla="*/ 89080 w 259878"/>
                  <a:gd name="connsiteY0" fmla="*/ 140071 h 1204771"/>
                  <a:gd name="connsiteX1" fmla="*/ 47883 w 259878"/>
                  <a:gd name="connsiteY1" fmla="*/ 12670 h 1204771"/>
                  <a:gd name="connsiteX2" fmla="*/ 156365 w 259878"/>
                  <a:gd name="connsiteY2" fmla="*/ 24219 h 1204771"/>
                  <a:gd name="connsiteX3" fmla="*/ 215718 w 259878"/>
                  <a:gd name="connsiteY3" fmla="*/ 127252 h 1204771"/>
                  <a:gd name="connsiteX4" fmla="*/ 155943 w 259878"/>
                  <a:gd name="connsiteY4" fmla="*/ 706407 h 1204771"/>
                  <a:gd name="connsiteX5" fmla="*/ 259871 w 259878"/>
                  <a:gd name="connsiteY5" fmla="*/ 1132655 h 1204771"/>
                  <a:gd name="connsiteX6" fmla="*/ 187755 w 259878"/>
                  <a:gd name="connsiteY6" fmla="*/ 1204771 h 1204771"/>
                  <a:gd name="connsiteX7" fmla="*/ 187755 w 259878"/>
                  <a:gd name="connsiteY7" fmla="*/ 1204771 h 1204771"/>
                  <a:gd name="connsiteX8" fmla="*/ 115639 w 259878"/>
                  <a:gd name="connsiteY8" fmla="*/ 1132655 h 1204771"/>
                  <a:gd name="connsiteX9" fmla="*/ 709 w 259878"/>
                  <a:gd name="connsiteY9" fmla="*/ 713319 h 1204771"/>
                  <a:gd name="connsiteX10" fmla="*/ 89080 w 259878"/>
                  <a:gd name="connsiteY10" fmla="*/ 140071 h 1204771"/>
                  <a:gd name="connsiteX0" fmla="*/ 89080 w 259876"/>
                  <a:gd name="connsiteY0" fmla="*/ 140071 h 1204771"/>
                  <a:gd name="connsiteX1" fmla="*/ 47883 w 259876"/>
                  <a:gd name="connsiteY1" fmla="*/ 12670 h 1204771"/>
                  <a:gd name="connsiteX2" fmla="*/ 156365 w 259876"/>
                  <a:gd name="connsiteY2" fmla="*/ 24219 h 1204771"/>
                  <a:gd name="connsiteX3" fmla="*/ 215718 w 259876"/>
                  <a:gd name="connsiteY3" fmla="*/ 127252 h 1204771"/>
                  <a:gd name="connsiteX4" fmla="*/ 119042 w 259876"/>
                  <a:gd name="connsiteY4" fmla="*/ 708351 h 1204771"/>
                  <a:gd name="connsiteX5" fmla="*/ 259871 w 259876"/>
                  <a:gd name="connsiteY5" fmla="*/ 1132655 h 1204771"/>
                  <a:gd name="connsiteX6" fmla="*/ 187755 w 259876"/>
                  <a:gd name="connsiteY6" fmla="*/ 1204771 h 1204771"/>
                  <a:gd name="connsiteX7" fmla="*/ 187755 w 259876"/>
                  <a:gd name="connsiteY7" fmla="*/ 1204771 h 1204771"/>
                  <a:gd name="connsiteX8" fmla="*/ 115639 w 259876"/>
                  <a:gd name="connsiteY8" fmla="*/ 1132655 h 1204771"/>
                  <a:gd name="connsiteX9" fmla="*/ 709 w 259876"/>
                  <a:gd name="connsiteY9" fmla="*/ 713319 h 1204771"/>
                  <a:gd name="connsiteX10" fmla="*/ 89080 w 259876"/>
                  <a:gd name="connsiteY10" fmla="*/ 140071 h 1204771"/>
                  <a:gd name="connsiteX0" fmla="*/ 89080 w 259878"/>
                  <a:gd name="connsiteY0" fmla="*/ 140071 h 1204771"/>
                  <a:gd name="connsiteX1" fmla="*/ 47883 w 259878"/>
                  <a:gd name="connsiteY1" fmla="*/ 12670 h 1204771"/>
                  <a:gd name="connsiteX2" fmla="*/ 156365 w 259878"/>
                  <a:gd name="connsiteY2" fmla="*/ 24219 h 1204771"/>
                  <a:gd name="connsiteX3" fmla="*/ 215718 w 259878"/>
                  <a:gd name="connsiteY3" fmla="*/ 127252 h 1204771"/>
                  <a:gd name="connsiteX4" fmla="*/ 119042 w 259878"/>
                  <a:gd name="connsiteY4" fmla="*/ 708351 h 1204771"/>
                  <a:gd name="connsiteX5" fmla="*/ 259871 w 259878"/>
                  <a:gd name="connsiteY5" fmla="*/ 1132655 h 1204771"/>
                  <a:gd name="connsiteX6" fmla="*/ 187755 w 259878"/>
                  <a:gd name="connsiteY6" fmla="*/ 1204771 h 1204771"/>
                  <a:gd name="connsiteX7" fmla="*/ 187755 w 259878"/>
                  <a:gd name="connsiteY7" fmla="*/ 1204771 h 1204771"/>
                  <a:gd name="connsiteX8" fmla="*/ 115639 w 259878"/>
                  <a:gd name="connsiteY8" fmla="*/ 1132655 h 1204771"/>
                  <a:gd name="connsiteX9" fmla="*/ 709 w 259878"/>
                  <a:gd name="connsiteY9" fmla="*/ 713319 h 1204771"/>
                  <a:gd name="connsiteX10" fmla="*/ 89080 w 259878"/>
                  <a:gd name="connsiteY10" fmla="*/ 140071 h 120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9878" h="1204771">
                    <a:moveTo>
                      <a:pt x="89080" y="140071"/>
                    </a:moveTo>
                    <a:cubicBezTo>
                      <a:pt x="35300" y="47114"/>
                      <a:pt x="28672" y="47060"/>
                      <a:pt x="47883" y="12670"/>
                    </a:cubicBezTo>
                    <a:cubicBezTo>
                      <a:pt x="88167" y="-3003"/>
                      <a:pt x="66901" y="-9140"/>
                      <a:pt x="156365" y="24219"/>
                    </a:cubicBezTo>
                    <a:cubicBezTo>
                      <a:pt x="187368" y="57185"/>
                      <a:pt x="191855" y="49021"/>
                      <a:pt x="215718" y="127252"/>
                    </a:cubicBezTo>
                    <a:cubicBezTo>
                      <a:pt x="255090" y="240133"/>
                      <a:pt x="106413" y="547761"/>
                      <a:pt x="119042" y="708351"/>
                    </a:cubicBezTo>
                    <a:cubicBezTo>
                      <a:pt x="163504" y="964223"/>
                      <a:pt x="260874" y="932552"/>
                      <a:pt x="259871" y="1132655"/>
                    </a:cubicBezTo>
                    <a:cubicBezTo>
                      <a:pt x="259871" y="1172484"/>
                      <a:pt x="227584" y="1204771"/>
                      <a:pt x="187755" y="1204771"/>
                    </a:cubicBezTo>
                    <a:lnTo>
                      <a:pt x="187755" y="1204771"/>
                    </a:lnTo>
                    <a:cubicBezTo>
                      <a:pt x="147926" y="1204771"/>
                      <a:pt x="115639" y="1172484"/>
                      <a:pt x="115639" y="1132655"/>
                    </a:cubicBezTo>
                    <a:cubicBezTo>
                      <a:pt x="113838" y="935299"/>
                      <a:pt x="2510" y="910675"/>
                      <a:pt x="709" y="713319"/>
                    </a:cubicBezTo>
                    <a:cubicBezTo>
                      <a:pt x="-9771" y="534271"/>
                      <a:pt x="99560" y="319119"/>
                      <a:pt x="89080" y="1400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눈물 방울 2"/>
              <p:cNvSpPr/>
              <p:nvPr/>
            </p:nvSpPr>
            <p:spPr>
              <a:xfrm flipH="1">
                <a:off x="5700608" y="3460186"/>
                <a:ext cx="2133720" cy="857764"/>
              </a:xfrm>
              <a:custGeom>
                <a:avLst/>
                <a:gdLst>
                  <a:gd name="connsiteX0" fmla="*/ 0 w 2393084"/>
                  <a:gd name="connsiteY0" fmla="*/ 416202 h 832403"/>
                  <a:gd name="connsiteX1" fmla="*/ 1196542 w 2393084"/>
                  <a:gd name="connsiteY1" fmla="*/ 0 h 832403"/>
                  <a:gd name="connsiteX2" fmla="*/ 2393084 w 2393084"/>
                  <a:gd name="connsiteY2" fmla="*/ 0 h 832403"/>
                  <a:gd name="connsiteX3" fmla="*/ 2393084 w 2393084"/>
                  <a:gd name="connsiteY3" fmla="*/ 416202 h 832403"/>
                  <a:gd name="connsiteX4" fmla="*/ 1196542 w 2393084"/>
                  <a:gd name="connsiteY4" fmla="*/ 832404 h 832403"/>
                  <a:gd name="connsiteX5" fmla="*/ 0 w 2393084"/>
                  <a:gd name="connsiteY5" fmla="*/ 416202 h 832403"/>
                  <a:gd name="connsiteX0" fmla="*/ 0 w 2375831"/>
                  <a:gd name="connsiteY0" fmla="*/ 442081 h 832486"/>
                  <a:gd name="connsiteX1" fmla="*/ 1179289 w 2375831"/>
                  <a:gd name="connsiteY1" fmla="*/ 0 h 832486"/>
                  <a:gd name="connsiteX2" fmla="*/ 2375831 w 2375831"/>
                  <a:gd name="connsiteY2" fmla="*/ 0 h 832486"/>
                  <a:gd name="connsiteX3" fmla="*/ 2375831 w 2375831"/>
                  <a:gd name="connsiteY3" fmla="*/ 416202 h 832486"/>
                  <a:gd name="connsiteX4" fmla="*/ 1179289 w 2375831"/>
                  <a:gd name="connsiteY4" fmla="*/ 832404 h 832486"/>
                  <a:gd name="connsiteX5" fmla="*/ 0 w 2375831"/>
                  <a:gd name="connsiteY5" fmla="*/ 442081 h 832486"/>
                  <a:gd name="connsiteX0" fmla="*/ 0 w 2375831"/>
                  <a:gd name="connsiteY0" fmla="*/ 442081 h 834141"/>
                  <a:gd name="connsiteX1" fmla="*/ 1179289 w 2375831"/>
                  <a:gd name="connsiteY1" fmla="*/ 0 h 834141"/>
                  <a:gd name="connsiteX2" fmla="*/ 2375831 w 2375831"/>
                  <a:gd name="connsiteY2" fmla="*/ 0 h 834141"/>
                  <a:gd name="connsiteX3" fmla="*/ 2375831 w 2375831"/>
                  <a:gd name="connsiteY3" fmla="*/ 416202 h 834141"/>
                  <a:gd name="connsiteX4" fmla="*/ 1179289 w 2375831"/>
                  <a:gd name="connsiteY4" fmla="*/ 832404 h 834141"/>
                  <a:gd name="connsiteX5" fmla="*/ 0 w 2375831"/>
                  <a:gd name="connsiteY5" fmla="*/ 442081 h 834141"/>
                  <a:gd name="connsiteX0" fmla="*/ 2262 w 2378093"/>
                  <a:gd name="connsiteY0" fmla="*/ 445277 h 857765"/>
                  <a:gd name="connsiteX1" fmla="*/ 1181551 w 2378093"/>
                  <a:gd name="connsiteY1" fmla="*/ 3196 h 857765"/>
                  <a:gd name="connsiteX2" fmla="*/ 2378093 w 2378093"/>
                  <a:gd name="connsiteY2" fmla="*/ 3196 h 857765"/>
                  <a:gd name="connsiteX3" fmla="*/ 2378093 w 2378093"/>
                  <a:gd name="connsiteY3" fmla="*/ 419398 h 857765"/>
                  <a:gd name="connsiteX4" fmla="*/ 1181551 w 2378093"/>
                  <a:gd name="connsiteY4" fmla="*/ 835600 h 857765"/>
                  <a:gd name="connsiteX5" fmla="*/ 2262 w 2378093"/>
                  <a:gd name="connsiteY5" fmla="*/ 445277 h 85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8093" h="857765">
                    <a:moveTo>
                      <a:pt x="2262" y="445277"/>
                    </a:moveTo>
                    <a:cubicBezTo>
                      <a:pt x="-40201" y="-66525"/>
                      <a:pt x="520719" y="3196"/>
                      <a:pt x="1181551" y="3196"/>
                    </a:cubicBezTo>
                    <a:lnTo>
                      <a:pt x="2378093" y="3196"/>
                    </a:lnTo>
                    <a:lnTo>
                      <a:pt x="2378093" y="419398"/>
                    </a:lnTo>
                    <a:cubicBezTo>
                      <a:pt x="2378093" y="649260"/>
                      <a:pt x="2181372" y="814034"/>
                      <a:pt x="1181551" y="835600"/>
                    </a:cubicBezTo>
                    <a:cubicBezTo>
                      <a:pt x="181730" y="857166"/>
                      <a:pt x="44725" y="957079"/>
                      <a:pt x="2262" y="4452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 flipH="1">
                <a:off x="5219373" y="2055812"/>
                <a:ext cx="1666793" cy="1621410"/>
                <a:chOff x="1115616" y="1766012"/>
                <a:chExt cx="1666793" cy="1621410"/>
              </a:xfrm>
            </p:grpSpPr>
            <p:sp>
              <p:nvSpPr>
                <p:cNvPr id="136" name="타원 22"/>
                <p:cNvSpPr/>
                <p:nvPr/>
              </p:nvSpPr>
              <p:spPr>
                <a:xfrm>
                  <a:off x="1115616" y="2016766"/>
                  <a:ext cx="1543866" cy="1370656"/>
                </a:xfrm>
                <a:custGeom>
                  <a:avLst/>
                  <a:gdLst>
                    <a:gd name="connsiteX0" fmla="*/ 0 w 2516044"/>
                    <a:gd name="connsiteY0" fmla="*/ 1100543 h 2201085"/>
                    <a:gd name="connsiteX1" fmla="*/ 1258022 w 2516044"/>
                    <a:gd name="connsiteY1" fmla="*/ 0 h 2201085"/>
                    <a:gd name="connsiteX2" fmla="*/ 2516044 w 2516044"/>
                    <a:gd name="connsiteY2" fmla="*/ 1100543 h 2201085"/>
                    <a:gd name="connsiteX3" fmla="*/ 1258022 w 2516044"/>
                    <a:gd name="connsiteY3" fmla="*/ 2201086 h 2201085"/>
                    <a:gd name="connsiteX4" fmla="*/ 0 w 2516044"/>
                    <a:gd name="connsiteY4" fmla="*/ 1100543 h 2201085"/>
                    <a:gd name="connsiteX0" fmla="*/ 0 w 1906444"/>
                    <a:gd name="connsiteY0" fmla="*/ 1103256 h 2205496"/>
                    <a:gd name="connsiteX1" fmla="*/ 1258022 w 1906444"/>
                    <a:gd name="connsiteY1" fmla="*/ 2713 h 2205496"/>
                    <a:gd name="connsiteX2" fmla="*/ 1906444 w 1906444"/>
                    <a:gd name="connsiteY2" fmla="*/ 889896 h 2205496"/>
                    <a:gd name="connsiteX3" fmla="*/ 1258022 w 1906444"/>
                    <a:gd name="connsiteY3" fmla="*/ 2203799 h 2205496"/>
                    <a:gd name="connsiteX4" fmla="*/ 0 w 1906444"/>
                    <a:gd name="connsiteY4" fmla="*/ 1103256 h 2205496"/>
                    <a:gd name="connsiteX0" fmla="*/ 0 w 2357356"/>
                    <a:gd name="connsiteY0" fmla="*/ 1103256 h 2205496"/>
                    <a:gd name="connsiteX1" fmla="*/ 1258022 w 2357356"/>
                    <a:gd name="connsiteY1" fmla="*/ 2713 h 2205496"/>
                    <a:gd name="connsiteX2" fmla="*/ 1906444 w 2357356"/>
                    <a:gd name="connsiteY2" fmla="*/ 889896 h 2205496"/>
                    <a:gd name="connsiteX3" fmla="*/ 1258022 w 2357356"/>
                    <a:gd name="connsiteY3" fmla="*/ 2203799 h 2205496"/>
                    <a:gd name="connsiteX4" fmla="*/ 0 w 2357356"/>
                    <a:gd name="connsiteY4" fmla="*/ 1103256 h 2205496"/>
                    <a:gd name="connsiteX0" fmla="*/ 0 w 2380665"/>
                    <a:gd name="connsiteY0" fmla="*/ 1103256 h 2209122"/>
                    <a:gd name="connsiteX1" fmla="*/ 1258022 w 2380665"/>
                    <a:gd name="connsiteY1" fmla="*/ 2713 h 2209122"/>
                    <a:gd name="connsiteX2" fmla="*/ 1906444 w 2380665"/>
                    <a:gd name="connsiteY2" fmla="*/ 889896 h 2209122"/>
                    <a:gd name="connsiteX3" fmla="*/ 1258022 w 2380665"/>
                    <a:gd name="connsiteY3" fmla="*/ 2203799 h 2209122"/>
                    <a:gd name="connsiteX4" fmla="*/ 0 w 2380665"/>
                    <a:gd name="connsiteY4" fmla="*/ 1103256 h 2209122"/>
                    <a:gd name="connsiteX0" fmla="*/ 813 w 2381478"/>
                    <a:gd name="connsiteY0" fmla="*/ 1103256 h 2209531"/>
                    <a:gd name="connsiteX1" fmla="*/ 1258835 w 2381478"/>
                    <a:gd name="connsiteY1" fmla="*/ 2713 h 2209531"/>
                    <a:gd name="connsiteX2" fmla="*/ 1907257 w 2381478"/>
                    <a:gd name="connsiteY2" fmla="*/ 889896 h 2209531"/>
                    <a:gd name="connsiteX3" fmla="*/ 1258835 w 2381478"/>
                    <a:gd name="connsiteY3" fmla="*/ 2203799 h 2209531"/>
                    <a:gd name="connsiteX4" fmla="*/ 813 w 2381478"/>
                    <a:gd name="connsiteY4" fmla="*/ 1103256 h 2209531"/>
                    <a:gd name="connsiteX0" fmla="*/ 6206 w 2386871"/>
                    <a:gd name="connsiteY0" fmla="*/ 828336 h 1932533"/>
                    <a:gd name="connsiteX1" fmla="*/ 829888 w 2386871"/>
                    <a:gd name="connsiteY1" fmla="*/ 9733 h 1932533"/>
                    <a:gd name="connsiteX2" fmla="*/ 1912650 w 2386871"/>
                    <a:gd name="connsiteY2" fmla="*/ 614976 h 1932533"/>
                    <a:gd name="connsiteX3" fmla="*/ 1264228 w 2386871"/>
                    <a:gd name="connsiteY3" fmla="*/ 1928879 h 1932533"/>
                    <a:gd name="connsiteX4" fmla="*/ 6206 w 2386871"/>
                    <a:gd name="connsiteY4" fmla="*/ 828336 h 1932533"/>
                    <a:gd name="connsiteX0" fmla="*/ 6206 w 2191352"/>
                    <a:gd name="connsiteY0" fmla="*/ 828336 h 1932533"/>
                    <a:gd name="connsiteX1" fmla="*/ 829888 w 2191352"/>
                    <a:gd name="connsiteY1" fmla="*/ 9733 h 1932533"/>
                    <a:gd name="connsiteX2" fmla="*/ 1912650 w 2191352"/>
                    <a:gd name="connsiteY2" fmla="*/ 614976 h 1932533"/>
                    <a:gd name="connsiteX3" fmla="*/ 1264228 w 2191352"/>
                    <a:gd name="connsiteY3" fmla="*/ 1928879 h 1932533"/>
                    <a:gd name="connsiteX4" fmla="*/ 6206 w 2191352"/>
                    <a:gd name="connsiteY4" fmla="*/ 828336 h 1932533"/>
                    <a:gd name="connsiteX0" fmla="*/ 6403 w 2192898"/>
                    <a:gd name="connsiteY0" fmla="*/ 828336 h 1598904"/>
                    <a:gd name="connsiteX1" fmla="*/ 830085 w 2192898"/>
                    <a:gd name="connsiteY1" fmla="*/ 9733 h 1598904"/>
                    <a:gd name="connsiteX2" fmla="*/ 1912847 w 2192898"/>
                    <a:gd name="connsiteY2" fmla="*/ 614976 h 1598904"/>
                    <a:gd name="connsiteX3" fmla="*/ 1272045 w 2192898"/>
                    <a:gd name="connsiteY3" fmla="*/ 1593599 h 1598904"/>
                    <a:gd name="connsiteX4" fmla="*/ 6403 w 2192898"/>
                    <a:gd name="connsiteY4" fmla="*/ 828336 h 1598904"/>
                    <a:gd name="connsiteX0" fmla="*/ 7986 w 2018104"/>
                    <a:gd name="connsiteY0" fmla="*/ 957505 h 1605746"/>
                    <a:gd name="connsiteX1" fmla="*/ 679268 w 2018104"/>
                    <a:gd name="connsiteY1" fmla="*/ 16982 h 1605746"/>
                    <a:gd name="connsiteX2" fmla="*/ 1762030 w 2018104"/>
                    <a:gd name="connsiteY2" fmla="*/ 622225 h 1605746"/>
                    <a:gd name="connsiteX3" fmla="*/ 1121228 w 2018104"/>
                    <a:gd name="connsiteY3" fmla="*/ 1600848 h 1605746"/>
                    <a:gd name="connsiteX4" fmla="*/ 7986 w 2018104"/>
                    <a:gd name="connsiteY4" fmla="*/ 957505 h 1605746"/>
                    <a:gd name="connsiteX0" fmla="*/ 22061 w 2032179"/>
                    <a:gd name="connsiteY0" fmla="*/ 957505 h 1613456"/>
                    <a:gd name="connsiteX1" fmla="*/ 693343 w 2032179"/>
                    <a:gd name="connsiteY1" fmla="*/ 16982 h 1613456"/>
                    <a:gd name="connsiteX2" fmla="*/ 1776105 w 2032179"/>
                    <a:gd name="connsiteY2" fmla="*/ 622225 h 1613456"/>
                    <a:gd name="connsiteX3" fmla="*/ 1135303 w 2032179"/>
                    <a:gd name="connsiteY3" fmla="*/ 1600848 h 1613456"/>
                    <a:gd name="connsiteX4" fmla="*/ 22061 w 2032179"/>
                    <a:gd name="connsiteY4" fmla="*/ 957505 h 1613456"/>
                    <a:gd name="connsiteX0" fmla="*/ 22061 w 1883831"/>
                    <a:gd name="connsiteY0" fmla="*/ 957505 h 1613456"/>
                    <a:gd name="connsiteX1" fmla="*/ 693343 w 1883831"/>
                    <a:gd name="connsiteY1" fmla="*/ 16982 h 1613456"/>
                    <a:gd name="connsiteX2" fmla="*/ 1776105 w 1883831"/>
                    <a:gd name="connsiteY2" fmla="*/ 622225 h 1613456"/>
                    <a:gd name="connsiteX3" fmla="*/ 1135303 w 1883831"/>
                    <a:gd name="connsiteY3" fmla="*/ 1600848 h 1613456"/>
                    <a:gd name="connsiteX4" fmla="*/ 22061 w 1883831"/>
                    <a:gd name="connsiteY4" fmla="*/ 957505 h 1613456"/>
                    <a:gd name="connsiteX0" fmla="*/ 21520 w 1793621"/>
                    <a:gd name="connsiteY0" fmla="*/ 956377 h 1611926"/>
                    <a:gd name="connsiteX1" fmla="*/ 692802 w 1793621"/>
                    <a:gd name="connsiteY1" fmla="*/ 15854 h 1611926"/>
                    <a:gd name="connsiteX2" fmla="*/ 1676504 w 1793621"/>
                    <a:gd name="connsiteY2" fmla="*/ 628717 h 1611926"/>
                    <a:gd name="connsiteX3" fmla="*/ 1134762 w 1793621"/>
                    <a:gd name="connsiteY3" fmla="*/ 1599720 h 1611926"/>
                    <a:gd name="connsiteX4" fmla="*/ 21520 w 1793621"/>
                    <a:gd name="connsiteY4" fmla="*/ 956377 h 1611926"/>
                    <a:gd name="connsiteX0" fmla="*/ 7282 w 1777560"/>
                    <a:gd name="connsiteY0" fmla="*/ 956377 h 1408748"/>
                    <a:gd name="connsiteX1" fmla="*/ 678564 w 1777560"/>
                    <a:gd name="connsiteY1" fmla="*/ 15854 h 1408748"/>
                    <a:gd name="connsiteX2" fmla="*/ 1662266 w 1777560"/>
                    <a:gd name="connsiteY2" fmla="*/ 628717 h 1408748"/>
                    <a:gd name="connsiteX3" fmla="*/ 1105284 w 1777560"/>
                    <a:gd name="connsiteY3" fmla="*/ 1401600 h 1408748"/>
                    <a:gd name="connsiteX4" fmla="*/ 7282 w 1777560"/>
                    <a:gd name="connsiteY4" fmla="*/ 956377 h 1408748"/>
                    <a:gd name="connsiteX0" fmla="*/ 11820 w 1534008"/>
                    <a:gd name="connsiteY0" fmla="*/ 875691 h 1400721"/>
                    <a:gd name="connsiteX1" fmla="*/ 439262 w 1534008"/>
                    <a:gd name="connsiteY1" fmla="*/ 11368 h 1400721"/>
                    <a:gd name="connsiteX2" fmla="*/ 1422964 w 1534008"/>
                    <a:gd name="connsiteY2" fmla="*/ 624231 h 1400721"/>
                    <a:gd name="connsiteX3" fmla="*/ 865982 w 1534008"/>
                    <a:gd name="connsiteY3" fmla="*/ 1397114 h 1400721"/>
                    <a:gd name="connsiteX4" fmla="*/ 11820 w 1534008"/>
                    <a:gd name="connsiteY4" fmla="*/ 875691 h 1400721"/>
                    <a:gd name="connsiteX0" fmla="*/ 20665 w 1542853"/>
                    <a:gd name="connsiteY0" fmla="*/ 875691 h 1402398"/>
                    <a:gd name="connsiteX1" fmla="*/ 448107 w 1542853"/>
                    <a:gd name="connsiteY1" fmla="*/ 11368 h 1402398"/>
                    <a:gd name="connsiteX2" fmla="*/ 1431809 w 1542853"/>
                    <a:gd name="connsiteY2" fmla="*/ 624231 h 1402398"/>
                    <a:gd name="connsiteX3" fmla="*/ 874827 w 1542853"/>
                    <a:gd name="connsiteY3" fmla="*/ 1397114 h 1402398"/>
                    <a:gd name="connsiteX4" fmla="*/ 20665 w 1542853"/>
                    <a:gd name="connsiteY4" fmla="*/ 875691 h 1402398"/>
                    <a:gd name="connsiteX0" fmla="*/ 24195 w 1546383"/>
                    <a:gd name="connsiteY0" fmla="*/ 910813 h 1437520"/>
                    <a:gd name="connsiteX1" fmla="*/ 451637 w 1546383"/>
                    <a:gd name="connsiteY1" fmla="*/ 46490 h 1437520"/>
                    <a:gd name="connsiteX2" fmla="*/ 1435339 w 1546383"/>
                    <a:gd name="connsiteY2" fmla="*/ 659353 h 1437520"/>
                    <a:gd name="connsiteX3" fmla="*/ 878357 w 1546383"/>
                    <a:gd name="connsiteY3" fmla="*/ 1432236 h 1437520"/>
                    <a:gd name="connsiteX4" fmla="*/ 24195 w 1546383"/>
                    <a:gd name="connsiteY4" fmla="*/ 910813 h 1437520"/>
                    <a:gd name="connsiteX0" fmla="*/ 9850 w 1532038"/>
                    <a:gd name="connsiteY0" fmla="*/ 910813 h 1437836"/>
                    <a:gd name="connsiteX1" fmla="*/ 437292 w 1532038"/>
                    <a:gd name="connsiteY1" fmla="*/ 46490 h 1437836"/>
                    <a:gd name="connsiteX2" fmla="*/ 1420994 w 1532038"/>
                    <a:gd name="connsiteY2" fmla="*/ 659353 h 1437836"/>
                    <a:gd name="connsiteX3" fmla="*/ 864012 w 1532038"/>
                    <a:gd name="connsiteY3" fmla="*/ 1432236 h 1437836"/>
                    <a:gd name="connsiteX4" fmla="*/ 9850 w 1532038"/>
                    <a:gd name="connsiteY4" fmla="*/ 910813 h 1437836"/>
                    <a:gd name="connsiteX0" fmla="*/ 13522 w 1534058"/>
                    <a:gd name="connsiteY0" fmla="*/ 910813 h 1367924"/>
                    <a:gd name="connsiteX1" fmla="*/ 440964 w 1534058"/>
                    <a:gd name="connsiteY1" fmla="*/ 46490 h 1367924"/>
                    <a:gd name="connsiteX2" fmla="*/ 1424666 w 1534058"/>
                    <a:gd name="connsiteY2" fmla="*/ 659353 h 1367924"/>
                    <a:gd name="connsiteX3" fmla="*/ 852444 w 1534058"/>
                    <a:gd name="connsiteY3" fmla="*/ 1363656 h 1367924"/>
                    <a:gd name="connsiteX4" fmla="*/ 13522 w 1534058"/>
                    <a:gd name="connsiteY4" fmla="*/ 910813 h 1367924"/>
                    <a:gd name="connsiteX0" fmla="*/ 23330 w 1543866"/>
                    <a:gd name="connsiteY0" fmla="*/ 910813 h 1370656"/>
                    <a:gd name="connsiteX1" fmla="*/ 450772 w 1543866"/>
                    <a:gd name="connsiteY1" fmla="*/ 46490 h 1370656"/>
                    <a:gd name="connsiteX2" fmla="*/ 1434474 w 1543866"/>
                    <a:gd name="connsiteY2" fmla="*/ 659353 h 1370656"/>
                    <a:gd name="connsiteX3" fmla="*/ 862252 w 1543866"/>
                    <a:gd name="connsiteY3" fmla="*/ 1363656 h 1370656"/>
                    <a:gd name="connsiteX4" fmla="*/ 23330 w 1543866"/>
                    <a:gd name="connsiteY4" fmla="*/ 910813 h 137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866" h="1370656">
                      <a:moveTo>
                        <a:pt x="23330" y="910813"/>
                      </a:moveTo>
                      <a:cubicBezTo>
                        <a:pt x="-75730" y="561746"/>
                        <a:pt x="154621" y="179840"/>
                        <a:pt x="450772" y="46490"/>
                      </a:cubicBezTo>
                      <a:cubicBezTo>
                        <a:pt x="746923" y="-86860"/>
                        <a:pt x="1434474" y="51540"/>
                        <a:pt x="1434474" y="659353"/>
                      </a:cubicBezTo>
                      <a:cubicBezTo>
                        <a:pt x="1815474" y="1259546"/>
                        <a:pt x="1097443" y="1321746"/>
                        <a:pt x="862252" y="1363656"/>
                      </a:cubicBezTo>
                      <a:cubicBezTo>
                        <a:pt x="627061" y="1405566"/>
                        <a:pt x="122390" y="1259880"/>
                        <a:pt x="23330" y="9108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23"/>
                <p:cNvSpPr/>
                <p:nvPr/>
              </p:nvSpPr>
              <p:spPr>
                <a:xfrm flipV="1">
                  <a:off x="2047402" y="2837806"/>
                  <a:ext cx="170314" cy="136592"/>
                </a:xfrm>
                <a:custGeom>
                  <a:avLst/>
                  <a:gdLst>
                    <a:gd name="connsiteX0" fmla="*/ 0 w 1060704"/>
                    <a:gd name="connsiteY0" fmla="*/ 914400 h 914400"/>
                    <a:gd name="connsiteX1" fmla="*/ 530352 w 1060704"/>
                    <a:gd name="connsiteY1" fmla="*/ 0 h 914400"/>
                    <a:gd name="connsiteX2" fmla="*/ 1060704 w 1060704"/>
                    <a:gd name="connsiteY2" fmla="*/ 914400 h 914400"/>
                    <a:gd name="connsiteX3" fmla="*/ 0 w 1060704"/>
                    <a:gd name="connsiteY3" fmla="*/ 914400 h 914400"/>
                    <a:gd name="connsiteX0" fmla="*/ 0 w 1061077"/>
                    <a:gd name="connsiteY0" fmla="*/ 914400 h 914400"/>
                    <a:gd name="connsiteX1" fmla="*/ 530352 w 1061077"/>
                    <a:gd name="connsiteY1" fmla="*/ 0 h 914400"/>
                    <a:gd name="connsiteX2" fmla="*/ 1060704 w 1061077"/>
                    <a:gd name="connsiteY2" fmla="*/ 914400 h 914400"/>
                    <a:gd name="connsiteX3" fmla="*/ 0 w 1061077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417"/>
                    <a:gd name="connsiteY0" fmla="*/ 914400 h 914400"/>
                    <a:gd name="connsiteX1" fmla="*/ 530352 w 1061417"/>
                    <a:gd name="connsiteY1" fmla="*/ 0 h 914400"/>
                    <a:gd name="connsiteX2" fmla="*/ 1060704 w 1061417"/>
                    <a:gd name="connsiteY2" fmla="*/ 914400 h 914400"/>
                    <a:gd name="connsiteX3" fmla="*/ 0 w 1061417"/>
                    <a:gd name="connsiteY3" fmla="*/ 914400 h 914400"/>
                    <a:gd name="connsiteX0" fmla="*/ 0 w 1061669"/>
                    <a:gd name="connsiteY0" fmla="*/ 899160 h 899160"/>
                    <a:gd name="connsiteX1" fmla="*/ 583692 w 1061669"/>
                    <a:gd name="connsiteY1" fmla="*/ 0 h 899160"/>
                    <a:gd name="connsiteX2" fmla="*/ 1060704 w 1061669"/>
                    <a:gd name="connsiteY2" fmla="*/ 899160 h 899160"/>
                    <a:gd name="connsiteX3" fmla="*/ 0 w 1061669"/>
                    <a:gd name="connsiteY3" fmla="*/ 899160 h 899160"/>
                    <a:gd name="connsiteX0" fmla="*/ 0 w 1061623"/>
                    <a:gd name="connsiteY0" fmla="*/ 777240 h 777240"/>
                    <a:gd name="connsiteX1" fmla="*/ 576072 w 1061623"/>
                    <a:gd name="connsiteY1" fmla="*/ 0 h 777240"/>
                    <a:gd name="connsiteX2" fmla="*/ 1060704 w 1061623"/>
                    <a:gd name="connsiteY2" fmla="*/ 777240 h 777240"/>
                    <a:gd name="connsiteX3" fmla="*/ 0 w 1061623"/>
                    <a:gd name="connsiteY3" fmla="*/ 777240 h 777240"/>
                    <a:gd name="connsiteX0" fmla="*/ 0 w 993708"/>
                    <a:gd name="connsiteY0" fmla="*/ 777240 h 777240"/>
                    <a:gd name="connsiteX1" fmla="*/ 576072 w 993708"/>
                    <a:gd name="connsiteY1" fmla="*/ 0 h 777240"/>
                    <a:gd name="connsiteX2" fmla="*/ 992124 w 993708"/>
                    <a:gd name="connsiteY2" fmla="*/ 777240 h 777240"/>
                    <a:gd name="connsiteX3" fmla="*/ 0 w 993708"/>
                    <a:gd name="connsiteY3" fmla="*/ 777240 h 777240"/>
                    <a:gd name="connsiteX0" fmla="*/ 0 w 864168"/>
                    <a:gd name="connsiteY0" fmla="*/ 769620 h 777240"/>
                    <a:gd name="connsiteX1" fmla="*/ 446532 w 864168"/>
                    <a:gd name="connsiteY1" fmla="*/ 0 h 777240"/>
                    <a:gd name="connsiteX2" fmla="*/ 862584 w 864168"/>
                    <a:gd name="connsiteY2" fmla="*/ 777240 h 777240"/>
                    <a:gd name="connsiteX3" fmla="*/ 0 w 864168"/>
                    <a:gd name="connsiteY3" fmla="*/ 769620 h 777240"/>
                    <a:gd name="connsiteX0" fmla="*/ 0 w 864168"/>
                    <a:gd name="connsiteY0" fmla="*/ 769620 h 856006"/>
                    <a:gd name="connsiteX1" fmla="*/ 446532 w 864168"/>
                    <a:gd name="connsiteY1" fmla="*/ 0 h 856006"/>
                    <a:gd name="connsiteX2" fmla="*/ 862584 w 864168"/>
                    <a:gd name="connsiteY2" fmla="*/ 777240 h 856006"/>
                    <a:gd name="connsiteX3" fmla="*/ 0 w 864168"/>
                    <a:gd name="connsiteY3" fmla="*/ 769620 h 856006"/>
                    <a:gd name="connsiteX0" fmla="*/ 0 w 864168"/>
                    <a:gd name="connsiteY0" fmla="*/ 769620 h 891777"/>
                    <a:gd name="connsiteX1" fmla="*/ 446532 w 864168"/>
                    <a:gd name="connsiteY1" fmla="*/ 0 h 891777"/>
                    <a:gd name="connsiteX2" fmla="*/ 862584 w 864168"/>
                    <a:gd name="connsiteY2" fmla="*/ 777240 h 891777"/>
                    <a:gd name="connsiteX3" fmla="*/ 0 w 864168"/>
                    <a:gd name="connsiteY3" fmla="*/ 769620 h 891777"/>
                    <a:gd name="connsiteX0" fmla="*/ 0 w 864168"/>
                    <a:gd name="connsiteY0" fmla="*/ 769620 h 888677"/>
                    <a:gd name="connsiteX1" fmla="*/ 446532 w 864168"/>
                    <a:gd name="connsiteY1" fmla="*/ 0 h 888677"/>
                    <a:gd name="connsiteX2" fmla="*/ 862584 w 864168"/>
                    <a:gd name="connsiteY2" fmla="*/ 777240 h 888677"/>
                    <a:gd name="connsiteX3" fmla="*/ 0 w 864168"/>
                    <a:gd name="connsiteY3" fmla="*/ 769620 h 88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4168" h="888677">
                      <a:moveTo>
                        <a:pt x="0" y="769620"/>
                      </a:moveTo>
                      <a:cubicBezTo>
                        <a:pt x="24384" y="403860"/>
                        <a:pt x="18288" y="190500"/>
                        <a:pt x="446532" y="0"/>
                      </a:cubicBezTo>
                      <a:cubicBezTo>
                        <a:pt x="806196" y="198120"/>
                        <a:pt x="876300" y="312420"/>
                        <a:pt x="862584" y="777240"/>
                      </a:cubicBezTo>
                      <a:cubicBezTo>
                        <a:pt x="529336" y="949960"/>
                        <a:pt x="264668" y="901700"/>
                        <a:pt x="0" y="76962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순서도: 연결자 137"/>
                <p:cNvSpPr/>
                <p:nvPr/>
              </p:nvSpPr>
              <p:spPr>
                <a:xfrm>
                  <a:off x="1671370" y="2490833"/>
                  <a:ext cx="288032" cy="360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순서도: 연결자 138"/>
                <p:cNvSpPr/>
                <p:nvPr/>
              </p:nvSpPr>
              <p:spPr>
                <a:xfrm>
                  <a:off x="2175426" y="2490833"/>
                  <a:ext cx="288032" cy="360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순서도: 연결자 139"/>
                <p:cNvSpPr/>
                <p:nvPr/>
              </p:nvSpPr>
              <p:spPr>
                <a:xfrm>
                  <a:off x="1769666" y="2602273"/>
                  <a:ext cx="144016" cy="18002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막힌 원호 140"/>
                <p:cNvSpPr/>
                <p:nvPr/>
              </p:nvSpPr>
              <p:spPr>
                <a:xfrm>
                  <a:off x="2231722" y="2570461"/>
                  <a:ext cx="181905" cy="354483"/>
                </a:xfrm>
                <a:prstGeom prst="blockArc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직선 연결선 141"/>
                <p:cNvCxnSpPr/>
                <p:nvPr/>
              </p:nvCxnSpPr>
              <p:spPr>
                <a:xfrm>
                  <a:off x="1835696" y="3140968"/>
                  <a:ext cx="4564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이등변 삼각형 142"/>
                <p:cNvSpPr/>
                <p:nvPr/>
              </p:nvSpPr>
              <p:spPr>
                <a:xfrm rot="20593172">
                  <a:off x="1182633" y="1766012"/>
                  <a:ext cx="576064" cy="468706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 rot="1006828" flipH="1">
                  <a:off x="1967186" y="1872711"/>
                  <a:ext cx="576064" cy="468706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5" name="이등변 삼각형 32"/>
                <p:cNvSpPr/>
                <p:nvPr/>
              </p:nvSpPr>
              <p:spPr>
                <a:xfrm rot="21017198">
                  <a:off x="1274739" y="1925014"/>
                  <a:ext cx="304871" cy="338085"/>
                </a:xfrm>
                <a:custGeom>
                  <a:avLst/>
                  <a:gdLst>
                    <a:gd name="connsiteX0" fmla="*/ 0 w 338703"/>
                    <a:gd name="connsiteY0" fmla="*/ 275581 h 275581"/>
                    <a:gd name="connsiteX1" fmla="*/ 123322 w 338703"/>
                    <a:gd name="connsiteY1" fmla="*/ 0 h 275581"/>
                    <a:gd name="connsiteX2" fmla="*/ 338703 w 338703"/>
                    <a:gd name="connsiteY2" fmla="*/ 275581 h 275581"/>
                    <a:gd name="connsiteX3" fmla="*/ 0 w 338703"/>
                    <a:gd name="connsiteY3" fmla="*/ 275581 h 275581"/>
                    <a:gd name="connsiteX0" fmla="*/ 0 w 237291"/>
                    <a:gd name="connsiteY0" fmla="*/ 275581 h 275581"/>
                    <a:gd name="connsiteX1" fmla="*/ 123322 w 237291"/>
                    <a:gd name="connsiteY1" fmla="*/ 0 h 275581"/>
                    <a:gd name="connsiteX2" fmla="*/ 237291 w 237291"/>
                    <a:gd name="connsiteY2" fmla="*/ 190577 h 275581"/>
                    <a:gd name="connsiteX3" fmla="*/ 0 w 237291"/>
                    <a:gd name="connsiteY3" fmla="*/ 275581 h 275581"/>
                    <a:gd name="connsiteX0" fmla="*/ 0 w 325128"/>
                    <a:gd name="connsiteY0" fmla="*/ 308863 h 308863"/>
                    <a:gd name="connsiteX1" fmla="*/ 211159 w 325128"/>
                    <a:gd name="connsiteY1" fmla="*/ 0 h 308863"/>
                    <a:gd name="connsiteX2" fmla="*/ 325128 w 325128"/>
                    <a:gd name="connsiteY2" fmla="*/ 190577 h 308863"/>
                    <a:gd name="connsiteX3" fmla="*/ 0 w 325128"/>
                    <a:gd name="connsiteY3" fmla="*/ 308863 h 308863"/>
                    <a:gd name="connsiteX0" fmla="*/ 0 w 325128"/>
                    <a:gd name="connsiteY0" fmla="*/ 338085 h 338085"/>
                    <a:gd name="connsiteX1" fmla="*/ 153349 w 325128"/>
                    <a:gd name="connsiteY1" fmla="*/ 0 h 338085"/>
                    <a:gd name="connsiteX2" fmla="*/ 325128 w 325128"/>
                    <a:gd name="connsiteY2" fmla="*/ 219799 h 338085"/>
                    <a:gd name="connsiteX3" fmla="*/ 0 w 325128"/>
                    <a:gd name="connsiteY3" fmla="*/ 338085 h 338085"/>
                    <a:gd name="connsiteX0" fmla="*/ 0 w 304871"/>
                    <a:gd name="connsiteY0" fmla="*/ 338085 h 338085"/>
                    <a:gd name="connsiteX1" fmla="*/ 153349 w 304871"/>
                    <a:gd name="connsiteY1" fmla="*/ 0 h 338085"/>
                    <a:gd name="connsiteX2" fmla="*/ 304871 w 304871"/>
                    <a:gd name="connsiteY2" fmla="*/ 197004 h 338085"/>
                    <a:gd name="connsiteX3" fmla="*/ 0 w 304871"/>
                    <a:gd name="connsiteY3" fmla="*/ 338085 h 338085"/>
                    <a:gd name="connsiteX0" fmla="*/ 0 w 304871"/>
                    <a:gd name="connsiteY0" fmla="*/ 338085 h 338085"/>
                    <a:gd name="connsiteX1" fmla="*/ 153349 w 304871"/>
                    <a:gd name="connsiteY1" fmla="*/ 0 h 338085"/>
                    <a:gd name="connsiteX2" fmla="*/ 304871 w 304871"/>
                    <a:gd name="connsiteY2" fmla="*/ 197004 h 338085"/>
                    <a:gd name="connsiteX3" fmla="*/ 0 w 304871"/>
                    <a:gd name="connsiteY3" fmla="*/ 338085 h 338085"/>
                    <a:gd name="connsiteX0" fmla="*/ 0 w 304871"/>
                    <a:gd name="connsiteY0" fmla="*/ 338085 h 338085"/>
                    <a:gd name="connsiteX1" fmla="*/ 153349 w 304871"/>
                    <a:gd name="connsiteY1" fmla="*/ 0 h 338085"/>
                    <a:gd name="connsiteX2" fmla="*/ 304871 w 304871"/>
                    <a:gd name="connsiteY2" fmla="*/ 197004 h 338085"/>
                    <a:gd name="connsiteX3" fmla="*/ 0 w 304871"/>
                    <a:gd name="connsiteY3" fmla="*/ 338085 h 338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71" h="338085">
                      <a:moveTo>
                        <a:pt x="0" y="338085"/>
                      </a:moveTo>
                      <a:lnTo>
                        <a:pt x="153349" y="0"/>
                      </a:lnTo>
                      <a:lnTo>
                        <a:pt x="304871" y="197004"/>
                      </a:lnTo>
                      <a:cubicBezTo>
                        <a:pt x="182989" y="221236"/>
                        <a:pt x="74389" y="252574"/>
                        <a:pt x="0" y="33808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46" name="직선 연결선 145"/>
                <p:cNvCxnSpPr/>
                <p:nvPr/>
              </p:nvCxnSpPr>
              <p:spPr>
                <a:xfrm flipV="1">
                  <a:off x="2463458" y="2782293"/>
                  <a:ext cx="245855" cy="1031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548441" y="2850873"/>
                  <a:ext cx="245855" cy="379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 flipV="1">
                  <a:off x="1475656" y="2960495"/>
                  <a:ext cx="294010" cy="139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/>
                <p:cNvCxnSpPr/>
                <p:nvPr/>
              </p:nvCxnSpPr>
              <p:spPr>
                <a:xfrm flipV="1">
                  <a:off x="1531352" y="3014172"/>
                  <a:ext cx="245855" cy="1031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2486725" y="3014172"/>
                  <a:ext cx="245855" cy="633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/>
                <p:cNvCxnSpPr/>
                <p:nvPr/>
              </p:nvCxnSpPr>
              <p:spPr>
                <a:xfrm flipV="1">
                  <a:off x="2483768" y="2922812"/>
                  <a:ext cx="298641" cy="237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2" name="모서리가 둥근 직사각형 181"/>
            <p:cNvSpPr/>
            <p:nvPr/>
          </p:nvSpPr>
          <p:spPr>
            <a:xfrm rot="16200000" flipH="1">
              <a:off x="7092497" y="5634162"/>
              <a:ext cx="232843" cy="10801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각 삼각형 35"/>
          <p:cNvSpPr/>
          <p:nvPr/>
        </p:nvSpPr>
        <p:spPr>
          <a:xfrm flipH="1" flipV="1">
            <a:off x="5836284" y="-1"/>
            <a:ext cx="3307715" cy="2154921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15174" y="607194"/>
            <a:ext cx="8313652" cy="1093614"/>
            <a:chOff x="415174" y="205892"/>
            <a:chExt cx="8313652" cy="109361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15174" y="205892"/>
              <a:ext cx="8313652" cy="1080120"/>
            </a:xfrm>
            <a:prstGeom prst="roundRect">
              <a:avLst>
                <a:gd name="adj" fmla="val 42557"/>
              </a:avLst>
            </a:prstGeom>
            <a:solidFill>
              <a:srgbClr val="734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0225" y="283843"/>
              <a:ext cx="17235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목차</a:t>
              </a:r>
              <a:endParaRPr lang="ko-KR" altLang="en-US" sz="6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91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V="1">
            <a:off x="0" y="0"/>
            <a:ext cx="3384376" cy="2204864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5174" y="607194"/>
            <a:ext cx="8313652" cy="1093614"/>
            <a:chOff x="415174" y="205892"/>
            <a:chExt cx="8313652" cy="109361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174" y="205892"/>
              <a:ext cx="8313652" cy="1080120"/>
            </a:xfrm>
            <a:prstGeom prst="roundRect">
              <a:avLst>
                <a:gd name="adj" fmla="val 42557"/>
              </a:avLst>
            </a:prstGeom>
            <a:solidFill>
              <a:srgbClr val="734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5926" y="283843"/>
              <a:ext cx="50321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홈페이지 소개</a:t>
              </a:r>
              <a:endParaRPr lang="ko-KR" altLang="en-US" sz="6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35596" y="2517598"/>
            <a:ext cx="7272808" cy="292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200000"/>
              </a:lnSpc>
            </a:pP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① </a:t>
            </a:r>
            <a:r>
              <a:rPr lang="ko-KR" altLang="en-US" sz="2400" dirty="0" smtClean="0">
                <a:solidFill>
                  <a:srgbClr val="E9AA1C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귀여운 </a:t>
            </a:r>
            <a:r>
              <a:rPr lang="ko-KR" altLang="en-US" sz="2400" dirty="0">
                <a:solidFill>
                  <a:srgbClr val="E9AA1C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동물들</a:t>
            </a:r>
            <a:r>
              <a:rPr lang="ko-KR" altLang="en-US" sz="24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과 함께할 수 있는 홈페이지입니다</a:t>
            </a:r>
            <a:r>
              <a:rPr lang="en-US" altLang="ko-KR" sz="24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</a:p>
          <a:p>
            <a:pPr fontAlgn="base" latinLnBrk="0">
              <a:lnSpc>
                <a:spcPct val="200000"/>
              </a:lnSpc>
            </a:pP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② 귀여운 </a:t>
            </a:r>
            <a:r>
              <a:rPr lang="ko-KR" altLang="en-US" sz="24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동물들을 보며 홈페이지를 구경하고 </a:t>
            </a:r>
            <a:r>
              <a:rPr lang="ko-KR" altLang="en-US" sz="2400" dirty="0">
                <a:solidFill>
                  <a:srgbClr val="E9AA1C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작은 게임</a:t>
            </a:r>
            <a:r>
              <a:rPr lang="ko-KR" altLang="en-US" sz="24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을 </a:t>
            </a: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 </a:t>
            </a:r>
            <a:endParaRPr lang="en-US" altLang="ko-KR" sz="2400" dirty="0" smtClean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4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 </a:t>
            </a:r>
            <a:r>
              <a: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 </a:t>
            </a: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할 </a:t>
            </a:r>
            <a:r>
              <a:rPr lang="ko-KR" altLang="en-US" sz="24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수 있습니다</a:t>
            </a:r>
            <a:r>
              <a:rPr lang="en-US" altLang="ko-KR" sz="24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fontAlgn="base" latinLnBrk="0">
              <a:lnSpc>
                <a:spcPct val="200000"/>
              </a:lnSpc>
            </a:pPr>
            <a:r>
              <a:rPr lang="ko-KR" altLang="en-US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③ 동물에 </a:t>
            </a:r>
            <a:r>
              <a:rPr lang="ko-KR" altLang="en-US" sz="24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관련된 </a:t>
            </a:r>
            <a:r>
              <a:rPr lang="ko-KR" altLang="en-US" sz="2400" dirty="0">
                <a:solidFill>
                  <a:srgbClr val="E9AA1C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깜찍한 동요</a:t>
            </a:r>
            <a:r>
              <a:rPr lang="ko-KR" altLang="en-US" sz="2400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들을 들어볼 수 있습니다</a:t>
            </a:r>
            <a:r>
              <a: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376617" y="2060848"/>
            <a:ext cx="1676422" cy="693880"/>
            <a:chOff x="1376617" y="1941486"/>
            <a:chExt cx="1676422" cy="693880"/>
          </a:xfrm>
        </p:grpSpPr>
        <p:grpSp>
          <p:nvGrpSpPr>
            <p:cNvPr id="7" name="그룹 6"/>
            <p:cNvGrpSpPr/>
            <p:nvPr/>
          </p:nvGrpSpPr>
          <p:grpSpPr>
            <a:xfrm>
              <a:off x="1376617" y="2152678"/>
              <a:ext cx="488663" cy="482688"/>
              <a:chOff x="611560" y="4363472"/>
              <a:chExt cx="1438394" cy="1420808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11560" y="4363472"/>
                <a:ext cx="1438394" cy="1228476"/>
                <a:chOff x="3338818" y="1641932"/>
                <a:chExt cx="1706425" cy="1457392"/>
              </a:xfrm>
            </p:grpSpPr>
            <p:sp>
              <p:nvSpPr>
                <p:cNvPr id="11" name="눈물 방울 24"/>
                <p:cNvSpPr/>
                <p:nvPr/>
              </p:nvSpPr>
              <p:spPr>
                <a:xfrm rot="20876858" flipH="1">
                  <a:off x="4464889" y="1687346"/>
                  <a:ext cx="580354" cy="1257916"/>
                </a:xfrm>
                <a:custGeom>
                  <a:avLst/>
                  <a:gdLst>
                    <a:gd name="connsiteX0" fmla="*/ 0 w 985252"/>
                    <a:gd name="connsiteY0" fmla="*/ 612068 h 1224136"/>
                    <a:gd name="connsiteX1" fmla="*/ 492626 w 985252"/>
                    <a:gd name="connsiteY1" fmla="*/ 0 h 1224136"/>
                    <a:gd name="connsiteX2" fmla="*/ 985252 w 985252"/>
                    <a:gd name="connsiteY2" fmla="*/ 0 h 1224136"/>
                    <a:gd name="connsiteX3" fmla="*/ 985252 w 985252"/>
                    <a:gd name="connsiteY3" fmla="*/ 612068 h 1224136"/>
                    <a:gd name="connsiteX4" fmla="*/ 492626 w 985252"/>
                    <a:gd name="connsiteY4" fmla="*/ 1224136 h 1224136"/>
                    <a:gd name="connsiteX5" fmla="*/ 0 w 985252"/>
                    <a:gd name="connsiteY5" fmla="*/ 612068 h 1224136"/>
                    <a:gd name="connsiteX0" fmla="*/ 21 w 985273"/>
                    <a:gd name="connsiteY0" fmla="*/ 612068 h 1224136"/>
                    <a:gd name="connsiteX1" fmla="*/ 507887 w 985273"/>
                    <a:gd name="connsiteY1" fmla="*/ 76200 h 1224136"/>
                    <a:gd name="connsiteX2" fmla="*/ 985273 w 985273"/>
                    <a:gd name="connsiteY2" fmla="*/ 0 h 1224136"/>
                    <a:gd name="connsiteX3" fmla="*/ 985273 w 985273"/>
                    <a:gd name="connsiteY3" fmla="*/ 612068 h 1224136"/>
                    <a:gd name="connsiteX4" fmla="*/ 492647 w 985273"/>
                    <a:gd name="connsiteY4" fmla="*/ 1224136 h 1224136"/>
                    <a:gd name="connsiteX5" fmla="*/ 21 w 985273"/>
                    <a:gd name="connsiteY5" fmla="*/ 612068 h 1224136"/>
                    <a:gd name="connsiteX0" fmla="*/ 21 w 985273"/>
                    <a:gd name="connsiteY0" fmla="*/ 612068 h 1224136"/>
                    <a:gd name="connsiteX1" fmla="*/ 507887 w 985273"/>
                    <a:gd name="connsiteY1" fmla="*/ 76200 h 1224136"/>
                    <a:gd name="connsiteX2" fmla="*/ 985273 w 985273"/>
                    <a:gd name="connsiteY2" fmla="*/ 0 h 1224136"/>
                    <a:gd name="connsiteX3" fmla="*/ 985273 w 985273"/>
                    <a:gd name="connsiteY3" fmla="*/ 612068 h 1224136"/>
                    <a:gd name="connsiteX4" fmla="*/ 492647 w 985273"/>
                    <a:gd name="connsiteY4" fmla="*/ 1224136 h 1224136"/>
                    <a:gd name="connsiteX5" fmla="*/ 21 w 985273"/>
                    <a:gd name="connsiteY5" fmla="*/ 612068 h 1224136"/>
                    <a:gd name="connsiteX0" fmla="*/ 36 w 749068"/>
                    <a:gd name="connsiteY0" fmla="*/ 802568 h 1226770"/>
                    <a:gd name="connsiteX1" fmla="*/ 271682 w 749068"/>
                    <a:gd name="connsiteY1" fmla="*/ 76200 h 1226770"/>
                    <a:gd name="connsiteX2" fmla="*/ 749068 w 749068"/>
                    <a:gd name="connsiteY2" fmla="*/ 0 h 1226770"/>
                    <a:gd name="connsiteX3" fmla="*/ 749068 w 749068"/>
                    <a:gd name="connsiteY3" fmla="*/ 612068 h 1226770"/>
                    <a:gd name="connsiteX4" fmla="*/ 256442 w 749068"/>
                    <a:gd name="connsiteY4" fmla="*/ 1224136 h 1226770"/>
                    <a:gd name="connsiteX5" fmla="*/ 36 w 749068"/>
                    <a:gd name="connsiteY5" fmla="*/ 802568 h 1226770"/>
                    <a:gd name="connsiteX0" fmla="*/ 26 w 802398"/>
                    <a:gd name="connsiteY0" fmla="*/ 634928 h 1224162"/>
                    <a:gd name="connsiteX1" fmla="*/ 325012 w 802398"/>
                    <a:gd name="connsiteY1" fmla="*/ 76200 h 1224162"/>
                    <a:gd name="connsiteX2" fmla="*/ 802398 w 802398"/>
                    <a:gd name="connsiteY2" fmla="*/ 0 h 1224162"/>
                    <a:gd name="connsiteX3" fmla="*/ 802398 w 802398"/>
                    <a:gd name="connsiteY3" fmla="*/ 612068 h 1224162"/>
                    <a:gd name="connsiteX4" fmla="*/ 309772 w 802398"/>
                    <a:gd name="connsiteY4" fmla="*/ 1224136 h 1224162"/>
                    <a:gd name="connsiteX5" fmla="*/ 26 w 802398"/>
                    <a:gd name="connsiteY5" fmla="*/ 634928 h 1224162"/>
                    <a:gd name="connsiteX0" fmla="*/ 728 w 803100"/>
                    <a:gd name="connsiteY0" fmla="*/ 634928 h 1224162"/>
                    <a:gd name="connsiteX1" fmla="*/ 394294 w 803100"/>
                    <a:gd name="connsiteY1" fmla="*/ 99060 h 1224162"/>
                    <a:gd name="connsiteX2" fmla="*/ 803100 w 803100"/>
                    <a:gd name="connsiteY2" fmla="*/ 0 h 1224162"/>
                    <a:gd name="connsiteX3" fmla="*/ 803100 w 803100"/>
                    <a:gd name="connsiteY3" fmla="*/ 612068 h 1224162"/>
                    <a:gd name="connsiteX4" fmla="*/ 310474 w 803100"/>
                    <a:gd name="connsiteY4" fmla="*/ 1224136 h 1224162"/>
                    <a:gd name="connsiteX5" fmla="*/ 728 w 803100"/>
                    <a:gd name="connsiteY5" fmla="*/ 634928 h 1224162"/>
                    <a:gd name="connsiteX0" fmla="*/ 728 w 803100"/>
                    <a:gd name="connsiteY0" fmla="*/ 634928 h 1224162"/>
                    <a:gd name="connsiteX1" fmla="*/ 394294 w 803100"/>
                    <a:gd name="connsiteY1" fmla="*/ 99060 h 1224162"/>
                    <a:gd name="connsiteX2" fmla="*/ 803100 w 803100"/>
                    <a:gd name="connsiteY2" fmla="*/ 0 h 1224162"/>
                    <a:gd name="connsiteX3" fmla="*/ 803100 w 803100"/>
                    <a:gd name="connsiteY3" fmla="*/ 612068 h 1224162"/>
                    <a:gd name="connsiteX4" fmla="*/ 310474 w 803100"/>
                    <a:gd name="connsiteY4" fmla="*/ 1224136 h 1224162"/>
                    <a:gd name="connsiteX5" fmla="*/ 728 w 803100"/>
                    <a:gd name="connsiteY5" fmla="*/ 634928 h 1224162"/>
                    <a:gd name="connsiteX0" fmla="*/ 728 w 803100"/>
                    <a:gd name="connsiteY0" fmla="*/ 634928 h 1224162"/>
                    <a:gd name="connsiteX1" fmla="*/ 394294 w 803100"/>
                    <a:gd name="connsiteY1" fmla="*/ 99060 h 1224162"/>
                    <a:gd name="connsiteX2" fmla="*/ 803100 w 803100"/>
                    <a:gd name="connsiteY2" fmla="*/ 0 h 1224162"/>
                    <a:gd name="connsiteX3" fmla="*/ 803100 w 803100"/>
                    <a:gd name="connsiteY3" fmla="*/ 612068 h 1224162"/>
                    <a:gd name="connsiteX4" fmla="*/ 310474 w 803100"/>
                    <a:gd name="connsiteY4" fmla="*/ 1224136 h 1224162"/>
                    <a:gd name="connsiteX5" fmla="*/ 728 w 803100"/>
                    <a:gd name="connsiteY5" fmla="*/ 634928 h 1224162"/>
                    <a:gd name="connsiteX0" fmla="*/ 728 w 803100"/>
                    <a:gd name="connsiteY0" fmla="*/ 635985 h 1225219"/>
                    <a:gd name="connsiteX1" fmla="*/ 394294 w 803100"/>
                    <a:gd name="connsiteY1" fmla="*/ 100117 h 1225219"/>
                    <a:gd name="connsiteX2" fmla="*/ 803100 w 803100"/>
                    <a:gd name="connsiteY2" fmla="*/ 1057 h 1225219"/>
                    <a:gd name="connsiteX3" fmla="*/ 803100 w 803100"/>
                    <a:gd name="connsiteY3" fmla="*/ 613125 h 1225219"/>
                    <a:gd name="connsiteX4" fmla="*/ 310474 w 803100"/>
                    <a:gd name="connsiteY4" fmla="*/ 1225193 h 1225219"/>
                    <a:gd name="connsiteX5" fmla="*/ 728 w 803100"/>
                    <a:gd name="connsiteY5" fmla="*/ 635985 h 1225219"/>
                    <a:gd name="connsiteX0" fmla="*/ 659 w 803031"/>
                    <a:gd name="connsiteY0" fmla="*/ 635985 h 1225193"/>
                    <a:gd name="connsiteX1" fmla="*/ 394225 w 803031"/>
                    <a:gd name="connsiteY1" fmla="*/ 100117 h 1225193"/>
                    <a:gd name="connsiteX2" fmla="*/ 803031 w 803031"/>
                    <a:gd name="connsiteY2" fmla="*/ 1057 h 1225193"/>
                    <a:gd name="connsiteX3" fmla="*/ 673491 w 803031"/>
                    <a:gd name="connsiteY3" fmla="*/ 635985 h 1225193"/>
                    <a:gd name="connsiteX4" fmla="*/ 310405 w 803031"/>
                    <a:gd name="connsiteY4" fmla="*/ 1225193 h 1225193"/>
                    <a:gd name="connsiteX5" fmla="*/ 659 w 803031"/>
                    <a:gd name="connsiteY5" fmla="*/ 635985 h 1225193"/>
                    <a:gd name="connsiteX0" fmla="*/ 943 w 803315"/>
                    <a:gd name="connsiteY0" fmla="*/ 635985 h 1257916"/>
                    <a:gd name="connsiteX1" fmla="*/ 394509 w 803315"/>
                    <a:gd name="connsiteY1" fmla="*/ 100117 h 1257916"/>
                    <a:gd name="connsiteX2" fmla="*/ 803315 w 803315"/>
                    <a:gd name="connsiteY2" fmla="*/ 1057 h 1257916"/>
                    <a:gd name="connsiteX3" fmla="*/ 673775 w 803315"/>
                    <a:gd name="connsiteY3" fmla="*/ 635985 h 1257916"/>
                    <a:gd name="connsiteX4" fmla="*/ 310689 w 803315"/>
                    <a:gd name="connsiteY4" fmla="*/ 1225193 h 1257916"/>
                    <a:gd name="connsiteX5" fmla="*/ 943 w 803315"/>
                    <a:gd name="connsiteY5" fmla="*/ 635985 h 1257916"/>
                    <a:gd name="connsiteX0" fmla="*/ 943 w 803315"/>
                    <a:gd name="connsiteY0" fmla="*/ 635985 h 1257916"/>
                    <a:gd name="connsiteX1" fmla="*/ 394509 w 803315"/>
                    <a:gd name="connsiteY1" fmla="*/ 100117 h 1257916"/>
                    <a:gd name="connsiteX2" fmla="*/ 803315 w 803315"/>
                    <a:gd name="connsiteY2" fmla="*/ 1057 h 1257916"/>
                    <a:gd name="connsiteX3" fmla="*/ 673775 w 803315"/>
                    <a:gd name="connsiteY3" fmla="*/ 635985 h 1257916"/>
                    <a:gd name="connsiteX4" fmla="*/ 310689 w 803315"/>
                    <a:gd name="connsiteY4" fmla="*/ 1225193 h 1257916"/>
                    <a:gd name="connsiteX5" fmla="*/ 943 w 803315"/>
                    <a:gd name="connsiteY5" fmla="*/ 635985 h 1257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3315" h="1257916">
                      <a:moveTo>
                        <a:pt x="943" y="635985"/>
                      </a:moveTo>
                      <a:cubicBezTo>
                        <a:pt x="14913" y="448472"/>
                        <a:pt x="168159" y="229657"/>
                        <a:pt x="394509" y="100117"/>
                      </a:cubicBezTo>
                      <a:cubicBezTo>
                        <a:pt x="530778" y="6137"/>
                        <a:pt x="667046" y="-4023"/>
                        <a:pt x="803315" y="1057"/>
                      </a:cubicBezTo>
                      <a:lnTo>
                        <a:pt x="673775" y="635985"/>
                      </a:lnTo>
                      <a:cubicBezTo>
                        <a:pt x="528995" y="935921"/>
                        <a:pt x="491408" y="1049933"/>
                        <a:pt x="310689" y="1225193"/>
                      </a:cubicBezTo>
                      <a:cubicBezTo>
                        <a:pt x="129970" y="1400453"/>
                        <a:pt x="-13027" y="823498"/>
                        <a:pt x="943" y="635985"/>
                      </a:cubicBezTo>
                      <a:close/>
                    </a:path>
                  </a:pathLst>
                </a:custGeom>
                <a:solidFill>
                  <a:srgbClr val="7E48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22"/>
                <p:cNvSpPr/>
                <p:nvPr/>
              </p:nvSpPr>
              <p:spPr>
                <a:xfrm>
                  <a:off x="3464729" y="1728668"/>
                  <a:ext cx="1543866" cy="1370656"/>
                </a:xfrm>
                <a:custGeom>
                  <a:avLst/>
                  <a:gdLst>
                    <a:gd name="connsiteX0" fmla="*/ 0 w 2516044"/>
                    <a:gd name="connsiteY0" fmla="*/ 1100543 h 2201085"/>
                    <a:gd name="connsiteX1" fmla="*/ 1258022 w 2516044"/>
                    <a:gd name="connsiteY1" fmla="*/ 0 h 2201085"/>
                    <a:gd name="connsiteX2" fmla="*/ 2516044 w 2516044"/>
                    <a:gd name="connsiteY2" fmla="*/ 1100543 h 2201085"/>
                    <a:gd name="connsiteX3" fmla="*/ 1258022 w 2516044"/>
                    <a:gd name="connsiteY3" fmla="*/ 2201086 h 2201085"/>
                    <a:gd name="connsiteX4" fmla="*/ 0 w 2516044"/>
                    <a:gd name="connsiteY4" fmla="*/ 1100543 h 2201085"/>
                    <a:gd name="connsiteX0" fmla="*/ 0 w 1906444"/>
                    <a:gd name="connsiteY0" fmla="*/ 1103256 h 2205496"/>
                    <a:gd name="connsiteX1" fmla="*/ 1258022 w 1906444"/>
                    <a:gd name="connsiteY1" fmla="*/ 2713 h 2205496"/>
                    <a:gd name="connsiteX2" fmla="*/ 1906444 w 1906444"/>
                    <a:gd name="connsiteY2" fmla="*/ 889896 h 2205496"/>
                    <a:gd name="connsiteX3" fmla="*/ 1258022 w 1906444"/>
                    <a:gd name="connsiteY3" fmla="*/ 2203799 h 2205496"/>
                    <a:gd name="connsiteX4" fmla="*/ 0 w 1906444"/>
                    <a:gd name="connsiteY4" fmla="*/ 1103256 h 2205496"/>
                    <a:gd name="connsiteX0" fmla="*/ 0 w 2357356"/>
                    <a:gd name="connsiteY0" fmla="*/ 1103256 h 2205496"/>
                    <a:gd name="connsiteX1" fmla="*/ 1258022 w 2357356"/>
                    <a:gd name="connsiteY1" fmla="*/ 2713 h 2205496"/>
                    <a:gd name="connsiteX2" fmla="*/ 1906444 w 2357356"/>
                    <a:gd name="connsiteY2" fmla="*/ 889896 h 2205496"/>
                    <a:gd name="connsiteX3" fmla="*/ 1258022 w 2357356"/>
                    <a:gd name="connsiteY3" fmla="*/ 2203799 h 2205496"/>
                    <a:gd name="connsiteX4" fmla="*/ 0 w 2357356"/>
                    <a:gd name="connsiteY4" fmla="*/ 1103256 h 2205496"/>
                    <a:gd name="connsiteX0" fmla="*/ 0 w 2380665"/>
                    <a:gd name="connsiteY0" fmla="*/ 1103256 h 2209122"/>
                    <a:gd name="connsiteX1" fmla="*/ 1258022 w 2380665"/>
                    <a:gd name="connsiteY1" fmla="*/ 2713 h 2209122"/>
                    <a:gd name="connsiteX2" fmla="*/ 1906444 w 2380665"/>
                    <a:gd name="connsiteY2" fmla="*/ 889896 h 2209122"/>
                    <a:gd name="connsiteX3" fmla="*/ 1258022 w 2380665"/>
                    <a:gd name="connsiteY3" fmla="*/ 2203799 h 2209122"/>
                    <a:gd name="connsiteX4" fmla="*/ 0 w 2380665"/>
                    <a:gd name="connsiteY4" fmla="*/ 1103256 h 2209122"/>
                    <a:gd name="connsiteX0" fmla="*/ 813 w 2381478"/>
                    <a:gd name="connsiteY0" fmla="*/ 1103256 h 2209531"/>
                    <a:gd name="connsiteX1" fmla="*/ 1258835 w 2381478"/>
                    <a:gd name="connsiteY1" fmla="*/ 2713 h 2209531"/>
                    <a:gd name="connsiteX2" fmla="*/ 1907257 w 2381478"/>
                    <a:gd name="connsiteY2" fmla="*/ 889896 h 2209531"/>
                    <a:gd name="connsiteX3" fmla="*/ 1258835 w 2381478"/>
                    <a:gd name="connsiteY3" fmla="*/ 2203799 h 2209531"/>
                    <a:gd name="connsiteX4" fmla="*/ 813 w 2381478"/>
                    <a:gd name="connsiteY4" fmla="*/ 1103256 h 2209531"/>
                    <a:gd name="connsiteX0" fmla="*/ 6206 w 2386871"/>
                    <a:gd name="connsiteY0" fmla="*/ 828336 h 1932533"/>
                    <a:gd name="connsiteX1" fmla="*/ 829888 w 2386871"/>
                    <a:gd name="connsiteY1" fmla="*/ 9733 h 1932533"/>
                    <a:gd name="connsiteX2" fmla="*/ 1912650 w 2386871"/>
                    <a:gd name="connsiteY2" fmla="*/ 614976 h 1932533"/>
                    <a:gd name="connsiteX3" fmla="*/ 1264228 w 2386871"/>
                    <a:gd name="connsiteY3" fmla="*/ 1928879 h 1932533"/>
                    <a:gd name="connsiteX4" fmla="*/ 6206 w 2386871"/>
                    <a:gd name="connsiteY4" fmla="*/ 828336 h 1932533"/>
                    <a:gd name="connsiteX0" fmla="*/ 6206 w 2191352"/>
                    <a:gd name="connsiteY0" fmla="*/ 828336 h 1932533"/>
                    <a:gd name="connsiteX1" fmla="*/ 829888 w 2191352"/>
                    <a:gd name="connsiteY1" fmla="*/ 9733 h 1932533"/>
                    <a:gd name="connsiteX2" fmla="*/ 1912650 w 2191352"/>
                    <a:gd name="connsiteY2" fmla="*/ 614976 h 1932533"/>
                    <a:gd name="connsiteX3" fmla="*/ 1264228 w 2191352"/>
                    <a:gd name="connsiteY3" fmla="*/ 1928879 h 1932533"/>
                    <a:gd name="connsiteX4" fmla="*/ 6206 w 2191352"/>
                    <a:gd name="connsiteY4" fmla="*/ 828336 h 1932533"/>
                    <a:gd name="connsiteX0" fmla="*/ 6403 w 2192898"/>
                    <a:gd name="connsiteY0" fmla="*/ 828336 h 1598904"/>
                    <a:gd name="connsiteX1" fmla="*/ 830085 w 2192898"/>
                    <a:gd name="connsiteY1" fmla="*/ 9733 h 1598904"/>
                    <a:gd name="connsiteX2" fmla="*/ 1912847 w 2192898"/>
                    <a:gd name="connsiteY2" fmla="*/ 614976 h 1598904"/>
                    <a:gd name="connsiteX3" fmla="*/ 1272045 w 2192898"/>
                    <a:gd name="connsiteY3" fmla="*/ 1593599 h 1598904"/>
                    <a:gd name="connsiteX4" fmla="*/ 6403 w 2192898"/>
                    <a:gd name="connsiteY4" fmla="*/ 828336 h 1598904"/>
                    <a:gd name="connsiteX0" fmla="*/ 7986 w 2018104"/>
                    <a:gd name="connsiteY0" fmla="*/ 957505 h 1605746"/>
                    <a:gd name="connsiteX1" fmla="*/ 679268 w 2018104"/>
                    <a:gd name="connsiteY1" fmla="*/ 16982 h 1605746"/>
                    <a:gd name="connsiteX2" fmla="*/ 1762030 w 2018104"/>
                    <a:gd name="connsiteY2" fmla="*/ 622225 h 1605746"/>
                    <a:gd name="connsiteX3" fmla="*/ 1121228 w 2018104"/>
                    <a:gd name="connsiteY3" fmla="*/ 1600848 h 1605746"/>
                    <a:gd name="connsiteX4" fmla="*/ 7986 w 2018104"/>
                    <a:gd name="connsiteY4" fmla="*/ 957505 h 1605746"/>
                    <a:gd name="connsiteX0" fmla="*/ 22061 w 2032179"/>
                    <a:gd name="connsiteY0" fmla="*/ 957505 h 1613456"/>
                    <a:gd name="connsiteX1" fmla="*/ 693343 w 2032179"/>
                    <a:gd name="connsiteY1" fmla="*/ 16982 h 1613456"/>
                    <a:gd name="connsiteX2" fmla="*/ 1776105 w 2032179"/>
                    <a:gd name="connsiteY2" fmla="*/ 622225 h 1613456"/>
                    <a:gd name="connsiteX3" fmla="*/ 1135303 w 2032179"/>
                    <a:gd name="connsiteY3" fmla="*/ 1600848 h 1613456"/>
                    <a:gd name="connsiteX4" fmla="*/ 22061 w 2032179"/>
                    <a:gd name="connsiteY4" fmla="*/ 957505 h 1613456"/>
                    <a:gd name="connsiteX0" fmla="*/ 22061 w 1883831"/>
                    <a:gd name="connsiteY0" fmla="*/ 957505 h 1613456"/>
                    <a:gd name="connsiteX1" fmla="*/ 693343 w 1883831"/>
                    <a:gd name="connsiteY1" fmla="*/ 16982 h 1613456"/>
                    <a:gd name="connsiteX2" fmla="*/ 1776105 w 1883831"/>
                    <a:gd name="connsiteY2" fmla="*/ 622225 h 1613456"/>
                    <a:gd name="connsiteX3" fmla="*/ 1135303 w 1883831"/>
                    <a:gd name="connsiteY3" fmla="*/ 1600848 h 1613456"/>
                    <a:gd name="connsiteX4" fmla="*/ 22061 w 1883831"/>
                    <a:gd name="connsiteY4" fmla="*/ 957505 h 1613456"/>
                    <a:gd name="connsiteX0" fmla="*/ 21520 w 1793621"/>
                    <a:gd name="connsiteY0" fmla="*/ 956377 h 1611926"/>
                    <a:gd name="connsiteX1" fmla="*/ 692802 w 1793621"/>
                    <a:gd name="connsiteY1" fmla="*/ 15854 h 1611926"/>
                    <a:gd name="connsiteX2" fmla="*/ 1676504 w 1793621"/>
                    <a:gd name="connsiteY2" fmla="*/ 628717 h 1611926"/>
                    <a:gd name="connsiteX3" fmla="*/ 1134762 w 1793621"/>
                    <a:gd name="connsiteY3" fmla="*/ 1599720 h 1611926"/>
                    <a:gd name="connsiteX4" fmla="*/ 21520 w 1793621"/>
                    <a:gd name="connsiteY4" fmla="*/ 956377 h 1611926"/>
                    <a:gd name="connsiteX0" fmla="*/ 7282 w 1777560"/>
                    <a:gd name="connsiteY0" fmla="*/ 956377 h 1408748"/>
                    <a:gd name="connsiteX1" fmla="*/ 678564 w 1777560"/>
                    <a:gd name="connsiteY1" fmla="*/ 15854 h 1408748"/>
                    <a:gd name="connsiteX2" fmla="*/ 1662266 w 1777560"/>
                    <a:gd name="connsiteY2" fmla="*/ 628717 h 1408748"/>
                    <a:gd name="connsiteX3" fmla="*/ 1105284 w 1777560"/>
                    <a:gd name="connsiteY3" fmla="*/ 1401600 h 1408748"/>
                    <a:gd name="connsiteX4" fmla="*/ 7282 w 1777560"/>
                    <a:gd name="connsiteY4" fmla="*/ 956377 h 1408748"/>
                    <a:gd name="connsiteX0" fmla="*/ 11820 w 1534008"/>
                    <a:gd name="connsiteY0" fmla="*/ 875691 h 1400721"/>
                    <a:gd name="connsiteX1" fmla="*/ 439262 w 1534008"/>
                    <a:gd name="connsiteY1" fmla="*/ 11368 h 1400721"/>
                    <a:gd name="connsiteX2" fmla="*/ 1422964 w 1534008"/>
                    <a:gd name="connsiteY2" fmla="*/ 624231 h 1400721"/>
                    <a:gd name="connsiteX3" fmla="*/ 865982 w 1534008"/>
                    <a:gd name="connsiteY3" fmla="*/ 1397114 h 1400721"/>
                    <a:gd name="connsiteX4" fmla="*/ 11820 w 1534008"/>
                    <a:gd name="connsiteY4" fmla="*/ 875691 h 1400721"/>
                    <a:gd name="connsiteX0" fmla="*/ 20665 w 1542853"/>
                    <a:gd name="connsiteY0" fmla="*/ 875691 h 1402398"/>
                    <a:gd name="connsiteX1" fmla="*/ 448107 w 1542853"/>
                    <a:gd name="connsiteY1" fmla="*/ 11368 h 1402398"/>
                    <a:gd name="connsiteX2" fmla="*/ 1431809 w 1542853"/>
                    <a:gd name="connsiteY2" fmla="*/ 624231 h 1402398"/>
                    <a:gd name="connsiteX3" fmla="*/ 874827 w 1542853"/>
                    <a:gd name="connsiteY3" fmla="*/ 1397114 h 1402398"/>
                    <a:gd name="connsiteX4" fmla="*/ 20665 w 1542853"/>
                    <a:gd name="connsiteY4" fmla="*/ 875691 h 1402398"/>
                    <a:gd name="connsiteX0" fmla="*/ 24195 w 1546383"/>
                    <a:gd name="connsiteY0" fmla="*/ 910813 h 1437520"/>
                    <a:gd name="connsiteX1" fmla="*/ 451637 w 1546383"/>
                    <a:gd name="connsiteY1" fmla="*/ 46490 h 1437520"/>
                    <a:gd name="connsiteX2" fmla="*/ 1435339 w 1546383"/>
                    <a:gd name="connsiteY2" fmla="*/ 659353 h 1437520"/>
                    <a:gd name="connsiteX3" fmla="*/ 878357 w 1546383"/>
                    <a:gd name="connsiteY3" fmla="*/ 1432236 h 1437520"/>
                    <a:gd name="connsiteX4" fmla="*/ 24195 w 1546383"/>
                    <a:gd name="connsiteY4" fmla="*/ 910813 h 1437520"/>
                    <a:gd name="connsiteX0" fmla="*/ 9850 w 1532038"/>
                    <a:gd name="connsiteY0" fmla="*/ 910813 h 1437836"/>
                    <a:gd name="connsiteX1" fmla="*/ 437292 w 1532038"/>
                    <a:gd name="connsiteY1" fmla="*/ 46490 h 1437836"/>
                    <a:gd name="connsiteX2" fmla="*/ 1420994 w 1532038"/>
                    <a:gd name="connsiteY2" fmla="*/ 659353 h 1437836"/>
                    <a:gd name="connsiteX3" fmla="*/ 864012 w 1532038"/>
                    <a:gd name="connsiteY3" fmla="*/ 1432236 h 1437836"/>
                    <a:gd name="connsiteX4" fmla="*/ 9850 w 1532038"/>
                    <a:gd name="connsiteY4" fmla="*/ 910813 h 1437836"/>
                    <a:gd name="connsiteX0" fmla="*/ 13522 w 1534058"/>
                    <a:gd name="connsiteY0" fmla="*/ 910813 h 1367924"/>
                    <a:gd name="connsiteX1" fmla="*/ 440964 w 1534058"/>
                    <a:gd name="connsiteY1" fmla="*/ 46490 h 1367924"/>
                    <a:gd name="connsiteX2" fmla="*/ 1424666 w 1534058"/>
                    <a:gd name="connsiteY2" fmla="*/ 659353 h 1367924"/>
                    <a:gd name="connsiteX3" fmla="*/ 852444 w 1534058"/>
                    <a:gd name="connsiteY3" fmla="*/ 1363656 h 1367924"/>
                    <a:gd name="connsiteX4" fmla="*/ 13522 w 1534058"/>
                    <a:gd name="connsiteY4" fmla="*/ 910813 h 1367924"/>
                    <a:gd name="connsiteX0" fmla="*/ 23330 w 1543866"/>
                    <a:gd name="connsiteY0" fmla="*/ 910813 h 1370656"/>
                    <a:gd name="connsiteX1" fmla="*/ 450772 w 1543866"/>
                    <a:gd name="connsiteY1" fmla="*/ 46490 h 1370656"/>
                    <a:gd name="connsiteX2" fmla="*/ 1434474 w 1543866"/>
                    <a:gd name="connsiteY2" fmla="*/ 659353 h 1370656"/>
                    <a:gd name="connsiteX3" fmla="*/ 862252 w 1543866"/>
                    <a:gd name="connsiteY3" fmla="*/ 1363656 h 1370656"/>
                    <a:gd name="connsiteX4" fmla="*/ 23330 w 1543866"/>
                    <a:gd name="connsiteY4" fmla="*/ 910813 h 137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866" h="1370656">
                      <a:moveTo>
                        <a:pt x="23330" y="910813"/>
                      </a:moveTo>
                      <a:cubicBezTo>
                        <a:pt x="-75730" y="561746"/>
                        <a:pt x="154621" y="179840"/>
                        <a:pt x="450772" y="46490"/>
                      </a:cubicBezTo>
                      <a:cubicBezTo>
                        <a:pt x="746923" y="-86860"/>
                        <a:pt x="1434474" y="51540"/>
                        <a:pt x="1434474" y="659353"/>
                      </a:cubicBezTo>
                      <a:cubicBezTo>
                        <a:pt x="1815474" y="1259546"/>
                        <a:pt x="1097443" y="1321746"/>
                        <a:pt x="862252" y="1363656"/>
                      </a:cubicBezTo>
                      <a:cubicBezTo>
                        <a:pt x="627061" y="1405566"/>
                        <a:pt x="122390" y="1259880"/>
                        <a:pt x="23330" y="910813"/>
                      </a:cubicBezTo>
                      <a:close/>
                    </a:path>
                  </a:pathLst>
                </a:custGeom>
                <a:solidFill>
                  <a:srgbClr val="F6DD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순서도: 연결자 12"/>
                <p:cNvSpPr/>
                <p:nvPr/>
              </p:nvSpPr>
              <p:spPr>
                <a:xfrm>
                  <a:off x="4045084" y="2204864"/>
                  <a:ext cx="288032" cy="360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연결자 13"/>
                <p:cNvSpPr/>
                <p:nvPr/>
              </p:nvSpPr>
              <p:spPr>
                <a:xfrm>
                  <a:off x="4549140" y="2204864"/>
                  <a:ext cx="288032" cy="360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연결자 14"/>
                <p:cNvSpPr/>
                <p:nvPr/>
              </p:nvSpPr>
              <p:spPr>
                <a:xfrm>
                  <a:off x="4143380" y="2316304"/>
                  <a:ext cx="144016" cy="18002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막힌 원호 15"/>
                <p:cNvSpPr/>
                <p:nvPr/>
              </p:nvSpPr>
              <p:spPr>
                <a:xfrm>
                  <a:off x="4605436" y="2284492"/>
                  <a:ext cx="181905" cy="354483"/>
                </a:xfrm>
                <a:prstGeom prst="blockArc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이등변 삼각형 23"/>
                <p:cNvSpPr/>
                <p:nvPr/>
              </p:nvSpPr>
              <p:spPr>
                <a:xfrm flipV="1">
                  <a:off x="4383420" y="2564904"/>
                  <a:ext cx="170314" cy="136592"/>
                </a:xfrm>
                <a:custGeom>
                  <a:avLst/>
                  <a:gdLst>
                    <a:gd name="connsiteX0" fmla="*/ 0 w 1060704"/>
                    <a:gd name="connsiteY0" fmla="*/ 914400 h 914400"/>
                    <a:gd name="connsiteX1" fmla="*/ 530352 w 1060704"/>
                    <a:gd name="connsiteY1" fmla="*/ 0 h 914400"/>
                    <a:gd name="connsiteX2" fmla="*/ 1060704 w 1060704"/>
                    <a:gd name="connsiteY2" fmla="*/ 914400 h 914400"/>
                    <a:gd name="connsiteX3" fmla="*/ 0 w 1060704"/>
                    <a:gd name="connsiteY3" fmla="*/ 914400 h 914400"/>
                    <a:gd name="connsiteX0" fmla="*/ 0 w 1061077"/>
                    <a:gd name="connsiteY0" fmla="*/ 914400 h 914400"/>
                    <a:gd name="connsiteX1" fmla="*/ 530352 w 1061077"/>
                    <a:gd name="connsiteY1" fmla="*/ 0 h 914400"/>
                    <a:gd name="connsiteX2" fmla="*/ 1060704 w 1061077"/>
                    <a:gd name="connsiteY2" fmla="*/ 914400 h 914400"/>
                    <a:gd name="connsiteX3" fmla="*/ 0 w 1061077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417"/>
                    <a:gd name="connsiteY0" fmla="*/ 914400 h 914400"/>
                    <a:gd name="connsiteX1" fmla="*/ 530352 w 1061417"/>
                    <a:gd name="connsiteY1" fmla="*/ 0 h 914400"/>
                    <a:gd name="connsiteX2" fmla="*/ 1060704 w 1061417"/>
                    <a:gd name="connsiteY2" fmla="*/ 914400 h 914400"/>
                    <a:gd name="connsiteX3" fmla="*/ 0 w 1061417"/>
                    <a:gd name="connsiteY3" fmla="*/ 914400 h 914400"/>
                    <a:gd name="connsiteX0" fmla="*/ 0 w 1061669"/>
                    <a:gd name="connsiteY0" fmla="*/ 899160 h 899160"/>
                    <a:gd name="connsiteX1" fmla="*/ 583692 w 1061669"/>
                    <a:gd name="connsiteY1" fmla="*/ 0 h 899160"/>
                    <a:gd name="connsiteX2" fmla="*/ 1060704 w 1061669"/>
                    <a:gd name="connsiteY2" fmla="*/ 899160 h 899160"/>
                    <a:gd name="connsiteX3" fmla="*/ 0 w 1061669"/>
                    <a:gd name="connsiteY3" fmla="*/ 899160 h 899160"/>
                    <a:gd name="connsiteX0" fmla="*/ 0 w 1061623"/>
                    <a:gd name="connsiteY0" fmla="*/ 777240 h 777240"/>
                    <a:gd name="connsiteX1" fmla="*/ 576072 w 1061623"/>
                    <a:gd name="connsiteY1" fmla="*/ 0 h 777240"/>
                    <a:gd name="connsiteX2" fmla="*/ 1060704 w 1061623"/>
                    <a:gd name="connsiteY2" fmla="*/ 777240 h 777240"/>
                    <a:gd name="connsiteX3" fmla="*/ 0 w 1061623"/>
                    <a:gd name="connsiteY3" fmla="*/ 777240 h 777240"/>
                    <a:gd name="connsiteX0" fmla="*/ 0 w 993708"/>
                    <a:gd name="connsiteY0" fmla="*/ 777240 h 777240"/>
                    <a:gd name="connsiteX1" fmla="*/ 576072 w 993708"/>
                    <a:gd name="connsiteY1" fmla="*/ 0 h 777240"/>
                    <a:gd name="connsiteX2" fmla="*/ 992124 w 993708"/>
                    <a:gd name="connsiteY2" fmla="*/ 777240 h 777240"/>
                    <a:gd name="connsiteX3" fmla="*/ 0 w 993708"/>
                    <a:gd name="connsiteY3" fmla="*/ 777240 h 777240"/>
                    <a:gd name="connsiteX0" fmla="*/ 0 w 864168"/>
                    <a:gd name="connsiteY0" fmla="*/ 769620 h 777240"/>
                    <a:gd name="connsiteX1" fmla="*/ 446532 w 864168"/>
                    <a:gd name="connsiteY1" fmla="*/ 0 h 777240"/>
                    <a:gd name="connsiteX2" fmla="*/ 862584 w 864168"/>
                    <a:gd name="connsiteY2" fmla="*/ 777240 h 777240"/>
                    <a:gd name="connsiteX3" fmla="*/ 0 w 864168"/>
                    <a:gd name="connsiteY3" fmla="*/ 769620 h 777240"/>
                    <a:gd name="connsiteX0" fmla="*/ 0 w 864168"/>
                    <a:gd name="connsiteY0" fmla="*/ 769620 h 856006"/>
                    <a:gd name="connsiteX1" fmla="*/ 446532 w 864168"/>
                    <a:gd name="connsiteY1" fmla="*/ 0 h 856006"/>
                    <a:gd name="connsiteX2" fmla="*/ 862584 w 864168"/>
                    <a:gd name="connsiteY2" fmla="*/ 777240 h 856006"/>
                    <a:gd name="connsiteX3" fmla="*/ 0 w 864168"/>
                    <a:gd name="connsiteY3" fmla="*/ 769620 h 856006"/>
                    <a:gd name="connsiteX0" fmla="*/ 0 w 864168"/>
                    <a:gd name="connsiteY0" fmla="*/ 769620 h 891777"/>
                    <a:gd name="connsiteX1" fmla="*/ 446532 w 864168"/>
                    <a:gd name="connsiteY1" fmla="*/ 0 h 891777"/>
                    <a:gd name="connsiteX2" fmla="*/ 862584 w 864168"/>
                    <a:gd name="connsiteY2" fmla="*/ 777240 h 891777"/>
                    <a:gd name="connsiteX3" fmla="*/ 0 w 864168"/>
                    <a:gd name="connsiteY3" fmla="*/ 769620 h 891777"/>
                    <a:gd name="connsiteX0" fmla="*/ 0 w 864168"/>
                    <a:gd name="connsiteY0" fmla="*/ 769620 h 888677"/>
                    <a:gd name="connsiteX1" fmla="*/ 446532 w 864168"/>
                    <a:gd name="connsiteY1" fmla="*/ 0 h 888677"/>
                    <a:gd name="connsiteX2" fmla="*/ 862584 w 864168"/>
                    <a:gd name="connsiteY2" fmla="*/ 777240 h 888677"/>
                    <a:gd name="connsiteX3" fmla="*/ 0 w 864168"/>
                    <a:gd name="connsiteY3" fmla="*/ 769620 h 88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4168" h="888677">
                      <a:moveTo>
                        <a:pt x="0" y="769620"/>
                      </a:moveTo>
                      <a:cubicBezTo>
                        <a:pt x="24384" y="403860"/>
                        <a:pt x="18288" y="190500"/>
                        <a:pt x="446532" y="0"/>
                      </a:cubicBezTo>
                      <a:cubicBezTo>
                        <a:pt x="806196" y="198120"/>
                        <a:pt x="876300" y="312420"/>
                        <a:pt x="862584" y="777240"/>
                      </a:cubicBezTo>
                      <a:cubicBezTo>
                        <a:pt x="529336" y="949960"/>
                        <a:pt x="264668" y="901700"/>
                        <a:pt x="0" y="76962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눈물 방울 24"/>
                <p:cNvSpPr/>
                <p:nvPr/>
              </p:nvSpPr>
              <p:spPr>
                <a:xfrm rot="723142">
                  <a:off x="3338818" y="1641932"/>
                  <a:ext cx="669036" cy="1257916"/>
                </a:xfrm>
                <a:custGeom>
                  <a:avLst/>
                  <a:gdLst>
                    <a:gd name="connsiteX0" fmla="*/ 0 w 985252"/>
                    <a:gd name="connsiteY0" fmla="*/ 612068 h 1224136"/>
                    <a:gd name="connsiteX1" fmla="*/ 492626 w 985252"/>
                    <a:gd name="connsiteY1" fmla="*/ 0 h 1224136"/>
                    <a:gd name="connsiteX2" fmla="*/ 985252 w 985252"/>
                    <a:gd name="connsiteY2" fmla="*/ 0 h 1224136"/>
                    <a:gd name="connsiteX3" fmla="*/ 985252 w 985252"/>
                    <a:gd name="connsiteY3" fmla="*/ 612068 h 1224136"/>
                    <a:gd name="connsiteX4" fmla="*/ 492626 w 985252"/>
                    <a:gd name="connsiteY4" fmla="*/ 1224136 h 1224136"/>
                    <a:gd name="connsiteX5" fmla="*/ 0 w 985252"/>
                    <a:gd name="connsiteY5" fmla="*/ 612068 h 1224136"/>
                    <a:gd name="connsiteX0" fmla="*/ 21 w 985273"/>
                    <a:gd name="connsiteY0" fmla="*/ 612068 h 1224136"/>
                    <a:gd name="connsiteX1" fmla="*/ 507887 w 985273"/>
                    <a:gd name="connsiteY1" fmla="*/ 76200 h 1224136"/>
                    <a:gd name="connsiteX2" fmla="*/ 985273 w 985273"/>
                    <a:gd name="connsiteY2" fmla="*/ 0 h 1224136"/>
                    <a:gd name="connsiteX3" fmla="*/ 985273 w 985273"/>
                    <a:gd name="connsiteY3" fmla="*/ 612068 h 1224136"/>
                    <a:gd name="connsiteX4" fmla="*/ 492647 w 985273"/>
                    <a:gd name="connsiteY4" fmla="*/ 1224136 h 1224136"/>
                    <a:gd name="connsiteX5" fmla="*/ 21 w 985273"/>
                    <a:gd name="connsiteY5" fmla="*/ 612068 h 1224136"/>
                    <a:gd name="connsiteX0" fmla="*/ 21 w 985273"/>
                    <a:gd name="connsiteY0" fmla="*/ 612068 h 1224136"/>
                    <a:gd name="connsiteX1" fmla="*/ 507887 w 985273"/>
                    <a:gd name="connsiteY1" fmla="*/ 76200 h 1224136"/>
                    <a:gd name="connsiteX2" fmla="*/ 985273 w 985273"/>
                    <a:gd name="connsiteY2" fmla="*/ 0 h 1224136"/>
                    <a:gd name="connsiteX3" fmla="*/ 985273 w 985273"/>
                    <a:gd name="connsiteY3" fmla="*/ 612068 h 1224136"/>
                    <a:gd name="connsiteX4" fmla="*/ 492647 w 985273"/>
                    <a:gd name="connsiteY4" fmla="*/ 1224136 h 1224136"/>
                    <a:gd name="connsiteX5" fmla="*/ 21 w 985273"/>
                    <a:gd name="connsiteY5" fmla="*/ 612068 h 1224136"/>
                    <a:gd name="connsiteX0" fmla="*/ 36 w 749068"/>
                    <a:gd name="connsiteY0" fmla="*/ 802568 h 1226770"/>
                    <a:gd name="connsiteX1" fmla="*/ 271682 w 749068"/>
                    <a:gd name="connsiteY1" fmla="*/ 76200 h 1226770"/>
                    <a:gd name="connsiteX2" fmla="*/ 749068 w 749068"/>
                    <a:gd name="connsiteY2" fmla="*/ 0 h 1226770"/>
                    <a:gd name="connsiteX3" fmla="*/ 749068 w 749068"/>
                    <a:gd name="connsiteY3" fmla="*/ 612068 h 1226770"/>
                    <a:gd name="connsiteX4" fmla="*/ 256442 w 749068"/>
                    <a:gd name="connsiteY4" fmla="*/ 1224136 h 1226770"/>
                    <a:gd name="connsiteX5" fmla="*/ 36 w 749068"/>
                    <a:gd name="connsiteY5" fmla="*/ 802568 h 1226770"/>
                    <a:gd name="connsiteX0" fmla="*/ 26 w 802398"/>
                    <a:gd name="connsiteY0" fmla="*/ 634928 h 1224162"/>
                    <a:gd name="connsiteX1" fmla="*/ 325012 w 802398"/>
                    <a:gd name="connsiteY1" fmla="*/ 76200 h 1224162"/>
                    <a:gd name="connsiteX2" fmla="*/ 802398 w 802398"/>
                    <a:gd name="connsiteY2" fmla="*/ 0 h 1224162"/>
                    <a:gd name="connsiteX3" fmla="*/ 802398 w 802398"/>
                    <a:gd name="connsiteY3" fmla="*/ 612068 h 1224162"/>
                    <a:gd name="connsiteX4" fmla="*/ 309772 w 802398"/>
                    <a:gd name="connsiteY4" fmla="*/ 1224136 h 1224162"/>
                    <a:gd name="connsiteX5" fmla="*/ 26 w 802398"/>
                    <a:gd name="connsiteY5" fmla="*/ 634928 h 1224162"/>
                    <a:gd name="connsiteX0" fmla="*/ 728 w 803100"/>
                    <a:gd name="connsiteY0" fmla="*/ 634928 h 1224162"/>
                    <a:gd name="connsiteX1" fmla="*/ 394294 w 803100"/>
                    <a:gd name="connsiteY1" fmla="*/ 99060 h 1224162"/>
                    <a:gd name="connsiteX2" fmla="*/ 803100 w 803100"/>
                    <a:gd name="connsiteY2" fmla="*/ 0 h 1224162"/>
                    <a:gd name="connsiteX3" fmla="*/ 803100 w 803100"/>
                    <a:gd name="connsiteY3" fmla="*/ 612068 h 1224162"/>
                    <a:gd name="connsiteX4" fmla="*/ 310474 w 803100"/>
                    <a:gd name="connsiteY4" fmla="*/ 1224136 h 1224162"/>
                    <a:gd name="connsiteX5" fmla="*/ 728 w 803100"/>
                    <a:gd name="connsiteY5" fmla="*/ 634928 h 1224162"/>
                    <a:gd name="connsiteX0" fmla="*/ 728 w 803100"/>
                    <a:gd name="connsiteY0" fmla="*/ 634928 h 1224162"/>
                    <a:gd name="connsiteX1" fmla="*/ 394294 w 803100"/>
                    <a:gd name="connsiteY1" fmla="*/ 99060 h 1224162"/>
                    <a:gd name="connsiteX2" fmla="*/ 803100 w 803100"/>
                    <a:gd name="connsiteY2" fmla="*/ 0 h 1224162"/>
                    <a:gd name="connsiteX3" fmla="*/ 803100 w 803100"/>
                    <a:gd name="connsiteY3" fmla="*/ 612068 h 1224162"/>
                    <a:gd name="connsiteX4" fmla="*/ 310474 w 803100"/>
                    <a:gd name="connsiteY4" fmla="*/ 1224136 h 1224162"/>
                    <a:gd name="connsiteX5" fmla="*/ 728 w 803100"/>
                    <a:gd name="connsiteY5" fmla="*/ 634928 h 1224162"/>
                    <a:gd name="connsiteX0" fmla="*/ 728 w 803100"/>
                    <a:gd name="connsiteY0" fmla="*/ 634928 h 1224162"/>
                    <a:gd name="connsiteX1" fmla="*/ 394294 w 803100"/>
                    <a:gd name="connsiteY1" fmla="*/ 99060 h 1224162"/>
                    <a:gd name="connsiteX2" fmla="*/ 803100 w 803100"/>
                    <a:gd name="connsiteY2" fmla="*/ 0 h 1224162"/>
                    <a:gd name="connsiteX3" fmla="*/ 803100 w 803100"/>
                    <a:gd name="connsiteY3" fmla="*/ 612068 h 1224162"/>
                    <a:gd name="connsiteX4" fmla="*/ 310474 w 803100"/>
                    <a:gd name="connsiteY4" fmla="*/ 1224136 h 1224162"/>
                    <a:gd name="connsiteX5" fmla="*/ 728 w 803100"/>
                    <a:gd name="connsiteY5" fmla="*/ 634928 h 1224162"/>
                    <a:gd name="connsiteX0" fmla="*/ 728 w 803100"/>
                    <a:gd name="connsiteY0" fmla="*/ 635985 h 1225219"/>
                    <a:gd name="connsiteX1" fmla="*/ 394294 w 803100"/>
                    <a:gd name="connsiteY1" fmla="*/ 100117 h 1225219"/>
                    <a:gd name="connsiteX2" fmla="*/ 803100 w 803100"/>
                    <a:gd name="connsiteY2" fmla="*/ 1057 h 1225219"/>
                    <a:gd name="connsiteX3" fmla="*/ 803100 w 803100"/>
                    <a:gd name="connsiteY3" fmla="*/ 613125 h 1225219"/>
                    <a:gd name="connsiteX4" fmla="*/ 310474 w 803100"/>
                    <a:gd name="connsiteY4" fmla="*/ 1225193 h 1225219"/>
                    <a:gd name="connsiteX5" fmla="*/ 728 w 803100"/>
                    <a:gd name="connsiteY5" fmla="*/ 635985 h 1225219"/>
                    <a:gd name="connsiteX0" fmla="*/ 659 w 803031"/>
                    <a:gd name="connsiteY0" fmla="*/ 635985 h 1225193"/>
                    <a:gd name="connsiteX1" fmla="*/ 394225 w 803031"/>
                    <a:gd name="connsiteY1" fmla="*/ 100117 h 1225193"/>
                    <a:gd name="connsiteX2" fmla="*/ 803031 w 803031"/>
                    <a:gd name="connsiteY2" fmla="*/ 1057 h 1225193"/>
                    <a:gd name="connsiteX3" fmla="*/ 673491 w 803031"/>
                    <a:gd name="connsiteY3" fmla="*/ 635985 h 1225193"/>
                    <a:gd name="connsiteX4" fmla="*/ 310405 w 803031"/>
                    <a:gd name="connsiteY4" fmla="*/ 1225193 h 1225193"/>
                    <a:gd name="connsiteX5" fmla="*/ 659 w 803031"/>
                    <a:gd name="connsiteY5" fmla="*/ 635985 h 1225193"/>
                    <a:gd name="connsiteX0" fmla="*/ 943 w 803315"/>
                    <a:gd name="connsiteY0" fmla="*/ 635985 h 1257916"/>
                    <a:gd name="connsiteX1" fmla="*/ 394509 w 803315"/>
                    <a:gd name="connsiteY1" fmla="*/ 100117 h 1257916"/>
                    <a:gd name="connsiteX2" fmla="*/ 803315 w 803315"/>
                    <a:gd name="connsiteY2" fmla="*/ 1057 h 1257916"/>
                    <a:gd name="connsiteX3" fmla="*/ 673775 w 803315"/>
                    <a:gd name="connsiteY3" fmla="*/ 635985 h 1257916"/>
                    <a:gd name="connsiteX4" fmla="*/ 310689 w 803315"/>
                    <a:gd name="connsiteY4" fmla="*/ 1225193 h 1257916"/>
                    <a:gd name="connsiteX5" fmla="*/ 943 w 803315"/>
                    <a:gd name="connsiteY5" fmla="*/ 635985 h 1257916"/>
                    <a:gd name="connsiteX0" fmla="*/ 943 w 803315"/>
                    <a:gd name="connsiteY0" fmla="*/ 635985 h 1257916"/>
                    <a:gd name="connsiteX1" fmla="*/ 394509 w 803315"/>
                    <a:gd name="connsiteY1" fmla="*/ 100117 h 1257916"/>
                    <a:gd name="connsiteX2" fmla="*/ 803315 w 803315"/>
                    <a:gd name="connsiteY2" fmla="*/ 1057 h 1257916"/>
                    <a:gd name="connsiteX3" fmla="*/ 673775 w 803315"/>
                    <a:gd name="connsiteY3" fmla="*/ 635985 h 1257916"/>
                    <a:gd name="connsiteX4" fmla="*/ 310689 w 803315"/>
                    <a:gd name="connsiteY4" fmla="*/ 1225193 h 1257916"/>
                    <a:gd name="connsiteX5" fmla="*/ 943 w 803315"/>
                    <a:gd name="connsiteY5" fmla="*/ 635985 h 1257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3315" h="1257916">
                      <a:moveTo>
                        <a:pt x="943" y="635985"/>
                      </a:moveTo>
                      <a:cubicBezTo>
                        <a:pt x="14913" y="448472"/>
                        <a:pt x="168159" y="229657"/>
                        <a:pt x="394509" y="100117"/>
                      </a:cubicBezTo>
                      <a:cubicBezTo>
                        <a:pt x="530778" y="6137"/>
                        <a:pt x="667046" y="-4023"/>
                        <a:pt x="803315" y="1057"/>
                      </a:cubicBezTo>
                      <a:lnTo>
                        <a:pt x="673775" y="635985"/>
                      </a:lnTo>
                      <a:cubicBezTo>
                        <a:pt x="528995" y="935921"/>
                        <a:pt x="491408" y="1049933"/>
                        <a:pt x="310689" y="1225193"/>
                      </a:cubicBezTo>
                      <a:cubicBezTo>
                        <a:pt x="129970" y="1400453"/>
                        <a:pt x="-13027" y="823498"/>
                        <a:pt x="943" y="635985"/>
                      </a:cubicBezTo>
                      <a:close/>
                    </a:path>
                  </a:pathLst>
                </a:custGeom>
                <a:solidFill>
                  <a:srgbClr val="7E48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4236662" y="2852936"/>
                  <a:ext cx="4564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타원 8"/>
              <p:cNvSpPr/>
              <p:nvPr/>
            </p:nvSpPr>
            <p:spPr>
              <a:xfrm>
                <a:off x="837097" y="5547666"/>
                <a:ext cx="464059" cy="236614"/>
              </a:xfrm>
              <a:prstGeom prst="ellipse">
                <a:avLst/>
              </a:prstGeom>
              <a:solidFill>
                <a:srgbClr val="F3D37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438400" y="5522341"/>
                <a:ext cx="464059" cy="236614"/>
              </a:xfrm>
              <a:prstGeom prst="ellipse">
                <a:avLst/>
              </a:prstGeom>
              <a:solidFill>
                <a:srgbClr val="F3D37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21192417">
              <a:off x="1995129" y="1941486"/>
              <a:ext cx="423908" cy="676778"/>
              <a:chOff x="3919597" y="3004991"/>
              <a:chExt cx="1205918" cy="19252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그룹 20"/>
              <p:cNvGrpSpPr/>
              <p:nvPr/>
            </p:nvGrpSpPr>
            <p:grpSpPr>
              <a:xfrm>
                <a:off x="3919597" y="3004991"/>
                <a:ext cx="1205918" cy="1905959"/>
                <a:chOff x="5620422" y="1661545"/>
                <a:chExt cx="1543866" cy="2440085"/>
              </a:xfrm>
            </p:grpSpPr>
            <p:sp>
              <p:nvSpPr>
                <p:cNvPr id="24" name="타원 22"/>
                <p:cNvSpPr/>
                <p:nvPr/>
              </p:nvSpPr>
              <p:spPr>
                <a:xfrm>
                  <a:off x="5620422" y="2730974"/>
                  <a:ext cx="1543866" cy="1370656"/>
                </a:xfrm>
                <a:custGeom>
                  <a:avLst/>
                  <a:gdLst>
                    <a:gd name="connsiteX0" fmla="*/ 0 w 2516044"/>
                    <a:gd name="connsiteY0" fmla="*/ 1100543 h 2201085"/>
                    <a:gd name="connsiteX1" fmla="*/ 1258022 w 2516044"/>
                    <a:gd name="connsiteY1" fmla="*/ 0 h 2201085"/>
                    <a:gd name="connsiteX2" fmla="*/ 2516044 w 2516044"/>
                    <a:gd name="connsiteY2" fmla="*/ 1100543 h 2201085"/>
                    <a:gd name="connsiteX3" fmla="*/ 1258022 w 2516044"/>
                    <a:gd name="connsiteY3" fmla="*/ 2201086 h 2201085"/>
                    <a:gd name="connsiteX4" fmla="*/ 0 w 2516044"/>
                    <a:gd name="connsiteY4" fmla="*/ 1100543 h 2201085"/>
                    <a:gd name="connsiteX0" fmla="*/ 0 w 1906444"/>
                    <a:gd name="connsiteY0" fmla="*/ 1103256 h 2205496"/>
                    <a:gd name="connsiteX1" fmla="*/ 1258022 w 1906444"/>
                    <a:gd name="connsiteY1" fmla="*/ 2713 h 2205496"/>
                    <a:gd name="connsiteX2" fmla="*/ 1906444 w 1906444"/>
                    <a:gd name="connsiteY2" fmla="*/ 889896 h 2205496"/>
                    <a:gd name="connsiteX3" fmla="*/ 1258022 w 1906444"/>
                    <a:gd name="connsiteY3" fmla="*/ 2203799 h 2205496"/>
                    <a:gd name="connsiteX4" fmla="*/ 0 w 1906444"/>
                    <a:gd name="connsiteY4" fmla="*/ 1103256 h 2205496"/>
                    <a:gd name="connsiteX0" fmla="*/ 0 w 2357356"/>
                    <a:gd name="connsiteY0" fmla="*/ 1103256 h 2205496"/>
                    <a:gd name="connsiteX1" fmla="*/ 1258022 w 2357356"/>
                    <a:gd name="connsiteY1" fmla="*/ 2713 h 2205496"/>
                    <a:gd name="connsiteX2" fmla="*/ 1906444 w 2357356"/>
                    <a:gd name="connsiteY2" fmla="*/ 889896 h 2205496"/>
                    <a:gd name="connsiteX3" fmla="*/ 1258022 w 2357356"/>
                    <a:gd name="connsiteY3" fmla="*/ 2203799 h 2205496"/>
                    <a:gd name="connsiteX4" fmla="*/ 0 w 2357356"/>
                    <a:gd name="connsiteY4" fmla="*/ 1103256 h 2205496"/>
                    <a:gd name="connsiteX0" fmla="*/ 0 w 2380665"/>
                    <a:gd name="connsiteY0" fmla="*/ 1103256 h 2209122"/>
                    <a:gd name="connsiteX1" fmla="*/ 1258022 w 2380665"/>
                    <a:gd name="connsiteY1" fmla="*/ 2713 h 2209122"/>
                    <a:gd name="connsiteX2" fmla="*/ 1906444 w 2380665"/>
                    <a:gd name="connsiteY2" fmla="*/ 889896 h 2209122"/>
                    <a:gd name="connsiteX3" fmla="*/ 1258022 w 2380665"/>
                    <a:gd name="connsiteY3" fmla="*/ 2203799 h 2209122"/>
                    <a:gd name="connsiteX4" fmla="*/ 0 w 2380665"/>
                    <a:gd name="connsiteY4" fmla="*/ 1103256 h 2209122"/>
                    <a:gd name="connsiteX0" fmla="*/ 813 w 2381478"/>
                    <a:gd name="connsiteY0" fmla="*/ 1103256 h 2209531"/>
                    <a:gd name="connsiteX1" fmla="*/ 1258835 w 2381478"/>
                    <a:gd name="connsiteY1" fmla="*/ 2713 h 2209531"/>
                    <a:gd name="connsiteX2" fmla="*/ 1907257 w 2381478"/>
                    <a:gd name="connsiteY2" fmla="*/ 889896 h 2209531"/>
                    <a:gd name="connsiteX3" fmla="*/ 1258835 w 2381478"/>
                    <a:gd name="connsiteY3" fmla="*/ 2203799 h 2209531"/>
                    <a:gd name="connsiteX4" fmla="*/ 813 w 2381478"/>
                    <a:gd name="connsiteY4" fmla="*/ 1103256 h 2209531"/>
                    <a:gd name="connsiteX0" fmla="*/ 6206 w 2386871"/>
                    <a:gd name="connsiteY0" fmla="*/ 828336 h 1932533"/>
                    <a:gd name="connsiteX1" fmla="*/ 829888 w 2386871"/>
                    <a:gd name="connsiteY1" fmla="*/ 9733 h 1932533"/>
                    <a:gd name="connsiteX2" fmla="*/ 1912650 w 2386871"/>
                    <a:gd name="connsiteY2" fmla="*/ 614976 h 1932533"/>
                    <a:gd name="connsiteX3" fmla="*/ 1264228 w 2386871"/>
                    <a:gd name="connsiteY3" fmla="*/ 1928879 h 1932533"/>
                    <a:gd name="connsiteX4" fmla="*/ 6206 w 2386871"/>
                    <a:gd name="connsiteY4" fmla="*/ 828336 h 1932533"/>
                    <a:gd name="connsiteX0" fmla="*/ 6206 w 2191352"/>
                    <a:gd name="connsiteY0" fmla="*/ 828336 h 1932533"/>
                    <a:gd name="connsiteX1" fmla="*/ 829888 w 2191352"/>
                    <a:gd name="connsiteY1" fmla="*/ 9733 h 1932533"/>
                    <a:gd name="connsiteX2" fmla="*/ 1912650 w 2191352"/>
                    <a:gd name="connsiteY2" fmla="*/ 614976 h 1932533"/>
                    <a:gd name="connsiteX3" fmla="*/ 1264228 w 2191352"/>
                    <a:gd name="connsiteY3" fmla="*/ 1928879 h 1932533"/>
                    <a:gd name="connsiteX4" fmla="*/ 6206 w 2191352"/>
                    <a:gd name="connsiteY4" fmla="*/ 828336 h 1932533"/>
                    <a:gd name="connsiteX0" fmla="*/ 6403 w 2192898"/>
                    <a:gd name="connsiteY0" fmla="*/ 828336 h 1598904"/>
                    <a:gd name="connsiteX1" fmla="*/ 830085 w 2192898"/>
                    <a:gd name="connsiteY1" fmla="*/ 9733 h 1598904"/>
                    <a:gd name="connsiteX2" fmla="*/ 1912847 w 2192898"/>
                    <a:gd name="connsiteY2" fmla="*/ 614976 h 1598904"/>
                    <a:gd name="connsiteX3" fmla="*/ 1272045 w 2192898"/>
                    <a:gd name="connsiteY3" fmla="*/ 1593599 h 1598904"/>
                    <a:gd name="connsiteX4" fmla="*/ 6403 w 2192898"/>
                    <a:gd name="connsiteY4" fmla="*/ 828336 h 1598904"/>
                    <a:gd name="connsiteX0" fmla="*/ 7986 w 2018104"/>
                    <a:gd name="connsiteY0" fmla="*/ 957505 h 1605746"/>
                    <a:gd name="connsiteX1" fmla="*/ 679268 w 2018104"/>
                    <a:gd name="connsiteY1" fmla="*/ 16982 h 1605746"/>
                    <a:gd name="connsiteX2" fmla="*/ 1762030 w 2018104"/>
                    <a:gd name="connsiteY2" fmla="*/ 622225 h 1605746"/>
                    <a:gd name="connsiteX3" fmla="*/ 1121228 w 2018104"/>
                    <a:gd name="connsiteY3" fmla="*/ 1600848 h 1605746"/>
                    <a:gd name="connsiteX4" fmla="*/ 7986 w 2018104"/>
                    <a:gd name="connsiteY4" fmla="*/ 957505 h 1605746"/>
                    <a:gd name="connsiteX0" fmla="*/ 22061 w 2032179"/>
                    <a:gd name="connsiteY0" fmla="*/ 957505 h 1613456"/>
                    <a:gd name="connsiteX1" fmla="*/ 693343 w 2032179"/>
                    <a:gd name="connsiteY1" fmla="*/ 16982 h 1613456"/>
                    <a:gd name="connsiteX2" fmla="*/ 1776105 w 2032179"/>
                    <a:gd name="connsiteY2" fmla="*/ 622225 h 1613456"/>
                    <a:gd name="connsiteX3" fmla="*/ 1135303 w 2032179"/>
                    <a:gd name="connsiteY3" fmla="*/ 1600848 h 1613456"/>
                    <a:gd name="connsiteX4" fmla="*/ 22061 w 2032179"/>
                    <a:gd name="connsiteY4" fmla="*/ 957505 h 1613456"/>
                    <a:gd name="connsiteX0" fmla="*/ 22061 w 1883831"/>
                    <a:gd name="connsiteY0" fmla="*/ 957505 h 1613456"/>
                    <a:gd name="connsiteX1" fmla="*/ 693343 w 1883831"/>
                    <a:gd name="connsiteY1" fmla="*/ 16982 h 1613456"/>
                    <a:gd name="connsiteX2" fmla="*/ 1776105 w 1883831"/>
                    <a:gd name="connsiteY2" fmla="*/ 622225 h 1613456"/>
                    <a:gd name="connsiteX3" fmla="*/ 1135303 w 1883831"/>
                    <a:gd name="connsiteY3" fmla="*/ 1600848 h 1613456"/>
                    <a:gd name="connsiteX4" fmla="*/ 22061 w 1883831"/>
                    <a:gd name="connsiteY4" fmla="*/ 957505 h 1613456"/>
                    <a:gd name="connsiteX0" fmla="*/ 21520 w 1793621"/>
                    <a:gd name="connsiteY0" fmla="*/ 956377 h 1611926"/>
                    <a:gd name="connsiteX1" fmla="*/ 692802 w 1793621"/>
                    <a:gd name="connsiteY1" fmla="*/ 15854 h 1611926"/>
                    <a:gd name="connsiteX2" fmla="*/ 1676504 w 1793621"/>
                    <a:gd name="connsiteY2" fmla="*/ 628717 h 1611926"/>
                    <a:gd name="connsiteX3" fmla="*/ 1134762 w 1793621"/>
                    <a:gd name="connsiteY3" fmla="*/ 1599720 h 1611926"/>
                    <a:gd name="connsiteX4" fmla="*/ 21520 w 1793621"/>
                    <a:gd name="connsiteY4" fmla="*/ 956377 h 1611926"/>
                    <a:gd name="connsiteX0" fmla="*/ 7282 w 1777560"/>
                    <a:gd name="connsiteY0" fmla="*/ 956377 h 1408748"/>
                    <a:gd name="connsiteX1" fmla="*/ 678564 w 1777560"/>
                    <a:gd name="connsiteY1" fmla="*/ 15854 h 1408748"/>
                    <a:gd name="connsiteX2" fmla="*/ 1662266 w 1777560"/>
                    <a:gd name="connsiteY2" fmla="*/ 628717 h 1408748"/>
                    <a:gd name="connsiteX3" fmla="*/ 1105284 w 1777560"/>
                    <a:gd name="connsiteY3" fmla="*/ 1401600 h 1408748"/>
                    <a:gd name="connsiteX4" fmla="*/ 7282 w 1777560"/>
                    <a:gd name="connsiteY4" fmla="*/ 956377 h 1408748"/>
                    <a:gd name="connsiteX0" fmla="*/ 11820 w 1534008"/>
                    <a:gd name="connsiteY0" fmla="*/ 875691 h 1400721"/>
                    <a:gd name="connsiteX1" fmla="*/ 439262 w 1534008"/>
                    <a:gd name="connsiteY1" fmla="*/ 11368 h 1400721"/>
                    <a:gd name="connsiteX2" fmla="*/ 1422964 w 1534008"/>
                    <a:gd name="connsiteY2" fmla="*/ 624231 h 1400721"/>
                    <a:gd name="connsiteX3" fmla="*/ 865982 w 1534008"/>
                    <a:gd name="connsiteY3" fmla="*/ 1397114 h 1400721"/>
                    <a:gd name="connsiteX4" fmla="*/ 11820 w 1534008"/>
                    <a:gd name="connsiteY4" fmla="*/ 875691 h 1400721"/>
                    <a:gd name="connsiteX0" fmla="*/ 20665 w 1542853"/>
                    <a:gd name="connsiteY0" fmla="*/ 875691 h 1402398"/>
                    <a:gd name="connsiteX1" fmla="*/ 448107 w 1542853"/>
                    <a:gd name="connsiteY1" fmla="*/ 11368 h 1402398"/>
                    <a:gd name="connsiteX2" fmla="*/ 1431809 w 1542853"/>
                    <a:gd name="connsiteY2" fmla="*/ 624231 h 1402398"/>
                    <a:gd name="connsiteX3" fmla="*/ 874827 w 1542853"/>
                    <a:gd name="connsiteY3" fmla="*/ 1397114 h 1402398"/>
                    <a:gd name="connsiteX4" fmla="*/ 20665 w 1542853"/>
                    <a:gd name="connsiteY4" fmla="*/ 875691 h 1402398"/>
                    <a:gd name="connsiteX0" fmla="*/ 24195 w 1546383"/>
                    <a:gd name="connsiteY0" fmla="*/ 910813 h 1437520"/>
                    <a:gd name="connsiteX1" fmla="*/ 451637 w 1546383"/>
                    <a:gd name="connsiteY1" fmla="*/ 46490 h 1437520"/>
                    <a:gd name="connsiteX2" fmla="*/ 1435339 w 1546383"/>
                    <a:gd name="connsiteY2" fmla="*/ 659353 h 1437520"/>
                    <a:gd name="connsiteX3" fmla="*/ 878357 w 1546383"/>
                    <a:gd name="connsiteY3" fmla="*/ 1432236 h 1437520"/>
                    <a:gd name="connsiteX4" fmla="*/ 24195 w 1546383"/>
                    <a:gd name="connsiteY4" fmla="*/ 910813 h 1437520"/>
                    <a:gd name="connsiteX0" fmla="*/ 9850 w 1532038"/>
                    <a:gd name="connsiteY0" fmla="*/ 910813 h 1437836"/>
                    <a:gd name="connsiteX1" fmla="*/ 437292 w 1532038"/>
                    <a:gd name="connsiteY1" fmla="*/ 46490 h 1437836"/>
                    <a:gd name="connsiteX2" fmla="*/ 1420994 w 1532038"/>
                    <a:gd name="connsiteY2" fmla="*/ 659353 h 1437836"/>
                    <a:gd name="connsiteX3" fmla="*/ 864012 w 1532038"/>
                    <a:gd name="connsiteY3" fmla="*/ 1432236 h 1437836"/>
                    <a:gd name="connsiteX4" fmla="*/ 9850 w 1532038"/>
                    <a:gd name="connsiteY4" fmla="*/ 910813 h 1437836"/>
                    <a:gd name="connsiteX0" fmla="*/ 13522 w 1534058"/>
                    <a:gd name="connsiteY0" fmla="*/ 910813 h 1367924"/>
                    <a:gd name="connsiteX1" fmla="*/ 440964 w 1534058"/>
                    <a:gd name="connsiteY1" fmla="*/ 46490 h 1367924"/>
                    <a:gd name="connsiteX2" fmla="*/ 1424666 w 1534058"/>
                    <a:gd name="connsiteY2" fmla="*/ 659353 h 1367924"/>
                    <a:gd name="connsiteX3" fmla="*/ 852444 w 1534058"/>
                    <a:gd name="connsiteY3" fmla="*/ 1363656 h 1367924"/>
                    <a:gd name="connsiteX4" fmla="*/ 13522 w 1534058"/>
                    <a:gd name="connsiteY4" fmla="*/ 910813 h 1367924"/>
                    <a:gd name="connsiteX0" fmla="*/ 23330 w 1543866"/>
                    <a:gd name="connsiteY0" fmla="*/ 910813 h 1370656"/>
                    <a:gd name="connsiteX1" fmla="*/ 450772 w 1543866"/>
                    <a:gd name="connsiteY1" fmla="*/ 46490 h 1370656"/>
                    <a:gd name="connsiteX2" fmla="*/ 1434474 w 1543866"/>
                    <a:gd name="connsiteY2" fmla="*/ 659353 h 1370656"/>
                    <a:gd name="connsiteX3" fmla="*/ 862252 w 1543866"/>
                    <a:gd name="connsiteY3" fmla="*/ 1363656 h 1370656"/>
                    <a:gd name="connsiteX4" fmla="*/ 23330 w 1543866"/>
                    <a:gd name="connsiteY4" fmla="*/ 910813 h 137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866" h="1370656">
                      <a:moveTo>
                        <a:pt x="23330" y="910813"/>
                      </a:moveTo>
                      <a:cubicBezTo>
                        <a:pt x="-75730" y="561746"/>
                        <a:pt x="154621" y="179840"/>
                        <a:pt x="450772" y="46490"/>
                      </a:cubicBezTo>
                      <a:cubicBezTo>
                        <a:pt x="746923" y="-86860"/>
                        <a:pt x="1434474" y="51540"/>
                        <a:pt x="1434474" y="659353"/>
                      </a:cubicBezTo>
                      <a:cubicBezTo>
                        <a:pt x="1815474" y="1259546"/>
                        <a:pt x="1097443" y="1321746"/>
                        <a:pt x="862252" y="1363656"/>
                      </a:cubicBezTo>
                      <a:cubicBezTo>
                        <a:pt x="627061" y="1405566"/>
                        <a:pt x="122390" y="1259880"/>
                        <a:pt x="23330" y="91081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순서도: 지연 24"/>
                <p:cNvSpPr/>
                <p:nvPr/>
              </p:nvSpPr>
              <p:spPr>
                <a:xfrm rot="16200000">
                  <a:off x="5610764" y="2531179"/>
                  <a:ext cx="2016224" cy="276956"/>
                </a:xfrm>
                <a:prstGeom prst="flowChartDelay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순서도: 지연 25"/>
                <p:cNvSpPr/>
                <p:nvPr/>
              </p:nvSpPr>
              <p:spPr>
                <a:xfrm rot="16200000">
                  <a:off x="5042065" y="2531179"/>
                  <a:ext cx="2016224" cy="276956"/>
                </a:xfrm>
                <a:prstGeom prst="flowChartDelay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순서도: 연결자 26"/>
                <p:cNvSpPr/>
                <p:nvPr/>
              </p:nvSpPr>
              <p:spPr>
                <a:xfrm>
                  <a:off x="6106049" y="3097344"/>
                  <a:ext cx="288032" cy="360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순서도: 연결자 27"/>
                <p:cNvSpPr/>
                <p:nvPr/>
              </p:nvSpPr>
              <p:spPr>
                <a:xfrm>
                  <a:off x="6610105" y="3097344"/>
                  <a:ext cx="288032" cy="360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순서도: 연결자 28"/>
                <p:cNvSpPr/>
                <p:nvPr/>
              </p:nvSpPr>
              <p:spPr>
                <a:xfrm>
                  <a:off x="6204345" y="3208784"/>
                  <a:ext cx="144016" cy="18002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막힌 원호 29"/>
                <p:cNvSpPr/>
                <p:nvPr/>
              </p:nvSpPr>
              <p:spPr>
                <a:xfrm>
                  <a:off x="6666401" y="3176972"/>
                  <a:ext cx="181905" cy="354483"/>
                </a:xfrm>
                <a:prstGeom prst="blockArc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이등변 삼각형 23"/>
                <p:cNvSpPr/>
                <p:nvPr/>
              </p:nvSpPr>
              <p:spPr>
                <a:xfrm flipV="1">
                  <a:off x="6494021" y="3476682"/>
                  <a:ext cx="170314" cy="136592"/>
                </a:xfrm>
                <a:custGeom>
                  <a:avLst/>
                  <a:gdLst>
                    <a:gd name="connsiteX0" fmla="*/ 0 w 1060704"/>
                    <a:gd name="connsiteY0" fmla="*/ 914400 h 914400"/>
                    <a:gd name="connsiteX1" fmla="*/ 530352 w 1060704"/>
                    <a:gd name="connsiteY1" fmla="*/ 0 h 914400"/>
                    <a:gd name="connsiteX2" fmla="*/ 1060704 w 1060704"/>
                    <a:gd name="connsiteY2" fmla="*/ 914400 h 914400"/>
                    <a:gd name="connsiteX3" fmla="*/ 0 w 1060704"/>
                    <a:gd name="connsiteY3" fmla="*/ 914400 h 914400"/>
                    <a:gd name="connsiteX0" fmla="*/ 0 w 1061077"/>
                    <a:gd name="connsiteY0" fmla="*/ 914400 h 914400"/>
                    <a:gd name="connsiteX1" fmla="*/ 530352 w 1061077"/>
                    <a:gd name="connsiteY1" fmla="*/ 0 h 914400"/>
                    <a:gd name="connsiteX2" fmla="*/ 1060704 w 1061077"/>
                    <a:gd name="connsiteY2" fmla="*/ 914400 h 914400"/>
                    <a:gd name="connsiteX3" fmla="*/ 0 w 1061077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417"/>
                    <a:gd name="connsiteY0" fmla="*/ 914400 h 914400"/>
                    <a:gd name="connsiteX1" fmla="*/ 530352 w 1061417"/>
                    <a:gd name="connsiteY1" fmla="*/ 0 h 914400"/>
                    <a:gd name="connsiteX2" fmla="*/ 1060704 w 1061417"/>
                    <a:gd name="connsiteY2" fmla="*/ 914400 h 914400"/>
                    <a:gd name="connsiteX3" fmla="*/ 0 w 1061417"/>
                    <a:gd name="connsiteY3" fmla="*/ 914400 h 914400"/>
                    <a:gd name="connsiteX0" fmla="*/ 0 w 1061669"/>
                    <a:gd name="connsiteY0" fmla="*/ 899160 h 899160"/>
                    <a:gd name="connsiteX1" fmla="*/ 583692 w 1061669"/>
                    <a:gd name="connsiteY1" fmla="*/ 0 h 899160"/>
                    <a:gd name="connsiteX2" fmla="*/ 1060704 w 1061669"/>
                    <a:gd name="connsiteY2" fmla="*/ 899160 h 899160"/>
                    <a:gd name="connsiteX3" fmla="*/ 0 w 1061669"/>
                    <a:gd name="connsiteY3" fmla="*/ 899160 h 899160"/>
                    <a:gd name="connsiteX0" fmla="*/ 0 w 1061623"/>
                    <a:gd name="connsiteY0" fmla="*/ 777240 h 777240"/>
                    <a:gd name="connsiteX1" fmla="*/ 576072 w 1061623"/>
                    <a:gd name="connsiteY1" fmla="*/ 0 h 777240"/>
                    <a:gd name="connsiteX2" fmla="*/ 1060704 w 1061623"/>
                    <a:gd name="connsiteY2" fmla="*/ 777240 h 777240"/>
                    <a:gd name="connsiteX3" fmla="*/ 0 w 1061623"/>
                    <a:gd name="connsiteY3" fmla="*/ 777240 h 777240"/>
                    <a:gd name="connsiteX0" fmla="*/ 0 w 993708"/>
                    <a:gd name="connsiteY0" fmla="*/ 777240 h 777240"/>
                    <a:gd name="connsiteX1" fmla="*/ 576072 w 993708"/>
                    <a:gd name="connsiteY1" fmla="*/ 0 h 777240"/>
                    <a:gd name="connsiteX2" fmla="*/ 992124 w 993708"/>
                    <a:gd name="connsiteY2" fmla="*/ 777240 h 777240"/>
                    <a:gd name="connsiteX3" fmla="*/ 0 w 993708"/>
                    <a:gd name="connsiteY3" fmla="*/ 777240 h 777240"/>
                    <a:gd name="connsiteX0" fmla="*/ 0 w 864168"/>
                    <a:gd name="connsiteY0" fmla="*/ 769620 h 777240"/>
                    <a:gd name="connsiteX1" fmla="*/ 446532 w 864168"/>
                    <a:gd name="connsiteY1" fmla="*/ 0 h 777240"/>
                    <a:gd name="connsiteX2" fmla="*/ 862584 w 864168"/>
                    <a:gd name="connsiteY2" fmla="*/ 777240 h 777240"/>
                    <a:gd name="connsiteX3" fmla="*/ 0 w 864168"/>
                    <a:gd name="connsiteY3" fmla="*/ 769620 h 777240"/>
                    <a:gd name="connsiteX0" fmla="*/ 0 w 864168"/>
                    <a:gd name="connsiteY0" fmla="*/ 769620 h 856006"/>
                    <a:gd name="connsiteX1" fmla="*/ 446532 w 864168"/>
                    <a:gd name="connsiteY1" fmla="*/ 0 h 856006"/>
                    <a:gd name="connsiteX2" fmla="*/ 862584 w 864168"/>
                    <a:gd name="connsiteY2" fmla="*/ 777240 h 856006"/>
                    <a:gd name="connsiteX3" fmla="*/ 0 w 864168"/>
                    <a:gd name="connsiteY3" fmla="*/ 769620 h 856006"/>
                    <a:gd name="connsiteX0" fmla="*/ 0 w 864168"/>
                    <a:gd name="connsiteY0" fmla="*/ 769620 h 891777"/>
                    <a:gd name="connsiteX1" fmla="*/ 446532 w 864168"/>
                    <a:gd name="connsiteY1" fmla="*/ 0 h 891777"/>
                    <a:gd name="connsiteX2" fmla="*/ 862584 w 864168"/>
                    <a:gd name="connsiteY2" fmla="*/ 777240 h 891777"/>
                    <a:gd name="connsiteX3" fmla="*/ 0 w 864168"/>
                    <a:gd name="connsiteY3" fmla="*/ 769620 h 891777"/>
                    <a:gd name="connsiteX0" fmla="*/ 0 w 864168"/>
                    <a:gd name="connsiteY0" fmla="*/ 769620 h 888677"/>
                    <a:gd name="connsiteX1" fmla="*/ 446532 w 864168"/>
                    <a:gd name="connsiteY1" fmla="*/ 0 h 888677"/>
                    <a:gd name="connsiteX2" fmla="*/ 862584 w 864168"/>
                    <a:gd name="connsiteY2" fmla="*/ 777240 h 888677"/>
                    <a:gd name="connsiteX3" fmla="*/ 0 w 864168"/>
                    <a:gd name="connsiteY3" fmla="*/ 769620 h 88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4168" h="888677">
                      <a:moveTo>
                        <a:pt x="0" y="769620"/>
                      </a:moveTo>
                      <a:cubicBezTo>
                        <a:pt x="24384" y="403860"/>
                        <a:pt x="18288" y="190500"/>
                        <a:pt x="446532" y="0"/>
                      </a:cubicBezTo>
                      <a:cubicBezTo>
                        <a:pt x="806196" y="198120"/>
                        <a:pt x="876300" y="312420"/>
                        <a:pt x="862584" y="777240"/>
                      </a:cubicBezTo>
                      <a:cubicBezTo>
                        <a:pt x="529336" y="949960"/>
                        <a:pt x="264668" y="901700"/>
                        <a:pt x="0" y="76962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6247234" y="3748782"/>
                  <a:ext cx="60759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타원 21"/>
              <p:cNvSpPr/>
              <p:nvPr/>
            </p:nvSpPr>
            <p:spPr>
              <a:xfrm>
                <a:off x="4082259" y="4693650"/>
                <a:ext cx="464057" cy="236613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561930" y="4693650"/>
                <a:ext cx="464057" cy="236613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585696">
              <a:off x="2547525" y="2100181"/>
              <a:ext cx="505514" cy="520788"/>
              <a:chOff x="7203651" y="4327140"/>
              <a:chExt cx="1400797" cy="1443120"/>
            </a:xfrm>
          </p:grpSpPr>
          <p:grpSp>
            <p:nvGrpSpPr>
              <p:cNvPr id="34" name="그룹 33"/>
              <p:cNvGrpSpPr/>
              <p:nvPr/>
            </p:nvGrpSpPr>
            <p:grpSpPr>
              <a:xfrm flipH="1">
                <a:off x="7203651" y="4327140"/>
                <a:ext cx="1400797" cy="1311259"/>
                <a:chOff x="1115616" y="1766012"/>
                <a:chExt cx="1732129" cy="1621410"/>
              </a:xfrm>
            </p:grpSpPr>
            <p:sp>
              <p:nvSpPr>
                <p:cNvPr id="37" name="타원 22"/>
                <p:cNvSpPr/>
                <p:nvPr/>
              </p:nvSpPr>
              <p:spPr>
                <a:xfrm>
                  <a:off x="1115616" y="2016766"/>
                  <a:ext cx="1543866" cy="1370656"/>
                </a:xfrm>
                <a:custGeom>
                  <a:avLst/>
                  <a:gdLst>
                    <a:gd name="connsiteX0" fmla="*/ 0 w 2516044"/>
                    <a:gd name="connsiteY0" fmla="*/ 1100543 h 2201085"/>
                    <a:gd name="connsiteX1" fmla="*/ 1258022 w 2516044"/>
                    <a:gd name="connsiteY1" fmla="*/ 0 h 2201085"/>
                    <a:gd name="connsiteX2" fmla="*/ 2516044 w 2516044"/>
                    <a:gd name="connsiteY2" fmla="*/ 1100543 h 2201085"/>
                    <a:gd name="connsiteX3" fmla="*/ 1258022 w 2516044"/>
                    <a:gd name="connsiteY3" fmla="*/ 2201086 h 2201085"/>
                    <a:gd name="connsiteX4" fmla="*/ 0 w 2516044"/>
                    <a:gd name="connsiteY4" fmla="*/ 1100543 h 2201085"/>
                    <a:gd name="connsiteX0" fmla="*/ 0 w 1906444"/>
                    <a:gd name="connsiteY0" fmla="*/ 1103256 h 2205496"/>
                    <a:gd name="connsiteX1" fmla="*/ 1258022 w 1906444"/>
                    <a:gd name="connsiteY1" fmla="*/ 2713 h 2205496"/>
                    <a:gd name="connsiteX2" fmla="*/ 1906444 w 1906444"/>
                    <a:gd name="connsiteY2" fmla="*/ 889896 h 2205496"/>
                    <a:gd name="connsiteX3" fmla="*/ 1258022 w 1906444"/>
                    <a:gd name="connsiteY3" fmla="*/ 2203799 h 2205496"/>
                    <a:gd name="connsiteX4" fmla="*/ 0 w 1906444"/>
                    <a:gd name="connsiteY4" fmla="*/ 1103256 h 2205496"/>
                    <a:gd name="connsiteX0" fmla="*/ 0 w 2357356"/>
                    <a:gd name="connsiteY0" fmla="*/ 1103256 h 2205496"/>
                    <a:gd name="connsiteX1" fmla="*/ 1258022 w 2357356"/>
                    <a:gd name="connsiteY1" fmla="*/ 2713 h 2205496"/>
                    <a:gd name="connsiteX2" fmla="*/ 1906444 w 2357356"/>
                    <a:gd name="connsiteY2" fmla="*/ 889896 h 2205496"/>
                    <a:gd name="connsiteX3" fmla="*/ 1258022 w 2357356"/>
                    <a:gd name="connsiteY3" fmla="*/ 2203799 h 2205496"/>
                    <a:gd name="connsiteX4" fmla="*/ 0 w 2357356"/>
                    <a:gd name="connsiteY4" fmla="*/ 1103256 h 2205496"/>
                    <a:gd name="connsiteX0" fmla="*/ 0 w 2380665"/>
                    <a:gd name="connsiteY0" fmla="*/ 1103256 h 2209122"/>
                    <a:gd name="connsiteX1" fmla="*/ 1258022 w 2380665"/>
                    <a:gd name="connsiteY1" fmla="*/ 2713 h 2209122"/>
                    <a:gd name="connsiteX2" fmla="*/ 1906444 w 2380665"/>
                    <a:gd name="connsiteY2" fmla="*/ 889896 h 2209122"/>
                    <a:gd name="connsiteX3" fmla="*/ 1258022 w 2380665"/>
                    <a:gd name="connsiteY3" fmla="*/ 2203799 h 2209122"/>
                    <a:gd name="connsiteX4" fmla="*/ 0 w 2380665"/>
                    <a:gd name="connsiteY4" fmla="*/ 1103256 h 2209122"/>
                    <a:gd name="connsiteX0" fmla="*/ 813 w 2381478"/>
                    <a:gd name="connsiteY0" fmla="*/ 1103256 h 2209531"/>
                    <a:gd name="connsiteX1" fmla="*/ 1258835 w 2381478"/>
                    <a:gd name="connsiteY1" fmla="*/ 2713 h 2209531"/>
                    <a:gd name="connsiteX2" fmla="*/ 1907257 w 2381478"/>
                    <a:gd name="connsiteY2" fmla="*/ 889896 h 2209531"/>
                    <a:gd name="connsiteX3" fmla="*/ 1258835 w 2381478"/>
                    <a:gd name="connsiteY3" fmla="*/ 2203799 h 2209531"/>
                    <a:gd name="connsiteX4" fmla="*/ 813 w 2381478"/>
                    <a:gd name="connsiteY4" fmla="*/ 1103256 h 2209531"/>
                    <a:gd name="connsiteX0" fmla="*/ 6206 w 2386871"/>
                    <a:gd name="connsiteY0" fmla="*/ 828336 h 1932533"/>
                    <a:gd name="connsiteX1" fmla="*/ 829888 w 2386871"/>
                    <a:gd name="connsiteY1" fmla="*/ 9733 h 1932533"/>
                    <a:gd name="connsiteX2" fmla="*/ 1912650 w 2386871"/>
                    <a:gd name="connsiteY2" fmla="*/ 614976 h 1932533"/>
                    <a:gd name="connsiteX3" fmla="*/ 1264228 w 2386871"/>
                    <a:gd name="connsiteY3" fmla="*/ 1928879 h 1932533"/>
                    <a:gd name="connsiteX4" fmla="*/ 6206 w 2386871"/>
                    <a:gd name="connsiteY4" fmla="*/ 828336 h 1932533"/>
                    <a:gd name="connsiteX0" fmla="*/ 6206 w 2191352"/>
                    <a:gd name="connsiteY0" fmla="*/ 828336 h 1932533"/>
                    <a:gd name="connsiteX1" fmla="*/ 829888 w 2191352"/>
                    <a:gd name="connsiteY1" fmla="*/ 9733 h 1932533"/>
                    <a:gd name="connsiteX2" fmla="*/ 1912650 w 2191352"/>
                    <a:gd name="connsiteY2" fmla="*/ 614976 h 1932533"/>
                    <a:gd name="connsiteX3" fmla="*/ 1264228 w 2191352"/>
                    <a:gd name="connsiteY3" fmla="*/ 1928879 h 1932533"/>
                    <a:gd name="connsiteX4" fmla="*/ 6206 w 2191352"/>
                    <a:gd name="connsiteY4" fmla="*/ 828336 h 1932533"/>
                    <a:gd name="connsiteX0" fmla="*/ 6403 w 2192898"/>
                    <a:gd name="connsiteY0" fmla="*/ 828336 h 1598904"/>
                    <a:gd name="connsiteX1" fmla="*/ 830085 w 2192898"/>
                    <a:gd name="connsiteY1" fmla="*/ 9733 h 1598904"/>
                    <a:gd name="connsiteX2" fmla="*/ 1912847 w 2192898"/>
                    <a:gd name="connsiteY2" fmla="*/ 614976 h 1598904"/>
                    <a:gd name="connsiteX3" fmla="*/ 1272045 w 2192898"/>
                    <a:gd name="connsiteY3" fmla="*/ 1593599 h 1598904"/>
                    <a:gd name="connsiteX4" fmla="*/ 6403 w 2192898"/>
                    <a:gd name="connsiteY4" fmla="*/ 828336 h 1598904"/>
                    <a:gd name="connsiteX0" fmla="*/ 7986 w 2018104"/>
                    <a:gd name="connsiteY0" fmla="*/ 957505 h 1605746"/>
                    <a:gd name="connsiteX1" fmla="*/ 679268 w 2018104"/>
                    <a:gd name="connsiteY1" fmla="*/ 16982 h 1605746"/>
                    <a:gd name="connsiteX2" fmla="*/ 1762030 w 2018104"/>
                    <a:gd name="connsiteY2" fmla="*/ 622225 h 1605746"/>
                    <a:gd name="connsiteX3" fmla="*/ 1121228 w 2018104"/>
                    <a:gd name="connsiteY3" fmla="*/ 1600848 h 1605746"/>
                    <a:gd name="connsiteX4" fmla="*/ 7986 w 2018104"/>
                    <a:gd name="connsiteY4" fmla="*/ 957505 h 1605746"/>
                    <a:gd name="connsiteX0" fmla="*/ 22061 w 2032179"/>
                    <a:gd name="connsiteY0" fmla="*/ 957505 h 1613456"/>
                    <a:gd name="connsiteX1" fmla="*/ 693343 w 2032179"/>
                    <a:gd name="connsiteY1" fmla="*/ 16982 h 1613456"/>
                    <a:gd name="connsiteX2" fmla="*/ 1776105 w 2032179"/>
                    <a:gd name="connsiteY2" fmla="*/ 622225 h 1613456"/>
                    <a:gd name="connsiteX3" fmla="*/ 1135303 w 2032179"/>
                    <a:gd name="connsiteY3" fmla="*/ 1600848 h 1613456"/>
                    <a:gd name="connsiteX4" fmla="*/ 22061 w 2032179"/>
                    <a:gd name="connsiteY4" fmla="*/ 957505 h 1613456"/>
                    <a:gd name="connsiteX0" fmla="*/ 22061 w 1883831"/>
                    <a:gd name="connsiteY0" fmla="*/ 957505 h 1613456"/>
                    <a:gd name="connsiteX1" fmla="*/ 693343 w 1883831"/>
                    <a:gd name="connsiteY1" fmla="*/ 16982 h 1613456"/>
                    <a:gd name="connsiteX2" fmla="*/ 1776105 w 1883831"/>
                    <a:gd name="connsiteY2" fmla="*/ 622225 h 1613456"/>
                    <a:gd name="connsiteX3" fmla="*/ 1135303 w 1883831"/>
                    <a:gd name="connsiteY3" fmla="*/ 1600848 h 1613456"/>
                    <a:gd name="connsiteX4" fmla="*/ 22061 w 1883831"/>
                    <a:gd name="connsiteY4" fmla="*/ 957505 h 1613456"/>
                    <a:gd name="connsiteX0" fmla="*/ 21520 w 1793621"/>
                    <a:gd name="connsiteY0" fmla="*/ 956377 h 1611926"/>
                    <a:gd name="connsiteX1" fmla="*/ 692802 w 1793621"/>
                    <a:gd name="connsiteY1" fmla="*/ 15854 h 1611926"/>
                    <a:gd name="connsiteX2" fmla="*/ 1676504 w 1793621"/>
                    <a:gd name="connsiteY2" fmla="*/ 628717 h 1611926"/>
                    <a:gd name="connsiteX3" fmla="*/ 1134762 w 1793621"/>
                    <a:gd name="connsiteY3" fmla="*/ 1599720 h 1611926"/>
                    <a:gd name="connsiteX4" fmla="*/ 21520 w 1793621"/>
                    <a:gd name="connsiteY4" fmla="*/ 956377 h 1611926"/>
                    <a:gd name="connsiteX0" fmla="*/ 7282 w 1777560"/>
                    <a:gd name="connsiteY0" fmla="*/ 956377 h 1408748"/>
                    <a:gd name="connsiteX1" fmla="*/ 678564 w 1777560"/>
                    <a:gd name="connsiteY1" fmla="*/ 15854 h 1408748"/>
                    <a:gd name="connsiteX2" fmla="*/ 1662266 w 1777560"/>
                    <a:gd name="connsiteY2" fmla="*/ 628717 h 1408748"/>
                    <a:gd name="connsiteX3" fmla="*/ 1105284 w 1777560"/>
                    <a:gd name="connsiteY3" fmla="*/ 1401600 h 1408748"/>
                    <a:gd name="connsiteX4" fmla="*/ 7282 w 1777560"/>
                    <a:gd name="connsiteY4" fmla="*/ 956377 h 1408748"/>
                    <a:gd name="connsiteX0" fmla="*/ 11820 w 1534008"/>
                    <a:gd name="connsiteY0" fmla="*/ 875691 h 1400721"/>
                    <a:gd name="connsiteX1" fmla="*/ 439262 w 1534008"/>
                    <a:gd name="connsiteY1" fmla="*/ 11368 h 1400721"/>
                    <a:gd name="connsiteX2" fmla="*/ 1422964 w 1534008"/>
                    <a:gd name="connsiteY2" fmla="*/ 624231 h 1400721"/>
                    <a:gd name="connsiteX3" fmla="*/ 865982 w 1534008"/>
                    <a:gd name="connsiteY3" fmla="*/ 1397114 h 1400721"/>
                    <a:gd name="connsiteX4" fmla="*/ 11820 w 1534008"/>
                    <a:gd name="connsiteY4" fmla="*/ 875691 h 1400721"/>
                    <a:gd name="connsiteX0" fmla="*/ 20665 w 1542853"/>
                    <a:gd name="connsiteY0" fmla="*/ 875691 h 1402398"/>
                    <a:gd name="connsiteX1" fmla="*/ 448107 w 1542853"/>
                    <a:gd name="connsiteY1" fmla="*/ 11368 h 1402398"/>
                    <a:gd name="connsiteX2" fmla="*/ 1431809 w 1542853"/>
                    <a:gd name="connsiteY2" fmla="*/ 624231 h 1402398"/>
                    <a:gd name="connsiteX3" fmla="*/ 874827 w 1542853"/>
                    <a:gd name="connsiteY3" fmla="*/ 1397114 h 1402398"/>
                    <a:gd name="connsiteX4" fmla="*/ 20665 w 1542853"/>
                    <a:gd name="connsiteY4" fmla="*/ 875691 h 1402398"/>
                    <a:gd name="connsiteX0" fmla="*/ 24195 w 1546383"/>
                    <a:gd name="connsiteY0" fmla="*/ 910813 h 1437520"/>
                    <a:gd name="connsiteX1" fmla="*/ 451637 w 1546383"/>
                    <a:gd name="connsiteY1" fmla="*/ 46490 h 1437520"/>
                    <a:gd name="connsiteX2" fmla="*/ 1435339 w 1546383"/>
                    <a:gd name="connsiteY2" fmla="*/ 659353 h 1437520"/>
                    <a:gd name="connsiteX3" fmla="*/ 878357 w 1546383"/>
                    <a:gd name="connsiteY3" fmla="*/ 1432236 h 1437520"/>
                    <a:gd name="connsiteX4" fmla="*/ 24195 w 1546383"/>
                    <a:gd name="connsiteY4" fmla="*/ 910813 h 1437520"/>
                    <a:gd name="connsiteX0" fmla="*/ 9850 w 1532038"/>
                    <a:gd name="connsiteY0" fmla="*/ 910813 h 1437836"/>
                    <a:gd name="connsiteX1" fmla="*/ 437292 w 1532038"/>
                    <a:gd name="connsiteY1" fmla="*/ 46490 h 1437836"/>
                    <a:gd name="connsiteX2" fmla="*/ 1420994 w 1532038"/>
                    <a:gd name="connsiteY2" fmla="*/ 659353 h 1437836"/>
                    <a:gd name="connsiteX3" fmla="*/ 864012 w 1532038"/>
                    <a:gd name="connsiteY3" fmla="*/ 1432236 h 1437836"/>
                    <a:gd name="connsiteX4" fmla="*/ 9850 w 1532038"/>
                    <a:gd name="connsiteY4" fmla="*/ 910813 h 1437836"/>
                    <a:gd name="connsiteX0" fmla="*/ 13522 w 1534058"/>
                    <a:gd name="connsiteY0" fmla="*/ 910813 h 1367924"/>
                    <a:gd name="connsiteX1" fmla="*/ 440964 w 1534058"/>
                    <a:gd name="connsiteY1" fmla="*/ 46490 h 1367924"/>
                    <a:gd name="connsiteX2" fmla="*/ 1424666 w 1534058"/>
                    <a:gd name="connsiteY2" fmla="*/ 659353 h 1367924"/>
                    <a:gd name="connsiteX3" fmla="*/ 852444 w 1534058"/>
                    <a:gd name="connsiteY3" fmla="*/ 1363656 h 1367924"/>
                    <a:gd name="connsiteX4" fmla="*/ 13522 w 1534058"/>
                    <a:gd name="connsiteY4" fmla="*/ 910813 h 1367924"/>
                    <a:gd name="connsiteX0" fmla="*/ 23330 w 1543866"/>
                    <a:gd name="connsiteY0" fmla="*/ 910813 h 1370656"/>
                    <a:gd name="connsiteX1" fmla="*/ 450772 w 1543866"/>
                    <a:gd name="connsiteY1" fmla="*/ 46490 h 1370656"/>
                    <a:gd name="connsiteX2" fmla="*/ 1434474 w 1543866"/>
                    <a:gd name="connsiteY2" fmla="*/ 659353 h 1370656"/>
                    <a:gd name="connsiteX3" fmla="*/ 862252 w 1543866"/>
                    <a:gd name="connsiteY3" fmla="*/ 1363656 h 1370656"/>
                    <a:gd name="connsiteX4" fmla="*/ 23330 w 1543866"/>
                    <a:gd name="connsiteY4" fmla="*/ 910813 h 137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866" h="1370656">
                      <a:moveTo>
                        <a:pt x="23330" y="910813"/>
                      </a:moveTo>
                      <a:cubicBezTo>
                        <a:pt x="-75730" y="561746"/>
                        <a:pt x="154621" y="179840"/>
                        <a:pt x="450772" y="46490"/>
                      </a:cubicBezTo>
                      <a:cubicBezTo>
                        <a:pt x="746923" y="-86860"/>
                        <a:pt x="1434474" y="51540"/>
                        <a:pt x="1434474" y="659353"/>
                      </a:cubicBezTo>
                      <a:cubicBezTo>
                        <a:pt x="1815474" y="1259546"/>
                        <a:pt x="1097443" y="1321746"/>
                        <a:pt x="862252" y="1363656"/>
                      </a:cubicBezTo>
                      <a:cubicBezTo>
                        <a:pt x="627061" y="1405566"/>
                        <a:pt x="122390" y="1259880"/>
                        <a:pt x="23330" y="9108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23"/>
                <p:cNvSpPr/>
                <p:nvPr/>
              </p:nvSpPr>
              <p:spPr>
                <a:xfrm flipV="1">
                  <a:off x="2047402" y="2837806"/>
                  <a:ext cx="170314" cy="136592"/>
                </a:xfrm>
                <a:custGeom>
                  <a:avLst/>
                  <a:gdLst>
                    <a:gd name="connsiteX0" fmla="*/ 0 w 1060704"/>
                    <a:gd name="connsiteY0" fmla="*/ 914400 h 914400"/>
                    <a:gd name="connsiteX1" fmla="*/ 530352 w 1060704"/>
                    <a:gd name="connsiteY1" fmla="*/ 0 h 914400"/>
                    <a:gd name="connsiteX2" fmla="*/ 1060704 w 1060704"/>
                    <a:gd name="connsiteY2" fmla="*/ 914400 h 914400"/>
                    <a:gd name="connsiteX3" fmla="*/ 0 w 1060704"/>
                    <a:gd name="connsiteY3" fmla="*/ 914400 h 914400"/>
                    <a:gd name="connsiteX0" fmla="*/ 0 w 1061077"/>
                    <a:gd name="connsiteY0" fmla="*/ 914400 h 914400"/>
                    <a:gd name="connsiteX1" fmla="*/ 530352 w 1061077"/>
                    <a:gd name="connsiteY1" fmla="*/ 0 h 914400"/>
                    <a:gd name="connsiteX2" fmla="*/ 1060704 w 1061077"/>
                    <a:gd name="connsiteY2" fmla="*/ 914400 h 914400"/>
                    <a:gd name="connsiteX3" fmla="*/ 0 w 1061077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222"/>
                    <a:gd name="connsiteY0" fmla="*/ 914400 h 914400"/>
                    <a:gd name="connsiteX1" fmla="*/ 530352 w 1061222"/>
                    <a:gd name="connsiteY1" fmla="*/ 0 h 914400"/>
                    <a:gd name="connsiteX2" fmla="*/ 1060704 w 1061222"/>
                    <a:gd name="connsiteY2" fmla="*/ 914400 h 914400"/>
                    <a:gd name="connsiteX3" fmla="*/ 0 w 1061222"/>
                    <a:gd name="connsiteY3" fmla="*/ 914400 h 914400"/>
                    <a:gd name="connsiteX0" fmla="*/ 0 w 1061417"/>
                    <a:gd name="connsiteY0" fmla="*/ 914400 h 914400"/>
                    <a:gd name="connsiteX1" fmla="*/ 530352 w 1061417"/>
                    <a:gd name="connsiteY1" fmla="*/ 0 h 914400"/>
                    <a:gd name="connsiteX2" fmla="*/ 1060704 w 1061417"/>
                    <a:gd name="connsiteY2" fmla="*/ 914400 h 914400"/>
                    <a:gd name="connsiteX3" fmla="*/ 0 w 1061417"/>
                    <a:gd name="connsiteY3" fmla="*/ 914400 h 914400"/>
                    <a:gd name="connsiteX0" fmla="*/ 0 w 1061669"/>
                    <a:gd name="connsiteY0" fmla="*/ 899160 h 899160"/>
                    <a:gd name="connsiteX1" fmla="*/ 583692 w 1061669"/>
                    <a:gd name="connsiteY1" fmla="*/ 0 h 899160"/>
                    <a:gd name="connsiteX2" fmla="*/ 1060704 w 1061669"/>
                    <a:gd name="connsiteY2" fmla="*/ 899160 h 899160"/>
                    <a:gd name="connsiteX3" fmla="*/ 0 w 1061669"/>
                    <a:gd name="connsiteY3" fmla="*/ 899160 h 899160"/>
                    <a:gd name="connsiteX0" fmla="*/ 0 w 1061623"/>
                    <a:gd name="connsiteY0" fmla="*/ 777240 h 777240"/>
                    <a:gd name="connsiteX1" fmla="*/ 576072 w 1061623"/>
                    <a:gd name="connsiteY1" fmla="*/ 0 h 777240"/>
                    <a:gd name="connsiteX2" fmla="*/ 1060704 w 1061623"/>
                    <a:gd name="connsiteY2" fmla="*/ 777240 h 777240"/>
                    <a:gd name="connsiteX3" fmla="*/ 0 w 1061623"/>
                    <a:gd name="connsiteY3" fmla="*/ 777240 h 777240"/>
                    <a:gd name="connsiteX0" fmla="*/ 0 w 993708"/>
                    <a:gd name="connsiteY0" fmla="*/ 777240 h 777240"/>
                    <a:gd name="connsiteX1" fmla="*/ 576072 w 993708"/>
                    <a:gd name="connsiteY1" fmla="*/ 0 h 777240"/>
                    <a:gd name="connsiteX2" fmla="*/ 992124 w 993708"/>
                    <a:gd name="connsiteY2" fmla="*/ 777240 h 777240"/>
                    <a:gd name="connsiteX3" fmla="*/ 0 w 993708"/>
                    <a:gd name="connsiteY3" fmla="*/ 777240 h 777240"/>
                    <a:gd name="connsiteX0" fmla="*/ 0 w 864168"/>
                    <a:gd name="connsiteY0" fmla="*/ 769620 h 777240"/>
                    <a:gd name="connsiteX1" fmla="*/ 446532 w 864168"/>
                    <a:gd name="connsiteY1" fmla="*/ 0 h 777240"/>
                    <a:gd name="connsiteX2" fmla="*/ 862584 w 864168"/>
                    <a:gd name="connsiteY2" fmla="*/ 777240 h 777240"/>
                    <a:gd name="connsiteX3" fmla="*/ 0 w 864168"/>
                    <a:gd name="connsiteY3" fmla="*/ 769620 h 777240"/>
                    <a:gd name="connsiteX0" fmla="*/ 0 w 864168"/>
                    <a:gd name="connsiteY0" fmla="*/ 769620 h 856006"/>
                    <a:gd name="connsiteX1" fmla="*/ 446532 w 864168"/>
                    <a:gd name="connsiteY1" fmla="*/ 0 h 856006"/>
                    <a:gd name="connsiteX2" fmla="*/ 862584 w 864168"/>
                    <a:gd name="connsiteY2" fmla="*/ 777240 h 856006"/>
                    <a:gd name="connsiteX3" fmla="*/ 0 w 864168"/>
                    <a:gd name="connsiteY3" fmla="*/ 769620 h 856006"/>
                    <a:gd name="connsiteX0" fmla="*/ 0 w 864168"/>
                    <a:gd name="connsiteY0" fmla="*/ 769620 h 891777"/>
                    <a:gd name="connsiteX1" fmla="*/ 446532 w 864168"/>
                    <a:gd name="connsiteY1" fmla="*/ 0 h 891777"/>
                    <a:gd name="connsiteX2" fmla="*/ 862584 w 864168"/>
                    <a:gd name="connsiteY2" fmla="*/ 777240 h 891777"/>
                    <a:gd name="connsiteX3" fmla="*/ 0 w 864168"/>
                    <a:gd name="connsiteY3" fmla="*/ 769620 h 891777"/>
                    <a:gd name="connsiteX0" fmla="*/ 0 w 864168"/>
                    <a:gd name="connsiteY0" fmla="*/ 769620 h 888677"/>
                    <a:gd name="connsiteX1" fmla="*/ 446532 w 864168"/>
                    <a:gd name="connsiteY1" fmla="*/ 0 h 888677"/>
                    <a:gd name="connsiteX2" fmla="*/ 862584 w 864168"/>
                    <a:gd name="connsiteY2" fmla="*/ 777240 h 888677"/>
                    <a:gd name="connsiteX3" fmla="*/ 0 w 864168"/>
                    <a:gd name="connsiteY3" fmla="*/ 769620 h 88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4168" h="888677">
                      <a:moveTo>
                        <a:pt x="0" y="769620"/>
                      </a:moveTo>
                      <a:cubicBezTo>
                        <a:pt x="24384" y="403860"/>
                        <a:pt x="18288" y="190500"/>
                        <a:pt x="446532" y="0"/>
                      </a:cubicBezTo>
                      <a:cubicBezTo>
                        <a:pt x="806196" y="198120"/>
                        <a:pt x="876300" y="312420"/>
                        <a:pt x="862584" y="777240"/>
                      </a:cubicBezTo>
                      <a:cubicBezTo>
                        <a:pt x="529336" y="949960"/>
                        <a:pt x="264668" y="901700"/>
                        <a:pt x="0" y="76962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순서도: 연결자 38"/>
                <p:cNvSpPr/>
                <p:nvPr/>
              </p:nvSpPr>
              <p:spPr>
                <a:xfrm>
                  <a:off x="1671370" y="2490833"/>
                  <a:ext cx="288032" cy="360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순서도: 연결자 39"/>
                <p:cNvSpPr/>
                <p:nvPr/>
              </p:nvSpPr>
              <p:spPr>
                <a:xfrm>
                  <a:off x="2175426" y="2490833"/>
                  <a:ext cx="288032" cy="36004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순서도: 연결자 40"/>
                <p:cNvSpPr/>
                <p:nvPr/>
              </p:nvSpPr>
              <p:spPr>
                <a:xfrm>
                  <a:off x="1769666" y="2602273"/>
                  <a:ext cx="144016" cy="18002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막힌 원호 41"/>
                <p:cNvSpPr/>
                <p:nvPr/>
              </p:nvSpPr>
              <p:spPr>
                <a:xfrm>
                  <a:off x="2231722" y="2570461"/>
                  <a:ext cx="181905" cy="354483"/>
                </a:xfrm>
                <a:prstGeom prst="blockArc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직선 연결선 42"/>
                <p:cNvCxnSpPr/>
                <p:nvPr/>
              </p:nvCxnSpPr>
              <p:spPr>
                <a:xfrm>
                  <a:off x="1835696" y="3140968"/>
                  <a:ext cx="4564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이등변 삼각형 43"/>
                <p:cNvSpPr/>
                <p:nvPr/>
              </p:nvSpPr>
              <p:spPr>
                <a:xfrm rot="20593172">
                  <a:off x="1182633" y="1766012"/>
                  <a:ext cx="576064" cy="468706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이등변 삼각형 44"/>
                <p:cNvSpPr/>
                <p:nvPr/>
              </p:nvSpPr>
              <p:spPr>
                <a:xfrm rot="1006828" flipH="1">
                  <a:off x="1967186" y="1872711"/>
                  <a:ext cx="576064" cy="468706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이등변 삼각형 32"/>
                <p:cNvSpPr/>
                <p:nvPr/>
              </p:nvSpPr>
              <p:spPr>
                <a:xfrm rot="21017198">
                  <a:off x="1274739" y="1925014"/>
                  <a:ext cx="304871" cy="338085"/>
                </a:xfrm>
                <a:custGeom>
                  <a:avLst/>
                  <a:gdLst>
                    <a:gd name="connsiteX0" fmla="*/ 0 w 338703"/>
                    <a:gd name="connsiteY0" fmla="*/ 275581 h 275581"/>
                    <a:gd name="connsiteX1" fmla="*/ 123322 w 338703"/>
                    <a:gd name="connsiteY1" fmla="*/ 0 h 275581"/>
                    <a:gd name="connsiteX2" fmla="*/ 338703 w 338703"/>
                    <a:gd name="connsiteY2" fmla="*/ 275581 h 275581"/>
                    <a:gd name="connsiteX3" fmla="*/ 0 w 338703"/>
                    <a:gd name="connsiteY3" fmla="*/ 275581 h 275581"/>
                    <a:gd name="connsiteX0" fmla="*/ 0 w 237291"/>
                    <a:gd name="connsiteY0" fmla="*/ 275581 h 275581"/>
                    <a:gd name="connsiteX1" fmla="*/ 123322 w 237291"/>
                    <a:gd name="connsiteY1" fmla="*/ 0 h 275581"/>
                    <a:gd name="connsiteX2" fmla="*/ 237291 w 237291"/>
                    <a:gd name="connsiteY2" fmla="*/ 190577 h 275581"/>
                    <a:gd name="connsiteX3" fmla="*/ 0 w 237291"/>
                    <a:gd name="connsiteY3" fmla="*/ 275581 h 275581"/>
                    <a:gd name="connsiteX0" fmla="*/ 0 w 325128"/>
                    <a:gd name="connsiteY0" fmla="*/ 308863 h 308863"/>
                    <a:gd name="connsiteX1" fmla="*/ 211159 w 325128"/>
                    <a:gd name="connsiteY1" fmla="*/ 0 h 308863"/>
                    <a:gd name="connsiteX2" fmla="*/ 325128 w 325128"/>
                    <a:gd name="connsiteY2" fmla="*/ 190577 h 308863"/>
                    <a:gd name="connsiteX3" fmla="*/ 0 w 325128"/>
                    <a:gd name="connsiteY3" fmla="*/ 308863 h 308863"/>
                    <a:gd name="connsiteX0" fmla="*/ 0 w 325128"/>
                    <a:gd name="connsiteY0" fmla="*/ 338085 h 338085"/>
                    <a:gd name="connsiteX1" fmla="*/ 153349 w 325128"/>
                    <a:gd name="connsiteY1" fmla="*/ 0 h 338085"/>
                    <a:gd name="connsiteX2" fmla="*/ 325128 w 325128"/>
                    <a:gd name="connsiteY2" fmla="*/ 219799 h 338085"/>
                    <a:gd name="connsiteX3" fmla="*/ 0 w 325128"/>
                    <a:gd name="connsiteY3" fmla="*/ 338085 h 338085"/>
                    <a:gd name="connsiteX0" fmla="*/ 0 w 304871"/>
                    <a:gd name="connsiteY0" fmla="*/ 338085 h 338085"/>
                    <a:gd name="connsiteX1" fmla="*/ 153349 w 304871"/>
                    <a:gd name="connsiteY1" fmla="*/ 0 h 338085"/>
                    <a:gd name="connsiteX2" fmla="*/ 304871 w 304871"/>
                    <a:gd name="connsiteY2" fmla="*/ 197004 h 338085"/>
                    <a:gd name="connsiteX3" fmla="*/ 0 w 304871"/>
                    <a:gd name="connsiteY3" fmla="*/ 338085 h 338085"/>
                    <a:gd name="connsiteX0" fmla="*/ 0 w 304871"/>
                    <a:gd name="connsiteY0" fmla="*/ 338085 h 338085"/>
                    <a:gd name="connsiteX1" fmla="*/ 153349 w 304871"/>
                    <a:gd name="connsiteY1" fmla="*/ 0 h 338085"/>
                    <a:gd name="connsiteX2" fmla="*/ 304871 w 304871"/>
                    <a:gd name="connsiteY2" fmla="*/ 197004 h 338085"/>
                    <a:gd name="connsiteX3" fmla="*/ 0 w 304871"/>
                    <a:gd name="connsiteY3" fmla="*/ 338085 h 338085"/>
                    <a:gd name="connsiteX0" fmla="*/ 0 w 304871"/>
                    <a:gd name="connsiteY0" fmla="*/ 338085 h 338085"/>
                    <a:gd name="connsiteX1" fmla="*/ 153349 w 304871"/>
                    <a:gd name="connsiteY1" fmla="*/ 0 h 338085"/>
                    <a:gd name="connsiteX2" fmla="*/ 304871 w 304871"/>
                    <a:gd name="connsiteY2" fmla="*/ 197004 h 338085"/>
                    <a:gd name="connsiteX3" fmla="*/ 0 w 304871"/>
                    <a:gd name="connsiteY3" fmla="*/ 338085 h 338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71" h="338085">
                      <a:moveTo>
                        <a:pt x="0" y="338085"/>
                      </a:moveTo>
                      <a:lnTo>
                        <a:pt x="153349" y="0"/>
                      </a:lnTo>
                      <a:lnTo>
                        <a:pt x="304871" y="197004"/>
                      </a:lnTo>
                      <a:cubicBezTo>
                        <a:pt x="182989" y="221236"/>
                        <a:pt x="74389" y="252574"/>
                        <a:pt x="0" y="33808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7" name="직선 연결선 46"/>
                <p:cNvCxnSpPr/>
                <p:nvPr/>
              </p:nvCxnSpPr>
              <p:spPr>
                <a:xfrm flipV="1">
                  <a:off x="2528793" y="2782293"/>
                  <a:ext cx="245855" cy="1031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323083" y="2850873"/>
                  <a:ext cx="245854" cy="379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 flipV="1">
                  <a:off x="1250298" y="2960494"/>
                  <a:ext cx="294009" cy="139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flipV="1">
                  <a:off x="1305995" y="3014171"/>
                  <a:ext cx="245854" cy="1031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2552060" y="3014171"/>
                  <a:ext cx="245855" cy="633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V="1">
                  <a:off x="2549104" y="2922812"/>
                  <a:ext cx="298641" cy="237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타원 34"/>
              <p:cNvSpPr/>
              <p:nvPr/>
            </p:nvSpPr>
            <p:spPr>
              <a:xfrm>
                <a:off x="7969553" y="5533646"/>
                <a:ext cx="464057" cy="23661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 flipH="1">
                <a:off x="7415255" y="5512073"/>
                <a:ext cx="464057" cy="2366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651271" y="4012973"/>
            <a:ext cx="1350487" cy="471493"/>
            <a:chOff x="6542094" y="3685403"/>
            <a:chExt cx="1534350" cy="535685"/>
          </a:xfrm>
          <a:solidFill>
            <a:srgbClr val="734D31"/>
          </a:solidFill>
        </p:grpSpPr>
        <p:grpSp>
          <p:nvGrpSpPr>
            <p:cNvPr id="56" name="그룹 55"/>
            <p:cNvGrpSpPr/>
            <p:nvPr/>
          </p:nvGrpSpPr>
          <p:grpSpPr>
            <a:xfrm>
              <a:off x="6542094" y="3685403"/>
              <a:ext cx="381501" cy="535685"/>
              <a:chOff x="-1749482" y="1026730"/>
              <a:chExt cx="1249294" cy="1754198"/>
            </a:xfrm>
            <a:grpFill/>
          </p:grpSpPr>
          <p:sp>
            <p:nvSpPr>
              <p:cNvPr id="53" name="타원 52"/>
              <p:cNvSpPr/>
              <p:nvPr/>
            </p:nvSpPr>
            <p:spPr>
              <a:xfrm>
                <a:off x="-1749482" y="1718163"/>
                <a:ext cx="1249294" cy="10627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지연 53"/>
              <p:cNvSpPr/>
              <p:nvPr/>
            </p:nvSpPr>
            <p:spPr>
              <a:xfrm rot="16200000">
                <a:off x="-1788742" y="1554824"/>
                <a:ext cx="1404156" cy="347968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지연 54"/>
              <p:cNvSpPr/>
              <p:nvPr/>
            </p:nvSpPr>
            <p:spPr>
              <a:xfrm rot="15064868">
                <a:off x="-2138922" y="1554824"/>
                <a:ext cx="1404156" cy="347968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타원 56"/>
            <p:cNvSpPr/>
            <p:nvPr/>
          </p:nvSpPr>
          <p:spPr>
            <a:xfrm>
              <a:off x="7061292" y="3839905"/>
              <a:ext cx="431614" cy="36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7668344" y="3716787"/>
              <a:ext cx="408100" cy="504301"/>
              <a:chOff x="1583955" y="818855"/>
              <a:chExt cx="1476441" cy="1824480"/>
            </a:xfrm>
            <a:grpFill/>
          </p:grpSpPr>
          <p:grpSp>
            <p:nvGrpSpPr>
              <p:cNvPr id="58" name="그룹 57"/>
              <p:cNvGrpSpPr/>
              <p:nvPr/>
            </p:nvGrpSpPr>
            <p:grpSpPr>
              <a:xfrm>
                <a:off x="1651898" y="818855"/>
                <a:ext cx="1249294" cy="1824480"/>
                <a:chOff x="-1749482" y="956448"/>
                <a:chExt cx="1249294" cy="1824480"/>
              </a:xfrm>
              <a:grpFill/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-1749482" y="1718163"/>
                  <a:ext cx="1249294" cy="106276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순서도: 지연 59"/>
                <p:cNvSpPr/>
                <p:nvPr/>
              </p:nvSpPr>
              <p:spPr>
                <a:xfrm rot="16390077">
                  <a:off x="-1746701" y="1484542"/>
                  <a:ext cx="1404156" cy="347968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순서도: 지연 60"/>
                <p:cNvSpPr/>
                <p:nvPr/>
              </p:nvSpPr>
              <p:spPr>
                <a:xfrm rot="15064868">
                  <a:off x="-2138922" y="1554824"/>
                  <a:ext cx="1404156" cy="347968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2" name="순서도: 지연 61"/>
              <p:cNvSpPr/>
              <p:nvPr/>
            </p:nvSpPr>
            <p:spPr>
              <a:xfrm rot="17723337">
                <a:off x="1960770" y="1523974"/>
                <a:ext cx="1404156" cy="347968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순서도: 지연 63"/>
              <p:cNvSpPr/>
              <p:nvPr/>
            </p:nvSpPr>
            <p:spPr>
              <a:xfrm rot="13680005">
                <a:off x="1134197" y="1818403"/>
                <a:ext cx="1247484" cy="347968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순서도: 지연 64"/>
              <p:cNvSpPr/>
              <p:nvPr/>
            </p:nvSpPr>
            <p:spPr>
              <a:xfrm rot="7919995" flipH="1">
                <a:off x="2262670" y="1818403"/>
                <a:ext cx="1247484" cy="347968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3229673" y="4757354"/>
            <a:ext cx="1359958" cy="766021"/>
            <a:chOff x="3229673" y="4637992"/>
            <a:chExt cx="1359958" cy="766021"/>
          </a:xfrm>
        </p:grpSpPr>
        <p:grpSp>
          <p:nvGrpSpPr>
            <p:cNvPr id="74" name="그룹 73"/>
            <p:cNvGrpSpPr/>
            <p:nvPr/>
          </p:nvGrpSpPr>
          <p:grpSpPr>
            <a:xfrm rot="1055262">
              <a:off x="4104971" y="4637992"/>
              <a:ext cx="484660" cy="720080"/>
              <a:chOff x="-1171081" y="1591640"/>
              <a:chExt cx="1575924" cy="2341416"/>
            </a:xfrm>
            <a:solidFill>
              <a:srgbClr val="169CA3">
                <a:alpha val="19000"/>
              </a:srgbClr>
            </a:solidFill>
          </p:grpSpPr>
          <p:sp>
            <p:nvSpPr>
              <p:cNvPr id="71" name="눈물 방울 70"/>
              <p:cNvSpPr/>
              <p:nvPr/>
            </p:nvSpPr>
            <p:spPr>
              <a:xfrm>
                <a:off x="-1171081" y="3287580"/>
                <a:ext cx="981927" cy="64547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-408178" y="1591640"/>
                <a:ext cx="216024" cy="16959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이등변 삼각형 72"/>
              <p:cNvSpPr/>
              <p:nvPr/>
            </p:nvSpPr>
            <p:spPr>
              <a:xfrm rot="5400000">
                <a:off x="-579240" y="1968081"/>
                <a:ext cx="1360524" cy="607642"/>
              </a:xfrm>
              <a:custGeom>
                <a:avLst/>
                <a:gdLst>
                  <a:gd name="connsiteX0" fmla="*/ 0 w 443674"/>
                  <a:gd name="connsiteY0" fmla="*/ 1844824 h 1844824"/>
                  <a:gd name="connsiteX1" fmla="*/ 221837 w 443674"/>
                  <a:gd name="connsiteY1" fmla="*/ 0 h 1844824"/>
                  <a:gd name="connsiteX2" fmla="*/ 443674 w 443674"/>
                  <a:gd name="connsiteY2" fmla="*/ 1844824 h 1844824"/>
                  <a:gd name="connsiteX3" fmla="*/ 0 w 443674"/>
                  <a:gd name="connsiteY3" fmla="*/ 1844824 h 1844824"/>
                  <a:gd name="connsiteX0" fmla="*/ 0 w 1481294"/>
                  <a:gd name="connsiteY0" fmla="*/ 395586 h 395586"/>
                  <a:gd name="connsiteX1" fmla="*/ 1481294 w 1481294"/>
                  <a:gd name="connsiteY1" fmla="*/ 0 h 395586"/>
                  <a:gd name="connsiteX2" fmla="*/ 443674 w 1481294"/>
                  <a:gd name="connsiteY2" fmla="*/ 395586 h 395586"/>
                  <a:gd name="connsiteX3" fmla="*/ 0 w 1481294"/>
                  <a:gd name="connsiteY3" fmla="*/ 395586 h 395586"/>
                  <a:gd name="connsiteX0" fmla="*/ 0 w 1481294"/>
                  <a:gd name="connsiteY0" fmla="*/ 584206 h 584206"/>
                  <a:gd name="connsiteX1" fmla="*/ 1481294 w 1481294"/>
                  <a:gd name="connsiteY1" fmla="*/ 188620 h 584206"/>
                  <a:gd name="connsiteX2" fmla="*/ 443674 w 1481294"/>
                  <a:gd name="connsiteY2" fmla="*/ 584206 h 584206"/>
                  <a:gd name="connsiteX3" fmla="*/ 0 w 1481294"/>
                  <a:gd name="connsiteY3" fmla="*/ 584206 h 584206"/>
                  <a:gd name="connsiteX0" fmla="*/ 0 w 1481294"/>
                  <a:gd name="connsiteY0" fmla="*/ 654788 h 654788"/>
                  <a:gd name="connsiteX1" fmla="*/ 1481294 w 1481294"/>
                  <a:gd name="connsiteY1" fmla="*/ 259202 h 654788"/>
                  <a:gd name="connsiteX2" fmla="*/ 443674 w 1481294"/>
                  <a:gd name="connsiteY2" fmla="*/ 654788 h 654788"/>
                  <a:gd name="connsiteX3" fmla="*/ 0 w 1481294"/>
                  <a:gd name="connsiteY3" fmla="*/ 654788 h 654788"/>
                  <a:gd name="connsiteX0" fmla="*/ 0 w 1481294"/>
                  <a:gd name="connsiteY0" fmla="*/ 654788 h 654788"/>
                  <a:gd name="connsiteX1" fmla="*/ 1481294 w 1481294"/>
                  <a:gd name="connsiteY1" fmla="*/ 259202 h 654788"/>
                  <a:gd name="connsiteX2" fmla="*/ 443674 w 1481294"/>
                  <a:gd name="connsiteY2" fmla="*/ 654788 h 654788"/>
                  <a:gd name="connsiteX3" fmla="*/ 0 w 1481294"/>
                  <a:gd name="connsiteY3" fmla="*/ 654788 h 654788"/>
                  <a:gd name="connsiteX0" fmla="*/ 0 w 1360524"/>
                  <a:gd name="connsiteY0" fmla="*/ 534258 h 534258"/>
                  <a:gd name="connsiteX1" fmla="*/ 1360524 w 1360524"/>
                  <a:gd name="connsiteY1" fmla="*/ 311200 h 534258"/>
                  <a:gd name="connsiteX2" fmla="*/ 443674 w 1360524"/>
                  <a:gd name="connsiteY2" fmla="*/ 534258 h 534258"/>
                  <a:gd name="connsiteX3" fmla="*/ 0 w 1360524"/>
                  <a:gd name="connsiteY3" fmla="*/ 534258 h 534258"/>
                  <a:gd name="connsiteX0" fmla="*/ 0 w 1360524"/>
                  <a:gd name="connsiteY0" fmla="*/ 534258 h 534258"/>
                  <a:gd name="connsiteX1" fmla="*/ 1360524 w 1360524"/>
                  <a:gd name="connsiteY1" fmla="*/ 311200 h 534258"/>
                  <a:gd name="connsiteX2" fmla="*/ 443674 w 1360524"/>
                  <a:gd name="connsiteY2" fmla="*/ 534258 h 534258"/>
                  <a:gd name="connsiteX3" fmla="*/ 0 w 1360524"/>
                  <a:gd name="connsiteY3" fmla="*/ 534258 h 534258"/>
                  <a:gd name="connsiteX0" fmla="*/ 0 w 1360524"/>
                  <a:gd name="connsiteY0" fmla="*/ 583013 h 583013"/>
                  <a:gd name="connsiteX1" fmla="*/ 1360524 w 1360524"/>
                  <a:gd name="connsiteY1" fmla="*/ 359955 h 583013"/>
                  <a:gd name="connsiteX2" fmla="*/ 443674 w 1360524"/>
                  <a:gd name="connsiteY2" fmla="*/ 583013 h 583013"/>
                  <a:gd name="connsiteX3" fmla="*/ 0 w 1360524"/>
                  <a:gd name="connsiteY3" fmla="*/ 583013 h 583013"/>
                  <a:gd name="connsiteX0" fmla="*/ 0 w 1360524"/>
                  <a:gd name="connsiteY0" fmla="*/ 607642 h 607642"/>
                  <a:gd name="connsiteX1" fmla="*/ 1360524 w 1360524"/>
                  <a:gd name="connsiteY1" fmla="*/ 384584 h 607642"/>
                  <a:gd name="connsiteX2" fmla="*/ 443674 w 1360524"/>
                  <a:gd name="connsiteY2" fmla="*/ 607642 h 607642"/>
                  <a:gd name="connsiteX3" fmla="*/ 0 w 1360524"/>
                  <a:gd name="connsiteY3" fmla="*/ 607642 h 607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0524" h="607642">
                    <a:moveTo>
                      <a:pt x="0" y="607642"/>
                    </a:moveTo>
                    <a:cubicBezTo>
                      <a:pt x="398875" y="-7297"/>
                      <a:pt x="478569" y="-277185"/>
                      <a:pt x="1360524" y="384584"/>
                    </a:cubicBezTo>
                    <a:cubicBezTo>
                      <a:pt x="1023278" y="180015"/>
                      <a:pt x="573887" y="139350"/>
                      <a:pt x="443674" y="607642"/>
                    </a:cubicBezTo>
                    <a:lnTo>
                      <a:pt x="0" y="6076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9613020">
              <a:off x="3609351" y="4662633"/>
              <a:ext cx="318503" cy="473213"/>
              <a:chOff x="-1171081" y="1591640"/>
              <a:chExt cx="1575924" cy="2341416"/>
            </a:xfrm>
            <a:solidFill>
              <a:srgbClr val="169CA3">
                <a:alpha val="19000"/>
              </a:srgbClr>
            </a:solidFill>
          </p:grpSpPr>
          <p:sp>
            <p:nvSpPr>
              <p:cNvPr id="76" name="눈물 방울 75"/>
              <p:cNvSpPr/>
              <p:nvPr/>
            </p:nvSpPr>
            <p:spPr>
              <a:xfrm>
                <a:off x="-1171081" y="3287580"/>
                <a:ext cx="981927" cy="64547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-408178" y="1591640"/>
                <a:ext cx="216024" cy="16959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이등변 삼각형 72"/>
              <p:cNvSpPr/>
              <p:nvPr/>
            </p:nvSpPr>
            <p:spPr>
              <a:xfrm rot="5400000">
                <a:off x="-579240" y="1968081"/>
                <a:ext cx="1360524" cy="607642"/>
              </a:xfrm>
              <a:custGeom>
                <a:avLst/>
                <a:gdLst>
                  <a:gd name="connsiteX0" fmla="*/ 0 w 443674"/>
                  <a:gd name="connsiteY0" fmla="*/ 1844824 h 1844824"/>
                  <a:gd name="connsiteX1" fmla="*/ 221837 w 443674"/>
                  <a:gd name="connsiteY1" fmla="*/ 0 h 1844824"/>
                  <a:gd name="connsiteX2" fmla="*/ 443674 w 443674"/>
                  <a:gd name="connsiteY2" fmla="*/ 1844824 h 1844824"/>
                  <a:gd name="connsiteX3" fmla="*/ 0 w 443674"/>
                  <a:gd name="connsiteY3" fmla="*/ 1844824 h 1844824"/>
                  <a:gd name="connsiteX0" fmla="*/ 0 w 1481294"/>
                  <a:gd name="connsiteY0" fmla="*/ 395586 h 395586"/>
                  <a:gd name="connsiteX1" fmla="*/ 1481294 w 1481294"/>
                  <a:gd name="connsiteY1" fmla="*/ 0 h 395586"/>
                  <a:gd name="connsiteX2" fmla="*/ 443674 w 1481294"/>
                  <a:gd name="connsiteY2" fmla="*/ 395586 h 395586"/>
                  <a:gd name="connsiteX3" fmla="*/ 0 w 1481294"/>
                  <a:gd name="connsiteY3" fmla="*/ 395586 h 395586"/>
                  <a:gd name="connsiteX0" fmla="*/ 0 w 1481294"/>
                  <a:gd name="connsiteY0" fmla="*/ 584206 h 584206"/>
                  <a:gd name="connsiteX1" fmla="*/ 1481294 w 1481294"/>
                  <a:gd name="connsiteY1" fmla="*/ 188620 h 584206"/>
                  <a:gd name="connsiteX2" fmla="*/ 443674 w 1481294"/>
                  <a:gd name="connsiteY2" fmla="*/ 584206 h 584206"/>
                  <a:gd name="connsiteX3" fmla="*/ 0 w 1481294"/>
                  <a:gd name="connsiteY3" fmla="*/ 584206 h 584206"/>
                  <a:gd name="connsiteX0" fmla="*/ 0 w 1481294"/>
                  <a:gd name="connsiteY0" fmla="*/ 654788 h 654788"/>
                  <a:gd name="connsiteX1" fmla="*/ 1481294 w 1481294"/>
                  <a:gd name="connsiteY1" fmla="*/ 259202 h 654788"/>
                  <a:gd name="connsiteX2" fmla="*/ 443674 w 1481294"/>
                  <a:gd name="connsiteY2" fmla="*/ 654788 h 654788"/>
                  <a:gd name="connsiteX3" fmla="*/ 0 w 1481294"/>
                  <a:gd name="connsiteY3" fmla="*/ 654788 h 654788"/>
                  <a:gd name="connsiteX0" fmla="*/ 0 w 1481294"/>
                  <a:gd name="connsiteY0" fmla="*/ 654788 h 654788"/>
                  <a:gd name="connsiteX1" fmla="*/ 1481294 w 1481294"/>
                  <a:gd name="connsiteY1" fmla="*/ 259202 h 654788"/>
                  <a:gd name="connsiteX2" fmla="*/ 443674 w 1481294"/>
                  <a:gd name="connsiteY2" fmla="*/ 654788 h 654788"/>
                  <a:gd name="connsiteX3" fmla="*/ 0 w 1481294"/>
                  <a:gd name="connsiteY3" fmla="*/ 654788 h 654788"/>
                  <a:gd name="connsiteX0" fmla="*/ 0 w 1360524"/>
                  <a:gd name="connsiteY0" fmla="*/ 534258 h 534258"/>
                  <a:gd name="connsiteX1" fmla="*/ 1360524 w 1360524"/>
                  <a:gd name="connsiteY1" fmla="*/ 311200 h 534258"/>
                  <a:gd name="connsiteX2" fmla="*/ 443674 w 1360524"/>
                  <a:gd name="connsiteY2" fmla="*/ 534258 h 534258"/>
                  <a:gd name="connsiteX3" fmla="*/ 0 w 1360524"/>
                  <a:gd name="connsiteY3" fmla="*/ 534258 h 534258"/>
                  <a:gd name="connsiteX0" fmla="*/ 0 w 1360524"/>
                  <a:gd name="connsiteY0" fmla="*/ 534258 h 534258"/>
                  <a:gd name="connsiteX1" fmla="*/ 1360524 w 1360524"/>
                  <a:gd name="connsiteY1" fmla="*/ 311200 h 534258"/>
                  <a:gd name="connsiteX2" fmla="*/ 443674 w 1360524"/>
                  <a:gd name="connsiteY2" fmla="*/ 534258 h 534258"/>
                  <a:gd name="connsiteX3" fmla="*/ 0 w 1360524"/>
                  <a:gd name="connsiteY3" fmla="*/ 534258 h 534258"/>
                  <a:gd name="connsiteX0" fmla="*/ 0 w 1360524"/>
                  <a:gd name="connsiteY0" fmla="*/ 583013 h 583013"/>
                  <a:gd name="connsiteX1" fmla="*/ 1360524 w 1360524"/>
                  <a:gd name="connsiteY1" fmla="*/ 359955 h 583013"/>
                  <a:gd name="connsiteX2" fmla="*/ 443674 w 1360524"/>
                  <a:gd name="connsiteY2" fmla="*/ 583013 h 583013"/>
                  <a:gd name="connsiteX3" fmla="*/ 0 w 1360524"/>
                  <a:gd name="connsiteY3" fmla="*/ 583013 h 583013"/>
                  <a:gd name="connsiteX0" fmla="*/ 0 w 1360524"/>
                  <a:gd name="connsiteY0" fmla="*/ 607642 h 607642"/>
                  <a:gd name="connsiteX1" fmla="*/ 1360524 w 1360524"/>
                  <a:gd name="connsiteY1" fmla="*/ 384584 h 607642"/>
                  <a:gd name="connsiteX2" fmla="*/ 443674 w 1360524"/>
                  <a:gd name="connsiteY2" fmla="*/ 607642 h 607642"/>
                  <a:gd name="connsiteX3" fmla="*/ 0 w 1360524"/>
                  <a:gd name="connsiteY3" fmla="*/ 607642 h 607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0524" h="607642">
                    <a:moveTo>
                      <a:pt x="0" y="607642"/>
                    </a:moveTo>
                    <a:cubicBezTo>
                      <a:pt x="398875" y="-7297"/>
                      <a:pt x="478569" y="-277185"/>
                      <a:pt x="1360524" y="384584"/>
                    </a:cubicBezTo>
                    <a:cubicBezTo>
                      <a:pt x="1023278" y="180015"/>
                      <a:pt x="573887" y="139350"/>
                      <a:pt x="443674" y="607642"/>
                    </a:cubicBezTo>
                    <a:lnTo>
                      <a:pt x="0" y="6076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 rot="812867">
              <a:off x="3229673" y="5123374"/>
              <a:ext cx="188888" cy="280639"/>
              <a:chOff x="-1171081" y="1591640"/>
              <a:chExt cx="1575924" cy="2341416"/>
            </a:xfrm>
            <a:solidFill>
              <a:srgbClr val="169CA3">
                <a:alpha val="19000"/>
              </a:srgbClr>
            </a:solidFill>
          </p:grpSpPr>
          <p:sp>
            <p:nvSpPr>
              <p:cNvPr id="80" name="눈물 방울 79"/>
              <p:cNvSpPr/>
              <p:nvPr/>
            </p:nvSpPr>
            <p:spPr>
              <a:xfrm>
                <a:off x="-1171081" y="3287580"/>
                <a:ext cx="981927" cy="645476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-408178" y="1591640"/>
                <a:ext cx="216024" cy="16959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72"/>
              <p:cNvSpPr/>
              <p:nvPr/>
            </p:nvSpPr>
            <p:spPr>
              <a:xfrm rot="5400000">
                <a:off x="-579240" y="1968081"/>
                <a:ext cx="1360524" cy="607642"/>
              </a:xfrm>
              <a:custGeom>
                <a:avLst/>
                <a:gdLst>
                  <a:gd name="connsiteX0" fmla="*/ 0 w 443674"/>
                  <a:gd name="connsiteY0" fmla="*/ 1844824 h 1844824"/>
                  <a:gd name="connsiteX1" fmla="*/ 221837 w 443674"/>
                  <a:gd name="connsiteY1" fmla="*/ 0 h 1844824"/>
                  <a:gd name="connsiteX2" fmla="*/ 443674 w 443674"/>
                  <a:gd name="connsiteY2" fmla="*/ 1844824 h 1844824"/>
                  <a:gd name="connsiteX3" fmla="*/ 0 w 443674"/>
                  <a:gd name="connsiteY3" fmla="*/ 1844824 h 1844824"/>
                  <a:gd name="connsiteX0" fmla="*/ 0 w 1481294"/>
                  <a:gd name="connsiteY0" fmla="*/ 395586 h 395586"/>
                  <a:gd name="connsiteX1" fmla="*/ 1481294 w 1481294"/>
                  <a:gd name="connsiteY1" fmla="*/ 0 h 395586"/>
                  <a:gd name="connsiteX2" fmla="*/ 443674 w 1481294"/>
                  <a:gd name="connsiteY2" fmla="*/ 395586 h 395586"/>
                  <a:gd name="connsiteX3" fmla="*/ 0 w 1481294"/>
                  <a:gd name="connsiteY3" fmla="*/ 395586 h 395586"/>
                  <a:gd name="connsiteX0" fmla="*/ 0 w 1481294"/>
                  <a:gd name="connsiteY0" fmla="*/ 584206 h 584206"/>
                  <a:gd name="connsiteX1" fmla="*/ 1481294 w 1481294"/>
                  <a:gd name="connsiteY1" fmla="*/ 188620 h 584206"/>
                  <a:gd name="connsiteX2" fmla="*/ 443674 w 1481294"/>
                  <a:gd name="connsiteY2" fmla="*/ 584206 h 584206"/>
                  <a:gd name="connsiteX3" fmla="*/ 0 w 1481294"/>
                  <a:gd name="connsiteY3" fmla="*/ 584206 h 584206"/>
                  <a:gd name="connsiteX0" fmla="*/ 0 w 1481294"/>
                  <a:gd name="connsiteY0" fmla="*/ 654788 h 654788"/>
                  <a:gd name="connsiteX1" fmla="*/ 1481294 w 1481294"/>
                  <a:gd name="connsiteY1" fmla="*/ 259202 h 654788"/>
                  <a:gd name="connsiteX2" fmla="*/ 443674 w 1481294"/>
                  <a:gd name="connsiteY2" fmla="*/ 654788 h 654788"/>
                  <a:gd name="connsiteX3" fmla="*/ 0 w 1481294"/>
                  <a:gd name="connsiteY3" fmla="*/ 654788 h 654788"/>
                  <a:gd name="connsiteX0" fmla="*/ 0 w 1481294"/>
                  <a:gd name="connsiteY0" fmla="*/ 654788 h 654788"/>
                  <a:gd name="connsiteX1" fmla="*/ 1481294 w 1481294"/>
                  <a:gd name="connsiteY1" fmla="*/ 259202 h 654788"/>
                  <a:gd name="connsiteX2" fmla="*/ 443674 w 1481294"/>
                  <a:gd name="connsiteY2" fmla="*/ 654788 h 654788"/>
                  <a:gd name="connsiteX3" fmla="*/ 0 w 1481294"/>
                  <a:gd name="connsiteY3" fmla="*/ 654788 h 654788"/>
                  <a:gd name="connsiteX0" fmla="*/ 0 w 1360524"/>
                  <a:gd name="connsiteY0" fmla="*/ 534258 h 534258"/>
                  <a:gd name="connsiteX1" fmla="*/ 1360524 w 1360524"/>
                  <a:gd name="connsiteY1" fmla="*/ 311200 h 534258"/>
                  <a:gd name="connsiteX2" fmla="*/ 443674 w 1360524"/>
                  <a:gd name="connsiteY2" fmla="*/ 534258 h 534258"/>
                  <a:gd name="connsiteX3" fmla="*/ 0 w 1360524"/>
                  <a:gd name="connsiteY3" fmla="*/ 534258 h 534258"/>
                  <a:gd name="connsiteX0" fmla="*/ 0 w 1360524"/>
                  <a:gd name="connsiteY0" fmla="*/ 534258 h 534258"/>
                  <a:gd name="connsiteX1" fmla="*/ 1360524 w 1360524"/>
                  <a:gd name="connsiteY1" fmla="*/ 311200 h 534258"/>
                  <a:gd name="connsiteX2" fmla="*/ 443674 w 1360524"/>
                  <a:gd name="connsiteY2" fmla="*/ 534258 h 534258"/>
                  <a:gd name="connsiteX3" fmla="*/ 0 w 1360524"/>
                  <a:gd name="connsiteY3" fmla="*/ 534258 h 534258"/>
                  <a:gd name="connsiteX0" fmla="*/ 0 w 1360524"/>
                  <a:gd name="connsiteY0" fmla="*/ 583013 h 583013"/>
                  <a:gd name="connsiteX1" fmla="*/ 1360524 w 1360524"/>
                  <a:gd name="connsiteY1" fmla="*/ 359955 h 583013"/>
                  <a:gd name="connsiteX2" fmla="*/ 443674 w 1360524"/>
                  <a:gd name="connsiteY2" fmla="*/ 583013 h 583013"/>
                  <a:gd name="connsiteX3" fmla="*/ 0 w 1360524"/>
                  <a:gd name="connsiteY3" fmla="*/ 583013 h 583013"/>
                  <a:gd name="connsiteX0" fmla="*/ 0 w 1360524"/>
                  <a:gd name="connsiteY0" fmla="*/ 607642 h 607642"/>
                  <a:gd name="connsiteX1" fmla="*/ 1360524 w 1360524"/>
                  <a:gd name="connsiteY1" fmla="*/ 384584 h 607642"/>
                  <a:gd name="connsiteX2" fmla="*/ 443674 w 1360524"/>
                  <a:gd name="connsiteY2" fmla="*/ 607642 h 607642"/>
                  <a:gd name="connsiteX3" fmla="*/ 0 w 1360524"/>
                  <a:gd name="connsiteY3" fmla="*/ 607642 h 607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0524" h="607642">
                    <a:moveTo>
                      <a:pt x="0" y="607642"/>
                    </a:moveTo>
                    <a:cubicBezTo>
                      <a:pt x="398875" y="-7297"/>
                      <a:pt x="478569" y="-277185"/>
                      <a:pt x="1360524" y="384584"/>
                    </a:cubicBezTo>
                    <a:cubicBezTo>
                      <a:pt x="1023278" y="180015"/>
                      <a:pt x="573887" y="139350"/>
                      <a:pt x="443674" y="607642"/>
                    </a:cubicBezTo>
                    <a:lnTo>
                      <a:pt x="0" y="6076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57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3536" y="-2"/>
            <a:ext cx="3419871" cy="2204865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174" y="607194"/>
            <a:ext cx="8313652" cy="1093614"/>
            <a:chOff x="415174" y="205892"/>
            <a:chExt cx="8313652" cy="109361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15174" y="205892"/>
              <a:ext cx="8313652" cy="1080120"/>
            </a:xfrm>
            <a:prstGeom prst="roundRect">
              <a:avLst>
                <a:gd name="adj" fmla="val 42557"/>
              </a:avLst>
            </a:prstGeom>
            <a:solidFill>
              <a:srgbClr val="734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5927" y="283843"/>
              <a:ext cx="50321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홈페이지 구성</a:t>
              </a:r>
              <a:endParaRPr lang="ko-KR" altLang="en-US" sz="6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79512" y="2636912"/>
            <a:ext cx="8928992" cy="3096344"/>
            <a:chOff x="179512" y="2636912"/>
            <a:chExt cx="8928992" cy="3096344"/>
          </a:xfrm>
        </p:grpSpPr>
        <p:sp>
          <p:nvSpPr>
            <p:cNvPr id="12" name="TextBox 11"/>
            <p:cNvSpPr txBox="1"/>
            <p:nvPr/>
          </p:nvSpPr>
          <p:spPr>
            <a:xfrm>
              <a:off x="179512" y="2636912"/>
              <a:ext cx="3816424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동물농장 소개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512" y="4068361"/>
              <a:ext cx="3816424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애니멀 </a:t>
              </a:r>
              <a:r>
                <a:rPr lang="en-US" altLang="ko-KR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PARTY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92080" y="2636912"/>
              <a:ext cx="3816424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노래 추천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0072" y="4140369"/>
              <a:ext cx="3816424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제작자 소개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1800" y="5148481"/>
              <a:ext cx="3816424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도움말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3310360" y="2963803"/>
              <a:ext cx="720080" cy="571709"/>
            </a:xfrm>
            <a:prstGeom prst="straightConnector1">
              <a:avLst/>
            </a:prstGeom>
            <a:ln w="22225">
              <a:prstDash val="sysDot"/>
              <a:headEnd type="oval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3423407" y="3535512"/>
              <a:ext cx="1580641" cy="827415"/>
            </a:xfrm>
            <a:prstGeom prst="straightConnector1">
              <a:avLst/>
            </a:prstGeom>
            <a:ln w="22225">
              <a:prstDash val="sysDot"/>
              <a:headEnd type="oval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4652678" y="3793395"/>
              <a:ext cx="0" cy="1368152"/>
            </a:xfrm>
            <a:prstGeom prst="straightConnector1">
              <a:avLst/>
            </a:prstGeom>
            <a:ln w="22225">
              <a:prstDash val="sysDot"/>
              <a:headEnd type="oval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4680012" y="2963803"/>
              <a:ext cx="1620180" cy="985416"/>
            </a:xfrm>
            <a:prstGeom prst="straightConnector1">
              <a:avLst/>
            </a:prstGeom>
            <a:ln w="22225">
              <a:prstDash val="sysDot"/>
              <a:headEnd type="oval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H="1" flipV="1">
              <a:off x="5292080" y="3949219"/>
              <a:ext cx="720080" cy="418062"/>
            </a:xfrm>
            <a:prstGeom prst="straightConnector1">
              <a:avLst/>
            </a:prstGeom>
            <a:ln w="22225">
              <a:prstDash val="sysDot"/>
              <a:headEnd type="oval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3995936" y="3501008"/>
              <a:ext cx="1440160" cy="5847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34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9AA1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95936" y="3501008"/>
              <a:ext cx="1440160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메인</a:t>
              </a:r>
              <a:endParaRPr lang="ko-KR" altLang="en-US" sz="3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6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9"/>
          <a:stretch/>
        </p:blipFill>
        <p:spPr bwMode="auto">
          <a:xfrm>
            <a:off x="1902585" y="1508282"/>
            <a:ext cx="5338830" cy="451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각 삼각형 2"/>
          <p:cNvSpPr/>
          <p:nvPr/>
        </p:nvSpPr>
        <p:spPr>
          <a:xfrm flipV="1">
            <a:off x="0" y="-1"/>
            <a:ext cx="3419872" cy="2204864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69121"/>
            <a:ext cx="3493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734D31"/>
                </a:solidFill>
                <a:effectLst>
                  <a:innerShdw blurRad="63500" dist="101600" dir="14220000">
                    <a:prstClr val="black">
                      <a:alpha val="45000"/>
                    </a:prstClr>
                  </a:inn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 화면</a:t>
            </a:r>
            <a:endParaRPr lang="ko-KR" altLang="en-US" sz="6000" dirty="0">
              <a:solidFill>
                <a:srgbClr val="734D31"/>
              </a:solidFill>
              <a:effectLst>
                <a:innerShdw blurRad="63500" dist="101600" dir="14220000">
                  <a:prstClr val="black">
                    <a:alpha val="45000"/>
                  </a:prstClr>
                </a:inn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" name="Picture 2" descr="C:\Users\김수빈\Desktop\sb\수업\IMB\과제\image\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36" y="2156354"/>
            <a:ext cx="4431928" cy="33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0" y="-1"/>
            <a:ext cx="3419872" cy="2204864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 r="428" b="2268"/>
          <a:stretch/>
        </p:blipFill>
        <p:spPr bwMode="auto">
          <a:xfrm>
            <a:off x="1907704" y="1439806"/>
            <a:ext cx="5328592" cy="45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-10132"/>
            <a:ext cx="9144000" cy="685800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9972" y="469121"/>
            <a:ext cx="5032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734D31"/>
                </a:solidFill>
                <a:effectLst>
                  <a:innerShdw blurRad="63500" dist="101600" dir="14220000">
                    <a:prstClr val="black">
                      <a:alpha val="45000"/>
                    </a:prstClr>
                  </a:inn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동물농장 소개</a:t>
            </a:r>
            <a:endParaRPr lang="ko-KR" altLang="en-US" sz="6000" dirty="0">
              <a:solidFill>
                <a:srgbClr val="734D31"/>
              </a:solidFill>
              <a:effectLst>
                <a:innerShdw blurRad="63500" dist="101600" dir="14220000">
                  <a:prstClr val="black">
                    <a:alpha val="45000"/>
                  </a:prstClr>
                </a:inn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t="7030" r="7874" b="2268"/>
          <a:stretch/>
        </p:blipFill>
        <p:spPr bwMode="auto">
          <a:xfrm>
            <a:off x="2284996" y="1756705"/>
            <a:ext cx="4546121" cy="418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0" y="-1"/>
            <a:ext cx="3419872" cy="2204864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2400" r="1252" b="4977"/>
          <a:stretch/>
        </p:blipFill>
        <p:spPr bwMode="auto">
          <a:xfrm>
            <a:off x="1913481" y="1388612"/>
            <a:ext cx="5338605" cy="441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10132"/>
            <a:ext cx="9144000" cy="685800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69121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734D31"/>
                </a:solidFill>
                <a:effectLst>
                  <a:innerShdw blurRad="63500" dist="101600" dir="14220000">
                    <a:prstClr val="black">
                      <a:alpha val="45000"/>
                    </a:prstClr>
                  </a:inn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애니멀 </a:t>
            </a:r>
            <a:r>
              <a:rPr lang="en-US" altLang="ko-KR" sz="6000" dirty="0" smtClean="0">
                <a:solidFill>
                  <a:srgbClr val="734D31"/>
                </a:solidFill>
                <a:effectLst>
                  <a:innerShdw blurRad="63500" dist="101600" dir="14220000">
                    <a:prstClr val="black">
                      <a:alpha val="45000"/>
                    </a:prstClr>
                  </a:inn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PARTY</a:t>
            </a:r>
            <a:endParaRPr lang="ko-KR" altLang="en-US" sz="6000" dirty="0">
              <a:solidFill>
                <a:srgbClr val="734D31"/>
              </a:solidFill>
              <a:effectLst>
                <a:innerShdw blurRad="63500" dist="101600" dir="14220000">
                  <a:prstClr val="black">
                    <a:alpha val="45000"/>
                  </a:prstClr>
                </a:inn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1" t="14043" r="20281" b="17031"/>
          <a:stretch/>
        </p:blipFill>
        <p:spPr bwMode="auto">
          <a:xfrm>
            <a:off x="3036410" y="1844824"/>
            <a:ext cx="3191774" cy="328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0" y="-1"/>
            <a:ext cx="3419872" cy="2204864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945" r="1537" b="5058"/>
          <a:stretch/>
        </p:blipFill>
        <p:spPr bwMode="auto">
          <a:xfrm>
            <a:off x="1803946" y="1411613"/>
            <a:ext cx="5536045" cy="468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10132"/>
            <a:ext cx="9144000" cy="685800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6912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734D31"/>
                </a:solidFill>
                <a:effectLst>
                  <a:innerShdw blurRad="63500" dist="101600" dir="14220000">
                    <a:prstClr val="black">
                      <a:alpha val="45000"/>
                    </a:prstClr>
                  </a:inn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노래 추천</a:t>
            </a:r>
            <a:endParaRPr lang="ko-KR" altLang="en-US" sz="6000" dirty="0">
              <a:solidFill>
                <a:srgbClr val="734D31"/>
              </a:solidFill>
              <a:effectLst>
                <a:innerShdw blurRad="63500" dist="101600" dir="14220000">
                  <a:prstClr val="black">
                    <a:alpha val="45000"/>
                  </a:prstClr>
                </a:inn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6434" r="12117" b="44724"/>
          <a:stretch/>
        </p:blipFill>
        <p:spPr bwMode="auto">
          <a:xfrm>
            <a:off x="2432012" y="1674930"/>
            <a:ext cx="4313208" cy="243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0" y="-1"/>
            <a:ext cx="3419872" cy="2204864"/>
          </a:xfrm>
          <a:prstGeom prst="rtTriangle">
            <a:avLst/>
          </a:prstGeom>
          <a:solidFill>
            <a:srgbClr val="E9A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2321" b="6261"/>
          <a:stretch/>
        </p:blipFill>
        <p:spPr bwMode="auto">
          <a:xfrm>
            <a:off x="1835697" y="1429890"/>
            <a:ext cx="5490904" cy="451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10132"/>
            <a:ext cx="9144000" cy="685800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69121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734D31"/>
                </a:solidFill>
                <a:effectLst>
                  <a:innerShdw blurRad="63500" dist="101600" dir="14220000">
                    <a:prstClr val="black">
                      <a:alpha val="45000"/>
                    </a:prstClr>
                  </a:innerShd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제작자 소개</a:t>
            </a:r>
            <a:endParaRPr lang="ko-KR" altLang="en-US" sz="6000" dirty="0">
              <a:solidFill>
                <a:srgbClr val="734D31"/>
              </a:solidFill>
              <a:effectLst>
                <a:innerShdw blurRad="63500" dist="101600" dir="14220000">
                  <a:prstClr val="black">
                    <a:alpha val="45000"/>
                  </a:prstClr>
                </a:innerShd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8" t="11138" r="9918" b="47562"/>
          <a:stretch/>
        </p:blipFill>
        <p:spPr bwMode="auto">
          <a:xfrm>
            <a:off x="2380890" y="1880558"/>
            <a:ext cx="4390845" cy="204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1856</TotalTime>
  <Words>204</Words>
  <Application>Microsoft Office PowerPoint</Application>
  <PresentationFormat>화면 슬라이드 쇼(4:3)</PresentationFormat>
  <Paragraphs>56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Arial</vt:lpstr>
      <vt:lpstr>THE왼손잡이</vt:lpstr>
      <vt:lpstr>HY나무M</vt:lpstr>
      <vt:lpstr>맑은 고딕</vt:lpstr>
      <vt:lpstr>한컴 백제 B</vt:lpstr>
      <vt:lpstr>타이포_쌍문동 B</vt:lpstr>
      <vt:lpstr>Wingdings</vt:lpstr>
      <vt:lpstr>Cul De Sac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김수빈</dc:creator>
  <cp:lastModifiedBy>김수빈</cp:lastModifiedBy>
  <cp:revision>70</cp:revision>
  <dcterms:created xsi:type="dcterms:W3CDTF">2017-11-03T13:35:00Z</dcterms:created>
  <dcterms:modified xsi:type="dcterms:W3CDTF">2017-11-21T07:33:48Z</dcterms:modified>
</cp:coreProperties>
</file>