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63" r:id="rId1"/>
  </p:sldMasterIdLst>
  <p:notesMasterIdLst>
    <p:notesMasterId r:id="rId11"/>
  </p:notesMasterIdLst>
  <p:handoutMasterIdLst>
    <p:handoutMasterId r:id="rId12"/>
  </p:handout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256" userDrawn="1">
          <p15:clr>
            <a:srgbClr val="A4A3A4"/>
          </p15:clr>
        </p15:guide>
        <p15:guide id="2" pos="6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0"/>
    <a:srgbClr val="173063"/>
    <a:srgbClr val="0E3D7C"/>
    <a:srgbClr val="1415A3"/>
    <a:srgbClr val="0C0A3F"/>
    <a:srgbClr val="100E51"/>
    <a:srgbClr val="0A0E71"/>
    <a:srgbClr val="71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C81C8E-254C-4083-9BF4-030793D3F1B6}" v="2" dt="2023-07-10T00:58:02.0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0127" autoAdjust="0"/>
  </p:normalViewPr>
  <p:slideViewPr>
    <p:cSldViewPr>
      <p:cViewPr>
        <p:scale>
          <a:sx n="66" d="100"/>
          <a:sy n="66" d="100"/>
        </p:scale>
        <p:origin x="795" y="282"/>
      </p:cViewPr>
      <p:guideLst>
        <p:guide orient="horz" pos="2256"/>
        <p:guide pos="6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CB42547-1216-8745-B61E-1644CC83EEDE}" type="datetimeFigureOut">
              <a:rPr lang="en-US" altLang="en-US"/>
              <a:pPr/>
              <a:t>7/9/2023</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2AC235E-F41A-DE4A-9D7D-9E19E772B46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ea typeface="ＭＳ Ｐゴシック" charset="0"/>
                <a:cs typeface="ＭＳ Ｐゴシック"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AA4D7F38-9E4B-194A-AA5A-81BF138D29E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our presentation titled “Attention Is All You Need”. This project was carried out by Jonathan Agustin, Fernando Calderon, and Juliet Lawton.</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a:t>
            </a:fld>
            <a:endParaRPr lang="en-US" altLang="en-US"/>
          </a:p>
        </p:txBody>
      </p:sp>
    </p:spTree>
    <p:extLst>
      <p:ext uri="{BB962C8B-B14F-4D97-AF65-F5344CB8AC3E}">
        <p14:creationId xmlns:p14="http://schemas.microsoft.com/office/powerpoint/2010/main" val="4054898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introduction, we will briefly introduce the problem we are addressing in our project, provide some context about why this problem is important, state the purpose of our project, outline the goals we hope to achieve, and define the scope of our project, including any limitations.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2</a:t>
            </a:fld>
            <a:endParaRPr lang="en-US" altLang="en-US"/>
          </a:p>
        </p:txBody>
      </p:sp>
    </p:spTree>
    <p:extLst>
      <p:ext uri="{BB962C8B-B14F-4D97-AF65-F5344CB8AC3E}">
        <p14:creationId xmlns:p14="http://schemas.microsoft.com/office/powerpoint/2010/main" val="228650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section on related work, we will discuss previous work that has been done on this problem, compare and contrast our approach with these previous methods, and explain why our approach is different or better.</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3</a:t>
            </a:fld>
            <a:endParaRPr lang="en-US" altLang="en-US"/>
          </a:p>
        </p:txBody>
      </p:sp>
    </p:spTree>
    <p:extLst>
      <p:ext uri="{BB962C8B-B14F-4D97-AF65-F5344CB8AC3E}">
        <p14:creationId xmlns:p14="http://schemas.microsoft.com/office/powerpoint/2010/main" val="1831412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section on problem definition and AI techniques, we will clearly define the problem we are addressing, describe the AI techniques we used in our project, and explain why these techniques are appropriate for our problem.</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4</a:t>
            </a:fld>
            <a:endParaRPr lang="en-US" altLang="en-US"/>
          </a:p>
        </p:txBody>
      </p:sp>
    </p:spTree>
    <p:extLst>
      <p:ext uri="{BB962C8B-B14F-4D97-AF65-F5344CB8AC3E}">
        <p14:creationId xmlns:p14="http://schemas.microsoft.com/office/powerpoint/2010/main" val="1642067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section on dataset description, we will describe the dataset we used in our project, discuss any relevant characteristics of the data, and explain how the data was collected and any preprocessing steps we took.</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5</a:t>
            </a:fld>
            <a:endParaRPr lang="en-US" altLang="en-US"/>
          </a:p>
        </p:txBody>
      </p:sp>
    </p:spTree>
    <p:extLst>
      <p:ext uri="{BB962C8B-B14F-4D97-AF65-F5344CB8AC3E}">
        <p14:creationId xmlns:p14="http://schemas.microsoft.com/office/powerpoint/2010/main" val="1805981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section on experimental design, we will describe the design of our experiment, discuss any preprocessing steps we took, such as cleaning the data or dealing with missing values, explain any feature engineering we did, such as creating new variables or transforming existing ones, and detail the specific AI techniques we used and why we chose them.</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6</a:t>
            </a:fld>
            <a:endParaRPr lang="en-US" altLang="en-US"/>
          </a:p>
        </p:txBody>
      </p:sp>
    </p:spTree>
    <p:extLst>
      <p:ext uri="{BB962C8B-B14F-4D97-AF65-F5344CB8AC3E}">
        <p14:creationId xmlns:p14="http://schemas.microsoft.com/office/powerpoint/2010/main" val="3333620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section on results and discussion, we will present the results of our experiments, including any relevant figures or tables, discuss the implications of our results, and explain whether our results support our initial hypothesis.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7</a:t>
            </a:fld>
            <a:endParaRPr lang="en-US" altLang="en-US"/>
          </a:p>
        </p:txBody>
      </p:sp>
    </p:spTree>
    <p:extLst>
      <p:ext uri="{BB962C8B-B14F-4D97-AF65-F5344CB8AC3E}">
        <p14:creationId xmlns:p14="http://schemas.microsoft.com/office/powerpoint/2010/main" val="3632726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conclusion and future work section, we will summarize the main findings of our project, conclude the report by discussing the significance of our findings, and discuss potential future work, such as how our project could be extended or improved.</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8</a:t>
            </a:fld>
            <a:endParaRPr lang="en-US" altLang="en-US"/>
          </a:p>
        </p:txBody>
      </p:sp>
    </p:spTree>
    <p:extLst>
      <p:ext uri="{BB962C8B-B14F-4D97-AF65-F5344CB8AC3E}">
        <p14:creationId xmlns:p14="http://schemas.microsoft.com/office/powerpoint/2010/main" val="1196247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would like to take a moment to express our deepest gratitude to those who have made this project possible. First and foremost, we would like to thank our professor, whose guidance and expertise have been invaluable throughout this process. Your patience and dedication have not gone unnoticed, and we are truly grateful for your support.</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9</a:t>
            </a:fld>
            <a:endParaRPr lang="en-US" altLang="en-US"/>
          </a:p>
        </p:txBody>
      </p:sp>
    </p:spTree>
    <p:extLst>
      <p:ext uri="{BB962C8B-B14F-4D97-AF65-F5344CB8AC3E}">
        <p14:creationId xmlns:p14="http://schemas.microsoft.com/office/powerpoint/2010/main" val="684833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 -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1600200"/>
            <a:ext cx="10363200" cy="2743200"/>
          </a:xfrm>
        </p:spPr>
        <p:txBody>
          <a:bodyPr/>
          <a:lstStyle>
            <a:lvl1pPr algn="ctr">
              <a:defRPr b="1" i="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fld id="{60E4B0F9-A7FB-5046-8EA1-145E13C1BB14}" type="datetimeFigureOut">
              <a:rPr lang="en-US" altLang="en-US"/>
              <a:pPr/>
              <a:t>7/9/2023</a:t>
            </a:fld>
            <a:endParaRPr lang="en-US" alt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15436954-0798-F74F-B089-73282A31B42D}" type="slidenum">
              <a:rPr lang="en-US" altLang="en-US"/>
              <a:pPr/>
              <a:t>‹#›</a:t>
            </a:fld>
            <a:endParaRPr lang="en-US" altLang="en-US"/>
          </a:p>
        </p:txBody>
      </p:sp>
    </p:spTree>
    <p:extLst>
      <p:ext uri="{BB962C8B-B14F-4D97-AF65-F5344CB8AC3E}">
        <p14:creationId xmlns:p14="http://schemas.microsoft.com/office/powerpoint/2010/main" val="133577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768096" y="1947672"/>
            <a:ext cx="10509504" cy="3776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2"/>
          <p:cNvSpPr>
            <a:spLocks noGrp="1"/>
          </p:cNvSpPr>
          <p:nvPr>
            <p:ph type="dt" sz="half" idx="11"/>
          </p:nvPr>
        </p:nvSpPr>
        <p:spPr/>
        <p:txBody>
          <a:bodyPr/>
          <a:lstStyle>
            <a:lvl1pPr>
              <a:defRPr/>
            </a:lvl1pPr>
          </a:lstStyle>
          <a:p>
            <a:fld id="{9461B8EA-79DB-F845-97F0-24C5A509848C}" type="datetimeFigureOut">
              <a:rPr lang="en-US" altLang="en-US"/>
              <a:pPr/>
              <a:t>7/9/2023</a:t>
            </a:fld>
            <a:endParaRPr lang="en-US" altLang="en-US"/>
          </a:p>
        </p:txBody>
      </p:sp>
      <p:sp>
        <p:nvSpPr>
          <p:cNvPr id="6" name="Footer Placeholder 3"/>
          <p:cNvSpPr>
            <a:spLocks noGrp="1"/>
          </p:cNvSpPr>
          <p:nvPr>
            <p:ph type="ftr" sz="quarter" idx="12"/>
          </p:nvPr>
        </p:nvSpPr>
        <p:spPr/>
        <p:txBody>
          <a:bodyPr/>
          <a:lstStyle>
            <a:lvl1pPr>
              <a:defRPr/>
            </a:lvl1pPr>
          </a:lstStyle>
          <a:p>
            <a:pPr>
              <a:defRPr/>
            </a:pPr>
            <a:endParaRPr lang="en-US"/>
          </a:p>
        </p:txBody>
      </p:sp>
      <p:sp>
        <p:nvSpPr>
          <p:cNvPr id="7" name="Slide Number Placeholder 4"/>
          <p:cNvSpPr>
            <a:spLocks noGrp="1"/>
          </p:cNvSpPr>
          <p:nvPr>
            <p:ph type="sldNum" sz="quarter" idx="13"/>
          </p:nvPr>
        </p:nvSpPr>
        <p:spPr/>
        <p:txBody>
          <a:bodyPr/>
          <a:lstStyle>
            <a:lvl1pPr>
              <a:defRPr/>
            </a:lvl1pPr>
          </a:lstStyle>
          <a:p>
            <a:fld id="{038BCF56-2392-5945-BBFF-D427D64A3716}" type="slidenum">
              <a:rPr lang="en-US" altLang="en-US"/>
              <a:pPr/>
              <a:t>‹#›</a:t>
            </a:fld>
            <a:endParaRPr lang="en-US" altLang="en-US"/>
          </a:p>
        </p:txBody>
      </p:sp>
    </p:spTree>
    <p:extLst>
      <p:ext uri="{BB962C8B-B14F-4D97-AF65-F5344CB8AC3E}">
        <p14:creationId xmlns:p14="http://schemas.microsoft.com/office/powerpoint/2010/main" val="54345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 Comparison">
    <p:spTree>
      <p:nvGrpSpPr>
        <p:cNvPr id="1" name=""/>
        <p:cNvGrpSpPr/>
        <p:nvPr/>
      </p:nvGrpSpPr>
      <p:grpSpPr>
        <a:xfrm>
          <a:off x="0" y="0"/>
          <a:ext cx="0" cy="0"/>
          <a:chOff x="0" y="0"/>
          <a:chExt cx="0" cy="0"/>
        </a:xfrm>
      </p:grpSpPr>
      <p:sp>
        <p:nvSpPr>
          <p:cNvPr id="13" name="Text Placeholder 2"/>
          <p:cNvSpPr>
            <a:spLocks noGrp="1"/>
          </p:cNvSpPr>
          <p:nvPr>
            <p:ph type="body" idx="1"/>
          </p:nvPr>
        </p:nvSpPr>
        <p:spPr>
          <a:xfrm>
            <a:off x="9144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3"/>
          <p:cNvSpPr>
            <a:spLocks noGrp="1"/>
          </p:cNvSpPr>
          <p:nvPr>
            <p:ph sz="half" idx="2"/>
          </p:nvPr>
        </p:nvSpPr>
        <p:spPr>
          <a:xfrm>
            <a:off x="810684"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914400" y="685800"/>
            <a:ext cx="10363200" cy="1143000"/>
          </a:xfrm>
          <a:prstGeom prst="rect">
            <a:avLst/>
          </a:prstGeom>
        </p:spPr>
        <p:txBody>
          <a:bodyPr/>
          <a:lstStyle/>
          <a:p>
            <a:r>
              <a:rPr lang="en-US"/>
              <a:t>Click to edit Master title style</a:t>
            </a:r>
            <a:endParaRPr lang="en-US" dirty="0"/>
          </a:p>
        </p:txBody>
      </p:sp>
      <p:sp>
        <p:nvSpPr>
          <p:cNvPr id="18" name="Text Placeholder 2"/>
          <p:cNvSpPr>
            <a:spLocks noGrp="1"/>
          </p:cNvSpPr>
          <p:nvPr>
            <p:ph type="body" idx="13"/>
          </p:nvPr>
        </p:nvSpPr>
        <p:spPr>
          <a:xfrm>
            <a:off x="61976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p:cNvSpPr>
            <a:spLocks noGrp="1"/>
          </p:cNvSpPr>
          <p:nvPr>
            <p:ph sz="half" idx="14"/>
          </p:nvPr>
        </p:nvSpPr>
        <p:spPr>
          <a:xfrm>
            <a:off x="6093884"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2"/>
          <p:cNvSpPr>
            <a:spLocks noGrp="1"/>
          </p:cNvSpPr>
          <p:nvPr>
            <p:ph type="dt" sz="half" idx="15"/>
          </p:nvPr>
        </p:nvSpPr>
        <p:spPr/>
        <p:txBody>
          <a:bodyPr/>
          <a:lstStyle>
            <a:lvl1pPr>
              <a:defRPr/>
            </a:lvl1pPr>
          </a:lstStyle>
          <a:p>
            <a:fld id="{51040245-401E-DC4F-B046-F0C79A3107CA}" type="datetimeFigureOut">
              <a:rPr lang="en-US" altLang="en-US"/>
              <a:pPr/>
              <a:t>7/9/2023</a:t>
            </a:fld>
            <a:endParaRPr lang="en-US" altLang="en-US"/>
          </a:p>
        </p:txBody>
      </p:sp>
      <p:sp>
        <p:nvSpPr>
          <p:cNvPr id="8" name="Footer Placeholder 3"/>
          <p:cNvSpPr>
            <a:spLocks noGrp="1"/>
          </p:cNvSpPr>
          <p:nvPr>
            <p:ph type="ftr" sz="quarter" idx="16"/>
          </p:nvPr>
        </p:nvSpPr>
        <p:spPr/>
        <p:txBody>
          <a:bodyPr/>
          <a:lstStyle>
            <a:lvl1pPr>
              <a:defRPr/>
            </a:lvl1pPr>
          </a:lstStyle>
          <a:p>
            <a:pPr>
              <a:defRPr/>
            </a:pPr>
            <a:endParaRPr lang="en-US"/>
          </a:p>
        </p:txBody>
      </p:sp>
      <p:sp>
        <p:nvSpPr>
          <p:cNvPr id="9" name="Slide Number Placeholder 4"/>
          <p:cNvSpPr>
            <a:spLocks noGrp="1"/>
          </p:cNvSpPr>
          <p:nvPr>
            <p:ph type="sldNum" sz="quarter" idx="17"/>
          </p:nvPr>
        </p:nvSpPr>
        <p:spPr/>
        <p:txBody>
          <a:bodyPr/>
          <a:lstStyle>
            <a:lvl1pPr>
              <a:defRPr/>
            </a:lvl1pPr>
          </a:lstStyle>
          <a:p>
            <a:fld id="{216C8536-7E23-234B-A8F7-08E8ECDA74DF}" type="slidenum">
              <a:rPr lang="en-US" altLang="en-US"/>
              <a:pPr/>
              <a:t>‹#›</a:t>
            </a:fld>
            <a:endParaRPr lang="en-US" altLang="en-US"/>
          </a:p>
        </p:txBody>
      </p:sp>
    </p:spTree>
    <p:extLst>
      <p:ext uri="{BB962C8B-B14F-4D97-AF65-F5344CB8AC3E}">
        <p14:creationId xmlns:p14="http://schemas.microsoft.com/office/powerpoint/2010/main" val="58929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fld id="{B8E3EDF6-D7E0-BF42-B0B6-A092B242026B}" type="datetimeFigureOut">
              <a:rPr lang="en-US" altLang="en-US"/>
              <a:pPr/>
              <a:t>7/9/2023</a:t>
            </a:fld>
            <a:endParaRPr lang="en-US" altLang="en-US"/>
          </a:p>
        </p:txBody>
      </p:sp>
      <p:sp>
        <p:nvSpPr>
          <p:cNvPr id="3" name="Footer Placeholder 3"/>
          <p:cNvSpPr>
            <a:spLocks noGrp="1"/>
          </p:cNvSpPr>
          <p:nvPr>
            <p:ph type="ftr" sz="quarter" idx="11"/>
          </p:nvPr>
        </p:nvSpPr>
        <p:spPr/>
        <p:txBody>
          <a:bodyPr/>
          <a:lstStyle>
            <a:lvl1pPr>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fld id="{2834907F-A62D-D441-A93A-A617401C2E74}" type="slidenum">
              <a:rPr lang="en-US" altLang="en-US"/>
              <a:pPr/>
              <a:t>‹#›</a:t>
            </a:fld>
            <a:endParaRPr lang="en-US" altLang="en-US"/>
          </a:p>
        </p:txBody>
      </p:sp>
    </p:spTree>
    <p:extLst>
      <p:ext uri="{BB962C8B-B14F-4D97-AF65-F5344CB8AC3E}">
        <p14:creationId xmlns:p14="http://schemas.microsoft.com/office/powerpoint/2010/main" val="520643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5999168"/>
            <a:ext cx="12192000" cy="914400"/>
          </a:xfrm>
          <a:prstGeom prst="rect">
            <a:avLst/>
          </a:prstGeom>
          <a:solidFill>
            <a:srgbClr val="003B7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pic>
        <p:nvPicPr>
          <p:cNvPr id="9" name="Picture 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04800" y="6167437"/>
            <a:ext cx="2762250" cy="574305"/>
          </a:xfrm>
          <a:prstGeom prst="rect">
            <a:avLst/>
          </a:prstGeom>
        </p:spPr>
      </p:pic>
      <p:sp>
        <p:nvSpPr>
          <p:cNvPr id="1027" name="Text Placeholder 1"/>
          <p:cNvSpPr>
            <a:spLocks noGrp="1"/>
          </p:cNvSpPr>
          <p:nvPr>
            <p:ph type="body" idx="1"/>
          </p:nvPr>
        </p:nvSpPr>
        <p:spPr bwMode="auto">
          <a:xfrm>
            <a:off x="768353" y="1947863"/>
            <a:ext cx="10509249"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Title Placeholder 1"/>
          <p:cNvSpPr>
            <a:spLocks noGrp="1"/>
          </p:cNvSpPr>
          <p:nvPr>
            <p:ph type="title"/>
          </p:nvPr>
        </p:nvSpPr>
        <p:spPr bwMode="auto">
          <a:xfrm>
            <a:off x="914400" y="6858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p>
            <a:pPr lvl="0"/>
            <a:r>
              <a:rPr lang="en-US" altLang="en-US"/>
              <a:t>Click to edit Master title style</a:t>
            </a:r>
            <a:endParaRPr lang="en-US" altLang="en-US" dirty="0"/>
          </a:p>
        </p:txBody>
      </p:sp>
      <p:sp>
        <p:nvSpPr>
          <p:cNvPr id="3" name="Date Placeholder 2"/>
          <p:cNvSpPr>
            <a:spLocks noGrp="1"/>
          </p:cNvSpPr>
          <p:nvPr>
            <p:ph type="dt" sz="half" idx="2"/>
          </p:nvPr>
        </p:nvSpPr>
        <p:spPr>
          <a:xfrm>
            <a:off x="304800" y="6629403"/>
            <a:ext cx="2844800" cy="136525"/>
          </a:xfrm>
          <a:prstGeom prst="rect">
            <a:avLst/>
          </a:prstGeom>
        </p:spPr>
        <p:txBody>
          <a:bodyPr vert="horz" wrap="square" lIns="0" tIns="0" rIns="0" bIns="0" numCol="1" anchor="b" anchorCtr="0" compatLnSpc="1">
            <a:prstTxWarp prst="textNoShape">
              <a:avLst/>
            </a:prstTxWarp>
          </a:bodyPr>
          <a:lstStyle>
            <a:lvl1pPr>
              <a:defRPr sz="1000">
                <a:solidFill>
                  <a:srgbClr val="898989"/>
                </a:solidFill>
              </a:defRPr>
            </a:lvl1pPr>
          </a:lstStyle>
          <a:p>
            <a:fld id="{482C3D94-7C5D-0846-984C-DFD8ACC0A135}" type="datetimeFigureOut">
              <a:rPr lang="en-US" altLang="en-US"/>
              <a:pPr/>
              <a:t>7/9/2023</a:t>
            </a:fld>
            <a:endParaRPr lang="en-US" altLang="en-US"/>
          </a:p>
        </p:txBody>
      </p:sp>
      <p:sp>
        <p:nvSpPr>
          <p:cNvPr id="4" name="Footer Placeholder 3"/>
          <p:cNvSpPr>
            <a:spLocks noGrp="1"/>
          </p:cNvSpPr>
          <p:nvPr>
            <p:ph type="ftr" sz="quarter" idx="3"/>
          </p:nvPr>
        </p:nvSpPr>
        <p:spPr>
          <a:xfrm>
            <a:off x="4165600" y="6629403"/>
            <a:ext cx="3860800" cy="136525"/>
          </a:xfrm>
          <a:prstGeom prst="rect">
            <a:avLst/>
          </a:prstGeom>
        </p:spPr>
        <p:txBody>
          <a:bodyPr vert="horz" lIns="0" tIns="0" rIns="0" bIns="0" rtlCol="0" anchor="ctr"/>
          <a:lstStyle>
            <a:lvl1pPr algn="ctr">
              <a:defRPr sz="1000">
                <a:solidFill>
                  <a:schemeClr val="tx1">
                    <a:tint val="75000"/>
                  </a:schemeClr>
                </a:solidFill>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4"/>
          </p:nvPr>
        </p:nvSpPr>
        <p:spPr>
          <a:xfrm>
            <a:off x="9144000" y="6629403"/>
            <a:ext cx="2844800" cy="136525"/>
          </a:xfrm>
          <a:prstGeom prst="rect">
            <a:avLst/>
          </a:prstGeom>
        </p:spPr>
        <p:txBody>
          <a:bodyPr vert="horz" wrap="square" lIns="0" tIns="0" rIns="0" bIns="0" numCol="1" anchor="ctr" anchorCtr="0" compatLnSpc="1">
            <a:prstTxWarp prst="textNoShape">
              <a:avLst/>
            </a:prstTxWarp>
          </a:bodyPr>
          <a:lstStyle>
            <a:lvl1pPr algn="r">
              <a:defRPr sz="1000">
                <a:solidFill>
                  <a:srgbClr val="898989"/>
                </a:solidFill>
              </a:defRPr>
            </a:lvl1pPr>
          </a:lstStyle>
          <a:p>
            <a:fld id="{99D00A5A-8E11-5342-9E35-AFD70D0673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Lst>
  <p:txStyles>
    <p:titleStyle>
      <a:lvl1pPr algn="l" rtl="0" eaLnBrk="1" fontAlgn="base" hangingPunct="1">
        <a:lnSpc>
          <a:spcPts val="4200"/>
        </a:lnSpc>
        <a:spcBef>
          <a:spcPct val="0"/>
        </a:spcBef>
        <a:spcAft>
          <a:spcPct val="0"/>
        </a:spcAft>
        <a:defRPr sz="4000">
          <a:solidFill>
            <a:srgbClr val="003B70"/>
          </a:solidFill>
          <a:latin typeface="+mj-lt"/>
          <a:ea typeface="ＭＳ Ｐゴシック" charset="0"/>
          <a:cs typeface="ＭＳ Ｐゴシック" charset="0"/>
        </a:defRPr>
      </a:lvl1pPr>
      <a:lvl2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2pPr>
      <a:lvl3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3pPr>
      <a:lvl4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4pPr>
      <a:lvl5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6pPr>
      <a:lvl7pPr marL="9144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7pPr>
      <a:lvl8pPr marL="13716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8pPr>
      <a:lvl9pPr marL="18288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9pPr>
    </p:titleStyle>
    <p:bodyStyle>
      <a:lvl1pPr marL="90488" indent="-90488" algn="l" rtl="0" eaLnBrk="1" fontAlgn="base" hangingPunct="1">
        <a:lnSpc>
          <a:spcPts val="3200"/>
        </a:lnSpc>
        <a:spcBef>
          <a:spcPct val="0"/>
        </a:spcBef>
        <a:spcAft>
          <a:spcPts val="600"/>
        </a:spcAft>
        <a:buClr>
          <a:srgbClr val="173063"/>
        </a:buClr>
        <a:buSzPct val="25000"/>
        <a:buFont typeface="Lucida Grande" charset="0"/>
        <a:buChar char=" "/>
        <a:defRPr sz="2800">
          <a:solidFill>
            <a:srgbClr val="003B70"/>
          </a:solidFill>
          <a:latin typeface="+mn-lt"/>
          <a:ea typeface="ＭＳ Ｐゴシック" charset="0"/>
          <a:cs typeface="ＭＳ Ｐゴシック" charset="0"/>
        </a:defRPr>
      </a:lvl1pPr>
      <a:lvl2pPr marL="114300" indent="227013" algn="l" rtl="0" eaLnBrk="1" fontAlgn="base" hangingPunct="1">
        <a:lnSpc>
          <a:spcPts val="3200"/>
        </a:lnSpc>
        <a:spcBef>
          <a:spcPct val="0"/>
        </a:spcBef>
        <a:spcAft>
          <a:spcPts val="600"/>
        </a:spcAft>
        <a:buClr>
          <a:srgbClr val="173063"/>
        </a:buClr>
        <a:buFont typeface="Arial" charset="0"/>
        <a:buChar char="•"/>
        <a:defRPr sz="2800">
          <a:solidFill>
            <a:srgbClr val="003B70"/>
          </a:solidFill>
          <a:latin typeface="+mj-lt"/>
          <a:ea typeface="ＭＳ Ｐゴシック" charset="0"/>
        </a:defRPr>
      </a:lvl2pPr>
      <a:lvl3pPr marL="3460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3pPr>
      <a:lvl4pPr marL="8032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4pPr>
      <a:lvl5pPr marL="10318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5pPr>
      <a:lvl6pPr marL="1600200" indent="174625" algn="l" rtl="0" eaLnBrk="1" fontAlgn="base" hangingPunct="1">
        <a:spcBef>
          <a:spcPct val="20000"/>
        </a:spcBef>
        <a:spcAft>
          <a:spcPct val="0"/>
        </a:spcAft>
        <a:defRPr sz="2200">
          <a:solidFill>
            <a:schemeClr val="tx1"/>
          </a:solidFill>
          <a:latin typeface="+mj-lt"/>
          <a:ea typeface="+mn-ea"/>
        </a:defRPr>
      </a:lvl6pPr>
      <a:lvl7pPr marL="2057400" indent="174625" algn="l" rtl="0" eaLnBrk="1" fontAlgn="base" hangingPunct="1">
        <a:spcBef>
          <a:spcPct val="20000"/>
        </a:spcBef>
        <a:spcAft>
          <a:spcPct val="0"/>
        </a:spcAft>
        <a:defRPr sz="2200">
          <a:solidFill>
            <a:schemeClr val="tx1"/>
          </a:solidFill>
          <a:latin typeface="+mj-lt"/>
          <a:ea typeface="+mn-ea"/>
        </a:defRPr>
      </a:lvl7pPr>
      <a:lvl8pPr marL="2514600" indent="174625" algn="l" rtl="0" eaLnBrk="1" fontAlgn="base" hangingPunct="1">
        <a:spcBef>
          <a:spcPct val="20000"/>
        </a:spcBef>
        <a:spcAft>
          <a:spcPct val="0"/>
        </a:spcAft>
        <a:defRPr sz="2200">
          <a:solidFill>
            <a:schemeClr val="tx1"/>
          </a:solidFill>
          <a:latin typeface="+mj-lt"/>
          <a:ea typeface="+mn-ea"/>
        </a:defRPr>
      </a:lvl8pPr>
      <a:lvl9pPr marL="2971800" indent="174625" algn="l" rtl="0" eaLnBrk="1" fontAlgn="base" hangingPunct="1">
        <a:spcBef>
          <a:spcPct val="20000"/>
        </a:spcBef>
        <a:spcAft>
          <a:spcPct val="0"/>
        </a:spcAft>
        <a:defRPr sz="2200">
          <a:solidFill>
            <a:schemeClr val="tx1"/>
          </a:solidFill>
          <a:latin typeface="+mj-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Title 1"/>
          <p:cNvSpPr>
            <a:spLocks noGrp="1"/>
          </p:cNvSpPr>
          <p:nvPr>
            <p:ph type="title"/>
          </p:nvPr>
        </p:nvSpPr>
        <p:spPr/>
        <p:txBody>
          <a:bodyPr/>
          <a:lstStyle/>
          <a:p>
            <a:r>
              <a:rPr lang="en-US" altLang="en-US" dirty="0">
                <a:ea typeface="ＭＳ Ｐゴシック" charset="-128"/>
              </a:rPr>
              <a:t>Attention Is All You Need</a:t>
            </a:r>
          </a:p>
        </p:txBody>
      </p:sp>
      <p:sp>
        <p:nvSpPr>
          <p:cNvPr id="2" name="TextBox 1">
            <a:extLst>
              <a:ext uri="{FF2B5EF4-FFF2-40B4-BE49-F238E27FC236}">
                <a16:creationId xmlns:a16="http://schemas.microsoft.com/office/drawing/2014/main" id="{7D0BDA10-284A-7B41-8670-B6B5D19AF0F7}"/>
              </a:ext>
            </a:extLst>
          </p:cNvPr>
          <p:cNvSpPr txBox="1"/>
          <p:nvPr/>
        </p:nvSpPr>
        <p:spPr>
          <a:xfrm>
            <a:off x="1204948" y="3733800"/>
            <a:ext cx="2548133" cy="461665"/>
          </a:xfrm>
          <a:prstGeom prst="rect">
            <a:avLst/>
          </a:prstGeom>
          <a:noFill/>
        </p:spPr>
        <p:txBody>
          <a:bodyPr wrap="none" rtlCol="0">
            <a:spAutoFit/>
          </a:bodyPr>
          <a:lstStyle/>
          <a:p>
            <a:r>
              <a:rPr lang="en-US" dirty="0"/>
              <a:t>Jonathan Agustin</a:t>
            </a:r>
          </a:p>
        </p:txBody>
      </p:sp>
      <p:sp>
        <p:nvSpPr>
          <p:cNvPr id="3" name="TextBox 2">
            <a:extLst>
              <a:ext uri="{FF2B5EF4-FFF2-40B4-BE49-F238E27FC236}">
                <a16:creationId xmlns:a16="http://schemas.microsoft.com/office/drawing/2014/main" id="{F501E45A-DF55-5B93-C877-50B2C4B47180}"/>
              </a:ext>
            </a:extLst>
          </p:cNvPr>
          <p:cNvSpPr txBox="1"/>
          <p:nvPr/>
        </p:nvSpPr>
        <p:spPr>
          <a:xfrm>
            <a:off x="4958029" y="3784600"/>
            <a:ext cx="2840842" cy="461665"/>
          </a:xfrm>
          <a:prstGeom prst="rect">
            <a:avLst/>
          </a:prstGeom>
          <a:noFill/>
        </p:spPr>
        <p:txBody>
          <a:bodyPr wrap="none" rtlCol="0">
            <a:spAutoFit/>
          </a:bodyPr>
          <a:lstStyle/>
          <a:p>
            <a:r>
              <a:rPr lang="en-US" dirty="0"/>
              <a:t>Fernando Calderon</a:t>
            </a:r>
          </a:p>
        </p:txBody>
      </p:sp>
      <p:sp>
        <p:nvSpPr>
          <p:cNvPr id="4" name="TextBox 3">
            <a:extLst>
              <a:ext uri="{FF2B5EF4-FFF2-40B4-BE49-F238E27FC236}">
                <a16:creationId xmlns:a16="http://schemas.microsoft.com/office/drawing/2014/main" id="{99028ACB-FE7B-0E6D-EF5A-0ECC023F0069}"/>
              </a:ext>
            </a:extLst>
          </p:cNvPr>
          <p:cNvSpPr txBox="1"/>
          <p:nvPr/>
        </p:nvSpPr>
        <p:spPr>
          <a:xfrm>
            <a:off x="9003819" y="3835400"/>
            <a:ext cx="1983235" cy="461665"/>
          </a:xfrm>
          <a:prstGeom prst="rect">
            <a:avLst/>
          </a:prstGeom>
          <a:noFill/>
        </p:spPr>
        <p:txBody>
          <a:bodyPr wrap="none" rtlCol="0">
            <a:spAutoFit/>
          </a:bodyPr>
          <a:lstStyle/>
          <a:p>
            <a:r>
              <a:rPr lang="en-US" dirty="0"/>
              <a:t>Juliet Lawton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Related Work</a:t>
            </a:r>
          </a:p>
        </p:txBody>
      </p:sp>
    </p:spTree>
    <p:extLst>
      <p:ext uri="{BB962C8B-B14F-4D97-AF65-F5344CB8AC3E}">
        <p14:creationId xmlns:p14="http://schemas.microsoft.com/office/powerpoint/2010/main" val="4169348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Problem Definition &amp; AI Techniques</a:t>
            </a:r>
          </a:p>
        </p:txBody>
      </p:sp>
    </p:spTree>
    <p:extLst>
      <p:ext uri="{BB962C8B-B14F-4D97-AF65-F5344CB8AC3E}">
        <p14:creationId xmlns:p14="http://schemas.microsoft.com/office/powerpoint/2010/main" val="1381240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Dataset Description</a:t>
            </a:r>
          </a:p>
        </p:txBody>
      </p:sp>
    </p:spTree>
    <p:extLst>
      <p:ext uri="{BB962C8B-B14F-4D97-AF65-F5344CB8AC3E}">
        <p14:creationId xmlns:p14="http://schemas.microsoft.com/office/powerpoint/2010/main" val="1623255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Experimental Design</a:t>
            </a:r>
          </a:p>
        </p:txBody>
      </p:sp>
    </p:spTree>
    <p:extLst>
      <p:ext uri="{BB962C8B-B14F-4D97-AF65-F5344CB8AC3E}">
        <p14:creationId xmlns:p14="http://schemas.microsoft.com/office/powerpoint/2010/main" val="155748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Results &amp; Discussion</a:t>
            </a:r>
          </a:p>
        </p:txBody>
      </p:sp>
    </p:spTree>
    <p:extLst>
      <p:ext uri="{BB962C8B-B14F-4D97-AF65-F5344CB8AC3E}">
        <p14:creationId xmlns:p14="http://schemas.microsoft.com/office/powerpoint/2010/main" val="901105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Conclusion &amp; Future Work</a:t>
            </a:r>
          </a:p>
        </p:txBody>
      </p:sp>
    </p:spTree>
    <p:extLst>
      <p:ext uri="{BB962C8B-B14F-4D97-AF65-F5344CB8AC3E}">
        <p14:creationId xmlns:p14="http://schemas.microsoft.com/office/powerpoint/2010/main" val="2875911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Acknowledgements</a:t>
            </a:r>
          </a:p>
        </p:txBody>
      </p:sp>
    </p:spTree>
    <p:extLst>
      <p:ext uri="{BB962C8B-B14F-4D97-AF65-F5344CB8AC3E}">
        <p14:creationId xmlns:p14="http://schemas.microsoft.com/office/powerpoint/2010/main" val="1671929546"/>
      </p:ext>
    </p:extLst>
  </p:cSld>
  <p:clrMapOvr>
    <a:masterClrMapping/>
  </p:clrMapOvr>
</p:sld>
</file>

<file path=ppt/theme/theme1.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SD-PowerPoint-Template" id="{0D8B6819-499E-9341-B13D-B41B5A88AD2E}" vid="{D828E52F-980C-A946-9AE0-8A7A3D815F0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USD-PowerPoint-Template-Wide</Template>
  <TotalTime>0</TotalTime>
  <Words>457</Words>
  <Application>Microsoft Office PowerPoint</Application>
  <PresentationFormat>Widescreen</PresentationFormat>
  <Paragraphs>30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Lucida Grande</vt:lpstr>
      <vt:lpstr>Palatino</vt:lpstr>
      <vt:lpstr>Default Theme</vt:lpstr>
      <vt:lpstr>Attention Is All You Need</vt:lpstr>
      <vt:lpstr>Introduction</vt:lpstr>
      <vt:lpstr>Related Work</vt:lpstr>
      <vt:lpstr>Problem Definition &amp; AI Techniques</vt:lpstr>
      <vt:lpstr>Dataset Description</vt:lpstr>
      <vt:lpstr>Experimental Design</vt:lpstr>
      <vt:lpstr>Results &amp; Discussion</vt:lpstr>
      <vt:lpstr>Conclusion &amp; Future Work</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2023-07-10T00:58:02Z</dcterms:created>
  <dcterms:modified xsi:type="dcterms:W3CDTF">2023-07-10T00:58:10Z</dcterms:modified>
</cp:coreProperties>
</file>