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9"/>
  </p:notesMasterIdLst>
  <p:sldIdLst>
    <p:sldId id="256" r:id="rId2"/>
    <p:sldId id="257" r:id="rId3"/>
    <p:sldId id="283" r:id="rId4"/>
    <p:sldId id="284" r:id="rId5"/>
    <p:sldId id="285" r:id="rId6"/>
    <p:sldId id="286" r:id="rId7"/>
    <p:sldId id="258" r:id="rId8"/>
    <p:sldId id="259" r:id="rId9"/>
    <p:sldId id="260" r:id="rId10"/>
    <p:sldId id="261" r:id="rId11"/>
    <p:sldId id="278" r:id="rId12"/>
    <p:sldId id="262" r:id="rId13"/>
    <p:sldId id="263" r:id="rId14"/>
    <p:sldId id="264" r:id="rId15"/>
    <p:sldId id="265" r:id="rId16"/>
    <p:sldId id="280" r:id="rId17"/>
    <p:sldId id="267" r:id="rId18"/>
    <p:sldId id="268" r:id="rId19"/>
    <p:sldId id="269" r:id="rId20"/>
    <p:sldId id="277" r:id="rId21"/>
    <p:sldId id="271" r:id="rId22"/>
    <p:sldId id="272" r:id="rId23"/>
    <p:sldId id="273" r:id="rId24"/>
    <p:sldId id="274" r:id="rId25"/>
    <p:sldId id="275" r:id="rId26"/>
    <p:sldId id="281" r:id="rId27"/>
    <p:sldId id="276"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256">
          <p15:clr>
            <a:srgbClr val="A4A3A4"/>
          </p15:clr>
        </p15:guide>
        <p15:guide id="2" pos="6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g21pheX7b66ozkCnuoWWKRsIE9A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B385D4-704F-4CDE-9965-F835540463D3}" v="3" dt="2023-08-14T01:53:14.022"/>
    <p1510:client id="{74859441-2C1F-467C-9E9C-356303501E14}" v="889" dt="2023-08-14T05:32:31.1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939" y="48"/>
      </p:cViewPr>
      <p:guideLst>
        <p:guide orient="horz" pos="2256"/>
        <p:guide pos="6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customschemas.google.com/relationships/presentationmetadata" Target="metadata"/><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3" name="Google Shape;43;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Let’s get started. Welcome to our project titled, </a:t>
            </a:r>
            <a:r>
              <a:rPr lang="en-US" sz="1200"/>
              <a:t>Brand Sentiment Analysis of Twitter Posts.</a:t>
            </a:r>
            <a:endParaRPr/>
          </a:p>
        </p:txBody>
      </p:sp>
      <p:sp>
        <p:nvSpPr>
          <p:cNvPr id="44" name="Google Shape;44;p1: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0" name="Google Shape;80;p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Our methods were designed to ensure a thorough and systematic approach to the problem. It involved using at least two different types of AI and machine learning algorithms. We investigated of the analytics solution to the problem, which included aspects of experimental comparison. We also explored variable importance to understand which features were most important in making good predictions.</a:t>
            </a:r>
            <a:endParaRPr/>
          </a:p>
        </p:txBody>
      </p:sp>
      <p:sp>
        <p:nvSpPr>
          <p:cNvPr id="81" name="Google Shape;81;p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en-US"/>
              <a:t>In the assess stage, we analyzed the dataset and selected appropriate models based on the specific requirements of the sentiment analysis task, the characteristics of the available data, and the nature of the problem.</a:t>
            </a:r>
          </a:p>
          <a:p>
            <a:endParaRPr lang="en-US">
              <a:latin typeface="Calibri"/>
              <a:cs typeface="Calibri"/>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84739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7" name="Google Shape;87;p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 the assess stage, we analyzed the dataset and selected appropriate models based on the specific requirements of the sentiment analysis task, the characteristics of the available data, and the nature of the problem.</a:t>
            </a:r>
            <a:endParaRPr/>
          </a:p>
        </p:txBody>
      </p:sp>
      <p:sp>
        <p:nvSpPr>
          <p:cNvPr id="88" name="Google Shape;88;p7: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4" name="Google Shape;94;p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Exploratory Data Analysis</a:t>
            </a:r>
            <a:endParaRPr/>
          </a:p>
        </p:txBody>
      </p:sp>
      <p:sp>
        <p:nvSpPr>
          <p:cNvPr id="95" name="Google Shape;95;p8: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1" name="Google Shape;101;p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Preprocessing - NLP</a:t>
            </a:r>
            <a:endParaRPr/>
          </a:p>
        </p:txBody>
      </p:sp>
      <p:sp>
        <p:nvSpPr>
          <p:cNvPr id="102" name="Google Shape;102;p9: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8" name="Google Shape;108;p1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Feature Engineering TBD</a:t>
            </a:r>
            <a:endParaRPr/>
          </a:p>
        </p:txBody>
      </p:sp>
      <p:sp>
        <p:nvSpPr>
          <p:cNvPr id="109" name="Google Shape;109;p10: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en-US"/>
              <a:t>In the development stage, we handled invalid values and discarded non-textual content. We trained our models to identify a brand and align with the sentiment expressed in a tweet, and then tuned them to improve performance.</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38887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Generating Synthetic Data</a:t>
            </a:r>
            <a:endParaRPr/>
          </a:p>
        </p:txBody>
      </p:sp>
      <p:sp>
        <p:nvSpPr>
          <p:cNvPr id="123" name="Google Shape;123;p1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9" name="Google Shape;129;p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We experimented with various machine learning algorithms like Naïve Bayes, Logistic Regression, Support Vector Machines, Recurrent Neural Networks, and Transformers.</a:t>
            </a:r>
            <a:endParaRPr/>
          </a:p>
        </p:txBody>
      </p:sp>
      <p:sp>
        <p:nvSpPr>
          <p:cNvPr id="130" name="Google Shape;130;p13: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6" name="Google Shape;136;p1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We experimented with various machine learning algorithms like Naïve Bayes, Logistic Regression, Support Vector Machines, Recurrent Neural Networks, and Transformers.</a:t>
            </a:r>
            <a:endParaRPr/>
          </a:p>
        </p:txBody>
      </p:sp>
      <p:sp>
        <p:nvSpPr>
          <p:cNvPr id="137" name="Google Shape;137;p14: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2" name="Google Shape;52;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In today's contemporary business landscape, companies increasingly use social media to monitor their brands. This digital revolution has opened up a wealth of data, providing businesses with unprecedented access to consumer behavior, preferences, and trends. By harnessing the power of social media, businesses can gain a deeper understanding of their market performance and make data-driven decisions. Machine Learning, or ML, has emerged as a powerful tool in this process. ML models are capable of analyzing and interpreting vast amounts of social media data, transforming it into actionable insights. These insights can help businesses to predict future customer behavior, improve targeted marketing strategies, and enhance customer engagement and loyalty.</a:t>
            </a:r>
          </a:p>
        </p:txBody>
      </p:sp>
      <p:sp>
        <p:nvSpPr>
          <p:cNvPr id="53" name="Google Shape;53;p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en-US"/>
              <a:t>In the evaluation stage, we measured the models' ability to identify brands and predict sentiment in Twitter posts. We used standard classification metrics such as Accuracy, Precision, Recall, and F1 score to evaluate the models.</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998308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0" name="Google Shape;150;p1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We experimented with various machine learning algorithms like Naïve Bayes, Logistic Regression, Support Vector Machines, Recurrent Neural Networks, and Transformers.</a:t>
            </a:r>
            <a:endParaRPr/>
          </a:p>
        </p:txBody>
      </p:sp>
      <p:sp>
        <p:nvSpPr>
          <p:cNvPr id="151" name="Google Shape;151;p1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7" name="Google Shape;157;p1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We present the results of our experiments, including any relevant figures or tables, discuss the implications of our results, and explain whether our results support our initial hypothesis. We present the results of our models. We achieved an accuracy rate over 50%, demonstrating the potential of machine learning in understanding public sentiment towards brands based on social media content.</a:t>
            </a:r>
            <a:endParaRPr/>
          </a:p>
        </p:txBody>
      </p:sp>
      <p:sp>
        <p:nvSpPr>
          <p:cNvPr id="158" name="Google Shape;158;p17: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4" name="Google Shape;164;p1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We faced challenges such as the "aboutness" problem, which refers to the challenge of determining the subject of the sentiment expressed in a sentence. </a:t>
            </a:r>
          </a:p>
          <a:p>
            <a:pPr marL="0" indent="0">
              <a:spcBef>
                <a:spcPts val="0"/>
              </a:spcBef>
            </a:pPr>
            <a:endParaRPr lang="en-US"/>
          </a:p>
          <a:p>
            <a:pPr marL="0" indent="0">
              <a:spcBef>
                <a:spcPts val="0"/>
              </a:spcBef>
            </a:pPr>
            <a:r>
              <a:rPr lang="en-US"/>
              <a:t>We also encountered issues with complex sentences and ambiguous subjects.</a:t>
            </a:r>
            <a:endParaRPr/>
          </a:p>
        </p:txBody>
      </p:sp>
      <p:sp>
        <p:nvSpPr>
          <p:cNvPr id="165" name="Google Shape;165;p18: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1" name="Google Shape;171;p1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a:t>In the conclusion, we will summarize the main findings of our project, conclude the report by discussing the significance of our findings, and discuss potential future work, such as how our project could be extended or improved.</a:t>
            </a:r>
            <a:endParaRPr/>
          </a:p>
        </p:txBody>
      </p:sp>
      <p:sp>
        <p:nvSpPr>
          <p:cNvPr id="172" name="Google Shape;172;p19: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8" name="Google Shape;178;p2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r>
              <a:rPr lang="en-US">
                <a:solidFill>
                  <a:srgbClr val="000000"/>
                </a:solidFill>
              </a:rPr>
              <a:t>Future work would generalize the model to work with other kinds of social media posts like Reddit, Facebook, or Instagram. Additionally, a future model can be multimodal and accept video, image, or audio input to provide a more comprehensive sentiment analysis of social media posts.</a:t>
            </a:r>
            <a:endParaRPr lang="en-US"/>
          </a:p>
        </p:txBody>
      </p:sp>
      <p:sp>
        <p:nvSpPr>
          <p:cNvPr id="179" name="Google Shape;179;p20: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explored Large Language Models (or LLMs) but decided against using them in our final Brand Sentiment Analyzer because they were difficult to integrate. If given more time, we would integrate BERT and GPT2 to the Brand Sentiment Analyzer.</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26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948408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5" name="Google Shape;185;p2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We would like to take a moment to express our deepest gratitude to those who have made this project possible. We thank our advisor Dr. Van Benschoten for his invaluable guidance in this project. We also acknowledge Dr. </a:t>
            </a:r>
            <a:r>
              <a:rPr lang="en-US" err="1"/>
              <a:t>Tarshizi</a:t>
            </a:r>
            <a:r>
              <a:rPr lang="en-US"/>
              <a:t> for directing the Applied Artificial Intelligence program at the University of San Diego. We are truly grateful for both of your support. </a:t>
            </a:r>
          </a:p>
        </p:txBody>
      </p:sp>
      <p:sp>
        <p:nvSpPr>
          <p:cNvPr id="186" name="Google Shape;186;p21: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Why should businesses consider integrating Artificial Intelligence, or AI, into their operations? The answer lies in the transformative potential of AI, particularly in the realm of customer understanding and engagement. First, AI can help businesses understand customer sentiment towards their brand. By analyzing social media data, AI can identify positive, negative, and neutral sentiments, providing businesses with a clear picture of how their brand is perceived. Second, AI can identify emerging trends and preferences. This allows businesses to stay ahead of the curve, adapting their products and services to meet changing customer needs. Third, AI can predict future customer behavior. This predictive capability can inform business strategies, helping companies to anticipate and respond to market changes effectively. Fourth, AI can improve targeted marketing strategies. By understanding customer preferences and behavior, businesses can tailor their marketing efforts to reach the right audience with the right message. Fifth, AI can enhance customer engagement and loyalty. By providing personalized experiences and interactions, businesses can build stronger relationships with their customers, fostering loyalty and driving growth.</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18000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pPr>
            <a:r>
              <a:rPr lang="en-US"/>
              <a:t>In this project, we leverage Natural Language Processing, Classification, and Sentiment Analysis techniques to understand public sentiment towards brands. Our goal is to empower businesses with timely insights for maintaining a positive brand image.</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12730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pPr>
            <a:r>
              <a:rPr lang="en-US"/>
              <a:t>To achieve this, we perform brand sentiment analysis on Twitter posts. Brand sentiment analysis involves identifying brand mentions in text and determining the sentiment towards those brands. The purpose of this project is to create Machine Learning models to classify sentiment in textual tweets.</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57994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0170" indent="-58420">
              <a:lnSpc>
                <a:spcPct val="160000"/>
              </a:lnSpc>
              <a:spcBef>
                <a:spcPts val="600"/>
              </a:spcBef>
            </a:pPr>
            <a:r>
              <a:rPr lang="en-US"/>
              <a:t>The primary ML algorithms considered for sentiment analysis include Naïve Bayes, Logistic Regression, </a:t>
            </a:r>
          </a:p>
          <a:p>
            <a:pPr marL="90170" indent="-58420">
              <a:lnSpc>
                <a:spcPct val="160000"/>
              </a:lnSpc>
              <a:spcBef>
                <a:spcPts val="600"/>
              </a:spcBef>
            </a:pPr>
            <a:r>
              <a:rPr lang="en-US"/>
              <a:t>Support Vector Machines, Recurrent Neural Networks, and Transformers (e.g., BERT). Each algorithm </a:t>
            </a:r>
          </a:p>
          <a:p>
            <a:pPr marL="90170" indent="-58420">
              <a:lnSpc>
                <a:spcPct val="160000"/>
              </a:lnSpc>
              <a:spcBef>
                <a:spcPts val="600"/>
              </a:spcBef>
            </a:pPr>
            <a:r>
              <a:rPr lang="en-US"/>
              <a:t>offers distinct advantages and trade-offs, influencing the overall performance of the sentiment analysis </a:t>
            </a:r>
          </a:p>
          <a:p>
            <a:pPr marL="90170" indent="-58420">
              <a:lnSpc>
                <a:spcPct val="160000"/>
              </a:lnSpc>
              <a:spcBef>
                <a:spcPts val="600"/>
              </a:spcBef>
            </a:pPr>
            <a:r>
              <a:rPr lang="en-US"/>
              <a:t>system.</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39647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9" name="Google Shape;59;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1C1917"/>
              </a:buClr>
              <a:buSzPts val="1200"/>
              <a:buFont typeface="Arial"/>
              <a:buNone/>
            </a:pPr>
            <a:r>
              <a:rPr lang="en-US" b="0" i="0">
                <a:solidFill>
                  <a:srgbClr val="1C1917"/>
                </a:solidFill>
                <a:latin typeface="Arial"/>
                <a:ea typeface="Arial"/>
                <a:cs typeface="Arial"/>
                <a:sym typeface="Arial"/>
              </a:rPr>
              <a:t>The problem we aim to solve is detecting if a given tweet mentions a brand, and if so, classifying the sentiment of the tweet towards that brand as positive, negative or neutral. We break this down into two models - a Brand Classifier and a Sentiment Classifier.</a:t>
            </a:r>
            <a:endParaRPr/>
          </a:p>
        </p:txBody>
      </p:sp>
      <p:sp>
        <p:nvSpPr>
          <p:cNvPr id="60" name="Google Shape;60;p3: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6" name="Google Shape;66;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0" i="0">
                <a:solidFill>
                  <a:srgbClr val="1C1917"/>
                </a:solidFill>
                <a:latin typeface="Arial"/>
                <a:ea typeface="Arial"/>
                <a:cs typeface="Arial"/>
                <a:sym typeface="Arial"/>
              </a:rPr>
              <a:t>Our project focuses specifically on analyzing tweets from Twitter for brand mentions and associated sentiment.</a:t>
            </a:r>
            <a:endParaRPr/>
          </a:p>
        </p:txBody>
      </p:sp>
      <p:sp>
        <p:nvSpPr>
          <p:cNvPr id="67" name="Google Shape;67;p4: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3" name="Google Shape;73;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0" i="0">
                <a:solidFill>
                  <a:srgbClr val="1C1917"/>
                </a:solidFill>
                <a:latin typeface="Arial"/>
                <a:ea typeface="Arial"/>
                <a:cs typeface="Arial"/>
                <a:sym typeface="Arial"/>
              </a:rPr>
              <a:t>In the field of sentiment analysis, two key datasets are the Sentiment140 dataset and the SurgeAI Brand Sentiment dataset.</a:t>
            </a:r>
            <a:endParaRPr/>
          </a:p>
          <a:p>
            <a:pPr marL="0" lvl="0" indent="0" algn="l" rtl="0">
              <a:spcBef>
                <a:spcPts val="360"/>
              </a:spcBef>
              <a:spcAft>
                <a:spcPts val="0"/>
              </a:spcAft>
              <a:buNone/>
            </a:pPr>
            <a:endParaRPr b="0" i="0">
              <a:solidFill>
                <a:srgbClr val="1C1917"/>
              </a:solidFill>
              <a:latin typeface="Arial"/>
              <a:ea typeface="Arial"/>
              <a:cs typeface="Arial"/>
              <a:sym typeface="Arial"/>
            </a:endParaRPr>
          </a:p>
          <a:p>
            <a:pPr marL="0" lvl="0" indent="0" algn="l" rtl="0">
              <a:spcBef>
                <a:spcPts val="360"/>
              </a:spcBef>
              <a:spcAft>
                <a:spcPts val="0"/>
              </a:spcAft>
              <a:buNone/>
            </a:pPr>
            <a:r>
              <a:rPr lang="en-US" b="0" i="0">
                <a:solidFill>
                  <a:srgbClr val="1C1917"/>
                </a:solidFill>
                <a:latin typeface="Arial"/>
                <a:ea typeface="Arial"/>
                <a:cs typeface="Arial"/>
                <a:sym typeface="Arial"/>
              </a:rPr>
              <a:t>The Sentiment140 dataset, developed by Stanford researchers, is a comprehensive collection of 1.6 million tweets. Each tweet is annotated with a sentiment polarity - 0 indicating negative sentiment and 4 indicating positive sentiment. This large and diverse dataset is particularly useful for training robust machine learning models for sentiment analysis.</a:t>
            </a:r>
            <a:endParaRPr/>
          </a:p>
          <a:p>
            <a:pPr marL="0" lvl="0" indent="0" algn="l" rtl="0">
              <a:spcBef>
                <a:spcPts val="360"/>
              </a:spcBef>
              <a:spcAft>
                <a:spcPts val="0"/>
              </a:spcAft>
              <a:buNone/>
            </a:pPr>
            <a:endParaRPr b="0" i="0">
              <a:solidFill>
                <a:srgbClr val="1C1917"/>
              </a:solidFill>
              <a:latin typeface="Arial"/>
              <a:ea typeface="Arial"/>
              <a:cs typeface="Arial"/>
              <a:sym typeface="Arial"/>
            </a:endParaRPr>
          </a:p>
          <a:p>
            <a:pPr marL="0" lvl="0" indent="0" algn="l" rtl="0">
              <a:spcBef>
                <a:spcPts val="360"/>
              </a:spcBef>
              <a:spcAft>
                <a:spcPts val="0"/>
              </a:spcAft>
              <a:buNone/>
            </a:pPr>
            <a:r>
              <a:rPr lang="en-US" b="0" i="0">
                <a:solidFill>
                  <a:srgbClr val="1C1917"/>
                </a:solidFill>
                <a:latin typeface="Arial"/>
                <a:ea typeface="Arial"/>
                <a:cs typeface="Arial"/>
                <a:sym typeface="Arial"/>
              </a:rPr>
              <a:t>On the other hand, the SurgeAI Brand Sentiment dataset is a curated collection of over 600 tweets that provide insights into public opinions about global brands like Nike, Tesla, and Chick-fil-A. Each tweet in this dataset is labeled with sentiment scores, making it a valuable resource for tasks such as brand monitoring, sentiment analysis, and understanding consumer trends.</a:t>
            </a:r>
            <a:endParaRPr/>
          </a:p>
          <a:p>
            <a:pPr marL="0" lvl="0" indent="0" algn="l" rtl="0">
              <a:spcBef>
                <a:spcPts val="360"/>
              </a:spcBef>
              <a:spcAft>
                <a:spcPts val="0"/>
              </a:spcAft>
              <a:buNone/>
            </a:pPr>
            <a:endParaRPr b="0" i="0">
              <a:solidFill>
                <a:srgbClr val="1C1917"/>
              </a:solidFill>
              <a:latin typeface="Arial"/>
              <a:ea typeface="Arial"/>
              <a:cs typeface="Arial"/>
              <a:sym typeface="Arial"/>
            </a:endParaRPr>
          </a:p>
          <a:p>
            <a:pPr marL="0" lvl="0" indent="0" algn="l" rtl="0">
              <a:spcBef>
                <a:spcPts val="360"/>
              </a:spcBef>
              <a:spcAft>
                <a:spcPts val="0"/>
              </a:spcAft>
              <a:buNone/>
            </a:pPr>
            <a:r>
              <a:rPr lang="en-US" b="0" i="0">
                <a:solidFill>
                  <a:srgbClr val="1C1917"/>
                </a:solidFill>
                <a:latin typeface="Arial"/>
                <a:ea typeface="Arial"/>
                <a:cs typeface="Arial"/>
                <a:sym typeface="Arial"/>
              </a:rPr>
              <a:t>Both these datasets offer unique opportunities for data scientists and researchers. They provide a wealth of information to train models that can accurately gauge public sentiment based on tweet content, each with their own unique focus and application.</a:t>
            </a:r>
            <a:endParaRPr/>
          </a:p>
        </p:txBody>
      </p:sp>
      <p:sp>
        <p:nvSpPr>
          <p:cNvPr id="74" name="Google Shape;74;p5: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 - Section Header">
  <p:cSld name="1 - Section Header">
    <p:spTree>
      <p:nvGrpSpPr>
        <p:cNvPr id="1" name="Shape 17"/>
        <p:cNvGrpSpPr/>
        <p:nvPr/>
      </p:nvGrpSpPr>
      <p:grpSpPr>
        <a:xfrm>
          <a:off x="0" y="0"/>
          <a:ext cx="0" cy="0"/>
          <a:chOff x="0" y="0"/>
          <a:chExt cx="0" cy="0"/>
        </a:xfrm>
      </p:grpSpPr>
      <p:sp>
        <p:nvSpPr>
          <p:cNvPr id="18" name="Google Shape;18;p23"/>
          <p:cNvSpPr txBox="1">
            <a:spLocks noGrp="1"/>
          </p:cNvSpPr>
          <p:nvPr>
            <p:ph type="title"/>
          </p:nvPr>
        </p:nvSpPr>
        <p:spPr>
          <a:xfrm>
            <a:off x="914400" y="1600200"/>
            <a:ext cx="10363200" cy="2743200"/>
          </a:xfrm>
          <a:prstGeom prst="rect">
            <a:avLst/>
          </a:prstGeom>
          <a:noFill/>
          <a:ln>
            <a:noFill/>
          </a:ln>
        </p:spPr>
        <p:txBody>
          <a:bodyPr spcFirstLastPara="1" wrap="square" lIns="0" tIns="0" rIns="0" bIns="0" anchor="ctr" anchorCtr="0">
            <a:noAutofit/>
          </a:bodyPr>
          <a:lstStyle>
            <a:lvl1pPr lvl="0" algn="ctr">
              <a:lnSpc>
                <a:spcPct val="104999"/>
              </a:lnSpc>
              <a:spcBef>
                <a:spcPts val="0"/>
              </a:spcBef>
              <a:spcAft>
                <a:spcPts val="0"/>
              </a:spcAft>
              <a:buSzPts val="1400"/>
              <a:buNone/>
              <a:defRPr b="1" i="0"/>
            </a:lvl1pPr>
            <a:lvl2pPr lvl="1" algn="l">
              <a:lnSpc>
                <a:spcPct val="233333"/>
              </a:lnSpc>
              <a:spcBef>
                <a:spcPts val="0"/>
              </a:spcBef>
              <a:spcAft>
                <a:spcPts val="0"/>
              </a:spcAft>
              <a:buSzPts val="1400"/>
              <a:buNone/>
              <a:defRPr/>
            </a:lvl2pPr>
            <a:lvl3pPr lvl="2" algn="l">
              <a:lnSpc>
                <a:spcPct val="233333"/>
              </a:lnSpc>
              <a:spcBef>
                <a:spcPts val="0"/>
              </a:spcBef>
              <a:spcAft>
                <a:spcPts val="0"/>
              </a:spcAft>
              <a:buSzPts val="1400"/>
              <a:buNone/>
              <a:defRPr/>
            </a:lvl3pPr>
            <a:lvl4pPr lvl="3" algn="l">
              <a:lnSpc>
                <a:spcPct val="233333"/>
              </a:lnSpc>
              <a:spcBef>
                <a:spcPts val="0"/>
              </a:spcBef>
              <a:spcAft>
                <a:spcPts val="0"/>
              </a:spcAft>
              <a:buSzPts val="1400"/>
              <a:buNone/>
              <a:defRPr/>
            </a:lvl4pPr>
            <a:lvl5pPr lvl="4" algn="l">
              <a:lnSpc>
                <a:spcPct val="233333"/>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3"/>
          <p:cNvSpPr txBox="1">
            <a:spLocks noGrp="1"/>
          </p:cNvSpPr>
          <p:nvPr>
            <p:ph type="dt" idx="10"/>
          </p:nvPr>
        </p:nvSpPr>
        <p:spPr>
          <a:xfrm>
            <a:off x="304800" y="6629403"/>
            <a:ext cx="2844800" cy="1365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3"/>
          <p:cNvSpPr txBox="1">
            <a:spLocks noGrp="1"/>
          </p:cNvSpPr>
          <p:nvPr>
            <p:ph type="ftr" idx="11"/>
          </p:nvPr>
        </p:nvSpPr>
        <p:spPr>
          <a:xfrm>
            <a:off x="4165600" y="6629403"/>
            <a:ext cx="3860800" cy="1365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3"/>
          <p:cNvSpPr txBox="1">
            <a:spLocks noGrp="1"/>
          </p:cNvSpPr>
          <p:nvPr>
            <p:ph type="sldNum" idx="12"/>
          </p:nvPr>
        </p:nvSpPr>
        <p:spPr>
          <a:xfrm>
            <a:off x="9144000" y="6629403"/>
            <a:ext cx="2844800" cy="136525"/>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1000" b="0" i="0" u="none" strike="noStrike" cap="none">
                <a:solidFill>
                  <a:srgbClr val="898989"/>
                </a:solidFill>
                <a:latin typeface="Arial"/>
                <a:ea typeface="Arial"/>
                <a:cs typeface="Arial"/>
                <a:sym typeface="Arial"/>
              </a:defRPr>
            </a:lvl1pPr>
            <a:lvl2pPr marL="0" lvl="1" indent="0" algn="r">
              <a:spcBef>
                <a:spcPts val="0"/>
              </a:spcBef>
              <a:spcAft>
                <a:spcPts val="0"/>
              </a:spcAft>
              <a:buNone/>
              <a:defRPr sz="1000" b="0" i="0" u="none" strike="noStrike" cap="none">
                <a:solidFill>
                  <a:srgbClr val="898989"/>
                </a:solidFill>
                <a:latin typeface="Arial"/>
                <a:ea typeface="Arial"/>
                <a:cs typeface="Arial"/>
                <a:sym typeface="Arial"/>
              </a:defRPr>
            </a:lvl2pPr>
            <a:lvl3pPr marL="0" lvl="2" indent="0" algn="r">
              <a:spcBef>
                <a:spcPts val="0"/>
              </a:spcBef>
              <a:spcAft>
                <a:spcPts val="0"/>
              </a:spcAft>
              <a:buNone/>
              <a:defRPr sz="1000" b="0" i="0" u="none" strike="noStrike" cap="none">
                <a:solidFill>
                  <a:srgbClr val="898989"/>
                </a:solidFill>
                <a:latin typeface="Arial"/>
                <a:ea typeface="Arial"/>
                <a:cs typeface="Arial"/>
                <a:sym typeface="Arial"/>
              </a:defRPr>
            </a:lvl3pPr>
            <a:lvl4pPr marL="0" lvl="3" indent="0" algn="r">
              <a:spcBef>
                <a:spcPts val="0"/>
              </a:spcBef>
              <a:spcAft>
                <a:spcPts val="0"/>
              </a:spcAft>
              <a:buNone/>
              <a:defRPr sz="1000" b="0" i="0" u="none" strike="noStrike" cap="none">
                <a:solidFill>
                  <a:srgbClr val="898989"/>
                </a:solidFill>
                <a:latin typeface="Arial"/>
                <a:ea typeface="Arial"/>
                <a:cs typeface="Arial"/>
                <a:sym typeface="Arial"/>
              </a:defRPr>
            </a:lvl4pPr>
            <a:lvl5pPr marL="0" lvl="4" indent="0" algn="r">
              <a:spcBef>
                <a:spcPts val="0"/>
              </a:spcBef>
              <a:spcAft>
                <a:spcPts val="0"/>
              </a:spcAft>
              <a:buNone/>
              <a:defRPr sz="1000" b="0" i="0" u="none" strike="noStrike" cap="none">
                <a:solidFill>
                  <a:srgbClr val="898989"/>
                </a:solidFill>
                <a:latin typeface="Arial"/>
                <a:ea typeface="Arial"/>
                <a:cs typeface="Arial"/>
                <a:sym typeface="Arial"/>
              </a:defRPr>
            </a:lvl5pPr>
            <a:lvl6pPr marL="0" lvl="5" indent="0" algn="r">
              <a:spcBef>
                <a:spcPts val="0"/>
              </a:spcBef>
              <a:spcAft>
                <a:spcPts val="0"/>
              </a:spcAft>
              <a:buNone/>
              <a:defRPr sz="1000" b="0" i="0" u="none" strike="noStrike" cap="none">
                <a:solidFill>
                  <a:srgbClr val="898989"/>
                </a:solidFill>
                <a:latin typeface="Arial"/>
                <a:ea typeface="Arial"/>
                <a:cs typeface="Arial"/>
                <a:sym typeface="Arial"/>
              </a:defRPr>
            </a:lvl6pPr>
            <a:lvl7pPr marL="0" lvl="6" indent="0" algn="r">
              <a:spcBef>
                <a:spcPts val="0"/>
              </a:spcBef>
              <a:spcAft>
                <a:spcPts val="0"/>
              </a:spcAft>
              <a:buNone/>
              <a:defRPr sz="1000" b="0" i="0" u="none" strike="noStrike" cap="none">
                <a:solidFill>
                  <a:srgbClr val="898989"/>
                </a:solidFill>
                <a:latin typeface="Arial"/>
                <a:ea typeface="Arial"/>
                <a:cs typeface="Arial"/>
                <a:sym typeface="Arial"/>
              </a:defRPr>
            </a:lvl7pPr>
            <a:lvl8pPr marL="0" lvl="7" indent="0" algn="r">
              <a:spcBef>
                <a:spcPts val="0"/>
              </a:spcBef>
              <a:spcAft>
                <a:spcPts val="0"/>
              </a:spcAft>
              <a:buNone/>
              <a:defRPr sz="1000" b="0" i="0" u="none" strike="noStrike" cap="none">
                <a:solidFill>
                  <a:srgbClr val="898989"/>
                </a:solidFill>
                <a:latin typeface="Arial"/>
                <a:ea typeface="Arial"/>
                <a:cs typeface="Arial"/>
                <a:sym typeface="Arial"/>
              </a:defRPr>
            </a:lvl8pPr>
            <a:lvl9pPr marL="0" lvl="8" indent="0" algn="r">
              <a:spcBef>
                <a:spcPts val="0"/>
              </a:spcBef>
              <a:spcAft>
                <a:spcPts val="0"/>
              </a:spcAft>
              <a:buNone/>
              <a:defRPr sz="10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 - Title and Content">
  <p:cSld name="2 - Title and Content">
    <p:spTree>
      <p:nvGrpSpPr>
        <p:cNvPr id="1" name="Shape 22"/>
        <p:cNvGrpSpPr/>
        <p:nvPr/>
      </p:nvGrpSpPr>
      <p:grpSpPr>
        <a:xfrm>
          <a:off x="0" y="0"/>
          <a:ext cx="0" cy="0"/>
          <a:chOff x="0" y="0"/>
          <a:chExt cx="0" cy="0"/>
        </a:xfrm>
      </p:grpSpPr>
      <p:sp>
        <p:nvSpPr>
          <p:cNvPr id="23" name="Google Shape;23;p24"/>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lvl1pPr lvl="0" algn="l">
              <a:lnSpc>
                <a:spcPct val="233333"/>
              </a:lnSpc>
              <a:spcBef>
                <a:spcPts val="0"/>
              </a:spcBef>
              <a:spcAft>
                <a:spcPts val="0"/>
              </a:spcAft>
              <a:buSzPts val="1400"/>
              <a:buNone/>
              <a:defRPr/>
            </a:lvl1pPr>
            <a:lvl2pPr lvl="1" algn="l">
              <a:lnSpc>
                <a:spcPct val="233333"/>
              </a:lnSpc>
              <a:spcBef>
                <a:spcPts val="0"/>
              </a:spcBef>
              <a:spcAft>
                <a:spcPts val="0"/>
              </a:spcAft>
              <a:buSzPts val="1400"/>
              <a:buNone/>
              <a:defRPr/>
            </a:lvl2pPr>
            <a:lvl3pPr lvl="2" algn="l">
              <a:lnSpc>
                <a:spcPct val="233333"/>
              </a:lnSpc>
              <a:spcBef>
                <a:spcPts val="0"/>
              </a:spcBef>
              <a:spcAft>
                <a:spcPts val="0"/>
              </a:spcAft>
              <a:buSzPts val="1400"/>
              <a:buNone/>
              <a:defRPr/>
            </a:lvl3pPr>
            <a:lvl4pPr lvl="3" algn="l">
              <a:lnSpc>
                <a:spcPct val="233333"/>
              </a:lnSpc>
              <a:spcBef>
                <a:spcPts val="0"/>
              </a:spcBef>
              <a:spcAft>
                <a:spcPts val="0"/>
              </a:spcAft>
              <a:buSzPts val="1400"/>
              <a:buNone/>
              <a:defRPr/>
            </a:lvl4pPr>
            <a:lvl5pPr lvl="4" algn="l">
              <a:lnSpc>
                <a:spcPct val="233333"/>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4"/>
          <p:cNvSpPr txBox="1">
            <a:spLocks noGrp="1"/>
          </p:cNvSpPr>
          <p:nvPr>
            <p:ph type="body" idx="1"/>
          </p:nvPr>
        </p:nvSpPr>
        <p:spPr>
          <a:xfrm>
            <a:off x="768096" y="1947672"/>
            <a:ext cx="10509504" cy="3776472"/>
          </a:xfrm>
          <a:prstGeom prst="rect">
            <a:avLst/>
          </a:prstGeom>
          <a:noFill/>
          <a:ln>
            <a:noFill/>
          </a:ln>
        </p:spPr>
        <p:txBody>
          <a:bodyPr spcFirstLastPara="1" wrap="square" lIns="0" tIns="0" rIns="0" bIns="0" anchor="t" anchorCtr="0">
            <a:noAutofit/>
          </a:bodyPr>
          <a:lstStyle>
            <a:lvl1pPr marL="457200" lvl="0" indent="-257175" algn="l">
              <a:lnSpc>
                <a:spcPct val="177777"/>
              </a:lnSpc>
              <a:spcBef>
                <a:spcPts val="0"/>
              </a:spcBef>
              <a:spcAft>
                <a:spcPts val="0"/>
              </a:spcAft>
              <a:buSzPts val="450"/>
              <a:buChar char=" "/>
              <a:defRPr/>
            </a:lvl1pPr>
            <a:lvl2pPr marL="914400" lvl="1" indent="-342900" algn="l">
              <a:lnSpc>
                <a:spcPct val="177777"/>
              </a:lnSpc>
              <a:spcBef>
                <a:spcPts val="600"/>
              </a:spcBef>
              <a:spcAft>
                <a:spcPts val="0"/>
              </a:spcAft>
              <a:buSzPts val="1800"/>
              <a:buChar char="•"/>
              <a:defRPr/>
            </a:lvl2pPr>
            <a:lvl3pPr marL="1371600" lvl="2" indent="-342900" algn="l">
              <a:lnSpc>
                <a:spcPct val="177777"/>
              </a:lnSpc>
              <a:spcBef>
                <a:spcPts val="600"/>
              </a:spcBef>
              <a:spcAft>
                <a:spcPts val="0"/>
              </a:spcAft>
              <a:buClr>
                <a:srgbClr val="003B70"/>
              </a:buClr>
              <a:buSzPts val="1800"/>
              <a:buChar char="-"/>
              <a:defRPr/>
            </a:lvl3pPr>
            <a:lvl4pPr marL="1828800" lvl="3" indent="-342900" algn="l">
              <a:lnSpc>
                <a:spcPct val="177777"/>
              </a:lnSpc>
              <a:spcBef>
                <a:spcPts val="600"/>
              </a:spcBef>
              <a:spcAft>
                <a:spcPts val="0"/>
              </a:spcAft>
              <a:buClr>
                <a:srgbClr val="003B70"/>
              </a:buClr>
              <a:buSzPts val="1800"/>
              <a:buChar char="-"/>
              <a:defRPr/>
            </a:lvl4pPr>
            <a:lvl5pPr marL="2286000" lvl="4" indent="-342900" algn="l">
              <a:lnSpc>
                <a:spcPct val="177777"/>
              </a:lnSpc>
              <a:spcBef>
                <a:spcPts val="600"/>
              </a:spcBef>
              <a:spcAft>
                <a:spcPts val="0"/>
              </a:spcAft>
              <a:buClr>
                <a:srgbClr val="003B70"/>
              </a:buClr>
              <a:buSzPts val="1800"/>
              <a:buChar char="-"/>
              <a:defRPr/>
            </a:lvl5pPr>
            <a:lvl6pPr marL="2743200" lvl="5" indent="-228600" algn="l">
              <a:spcBef>
                <a:spcPts val="600"/>
              </a:spcBef>
              <a:spcAft>
                <a:spcPts val="0"/>
              </a:spcAft>
              <a:buSzPts val="1400"/>
              <a:buNone/>
              <a:defRPr/>
            </a:lvl6pPr>
            <a:lvl7pPr marL="3200400" lvl="6" indent="-228600" algn="l">
              <a:spcBef>
                <a:spcPts val="360"/>
              </a:spcBef>
              <a:spcAft>
                <a:spcPts val="0"/>
              </a:spcAft>
              <a:buSzPts val="1400"/>
              <a:buNone/>
              <a:defRPr/>
            </a:lvl7pPr>
            <a:lvl8pPr marL="3657600" lvl="7" indent="-228600" algn="l">
              <a:spcBef>
                <a:spcPts val="360"/>
              </a:spcBef>
              <a:spcAft>
                <a:spcPts val="0"/>
              </a:spcAft>
              <a:buSzPts val="1400"/>
              <a:buNone/>
              <a:defRPr/>
            </a:lvl8pPr>
            <a:lvl9pPr marL="4114800" lvl="8" indent="-228600" algn="l">
              <a:spcBef>
                <a:spcPts val="360"/>
              </a:spcBef>
              <a:spcAft>
                <a:spcPts val="0"/>
              </a:spcAft>
              <a:buSzPts val="1400"/>
              <a:buNone/>
              <a:defRPr/>
            </a:lvl9pPr>
          </a:lstStyle>
          <a:p>
            <a:endParaRPr/>
          </a:p>
        </p:txBody>
      </p:sp>
      <p:sp>
        <p:nvSpPr>
          <p:cNvPr id="25" name="Google Shape;25;p24"/>
          <p:cNvSpPr txBox="1">
            <a:spLocks noGrp="1"/>
          </p:cNvSpPr>
          <p:nvPr>
            <p:ph type="dt" idx="10"/>
          </p:nvPr>
        </p:nvSpPr>
        <p:spPr>
          <a:xfrm>
            <a:off x="304800" y="6629403"/>
            <a:ext cx="2844800" cy="1365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4"/>
          <p:cNvSpPr txBox="1">
            <a:spLocks noGrp="1"/>
          </p:cNvSpPr>
          <p:nvPr>
            <p:ph type="ftr" idx="11"/>
          </p:nvPr>
        </p:nvSpPr>
        <p:spPr>
          <a:xfrm>
            <a:off x="4165600" y="6629403"/>
            <a:ext cx="3860800" cy="1365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4"/>
          <p:cNvSpPr txBox="1">
            <a:spLocks noGrp="1"/>
          </p:cNvSpPr>
          <p:nvPr>
            <p:ph type="sldNum" idx="12"/>
          </p:nvPr>
        </p:nvSpPr>
        <p:spPr>
          <a:xfrm>
            <a:off x="9144000" y="6629403"/>
            <a:ext cx="2844800" cy="136525"/>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1000">
                <a:solidFill>
                  <a:srgbClr val="898989"/>
                </a:solidFill>
                <a:latin typeface="Arial"/>
                <a:ea typeface="Arial"/>
                <a:cs typeface="Arial"/>
                <a:sym typeface="Arial"/>
              </a:defRPr>
            </a:lvl1pPr>
            <a:lvl2pPr marL="0" lvl="1" indent="0" algn="r">
              <a:spcBef>
                <a:spcPts val="0"/>
              </a:spcBef>
              <a:spcAft>
                <a:spcPts val="0"/>
              </a:spcAft>
              <a:buNone/>
              <a:defRPr sz="1000">
                <a:solidFill>
                  <a:srgbClr val="898989"/>
                </a:solidFill>
                <a:latin typeface="Arial"/>
                <a:ea typeface="Arial"/>
                <a:cs typeface="Arial"/>
                <a:sym typeface="Arial"/>
              </a:defRPr>
            </a:lvl2pPr>
            <a:lvl3pPr marL="0" lvl="2" indent="0" algn="r">
              <a:spcBef>
                <a:spcPts val="0"/>
              </a:spcBef>
              <a:spcAft>
                <a:spcPts val="0"/>
              </a:spcAft>
              <a:buNone/>
              <a:defRPr sz="1000">
                <a:solidFill>
                  <a:srgbClr val="898989"/>
                </a:solidFill>
                <a:latin typeface="Arial"/>
                <a:ea typeface="Arial"/>
                <a:cs typeface="Arial"/>
                <a:sym typeface="Arial"/>
              </a:defRPr>
            </a:lvl3pPr>
            <a:lvl4pPr marL="0" lvl="3" indent="0" algn="r">
              <a:spcBef>
                <a:spcPts val="0"/>
              </a:spcBef>
              <a:spcAft>
                <a:spcPts val="0"/>
              </a:spcAft>
              <a:buNone/>
              <a:defRPr sz="1000">
                <a:solidFill>
                  <a:srgbClr val="898989"/>
                </a:solidFill>
                <a:latin typeface="Arial"/>
                <a:ea typeface="Arial"/>
                <a:cs typeface="Arial"/>
                <a:sym typeface="Arial"/>
              </a:defRPr>
            </a:lvl4pPr>
            <a:lvl5pPr marL="0" lvl="4" indent="0" algn="r">
              <a:spcBef>
                <a:spcPts val="0"/>
              </a:spcBef>
              <a:spcAft>
                <a:spcPts val="0"/>
              </a:spcAft>
              <a:buNone/>
              <a:defRPr sz="1000">
                <a:solidFill>
                  <a:srgbClr val="898989"/>
                </a:solidFill>
                <a:latin typeface="Arial"/>
                <a:ea typeface="Arial"/>
                <a:cs typeface="Arial"/>
                <a:sym typeface="Arial"/>
              </a:defRPr>
            </a:lvl5pPr>
            <a:lvl6pPr marL="0" lvl="5" indent="0" algn="r">
              <a:spcBef>
                <a:spcPts val="0"/>
              </a:spcBef>
              <a:spcAft>
                <a:spcPts val="0"/>
              </a:spcAft>
              <a:buNone/>
              <a:defRPr sz="1000">
                <a:solidFill>
                  <a:srgbClr val="898989"/>
                </a:solidFill>
                <a:latin typeface="Arial"/>
                <a:ea typeface="Arial"/>
                <a:cs typeface="Arial"/>
                <a:sym typeface="Arial"/>
              </a:defRPr>
            </a:lvl6pPr>
            <a:lvl7pPr marL="0" lvl="6" indent="0" algn="r">
              <a:spcBef>
                <a:spcPts val="0"/>
              </a:spcBef>
              <a:spcAft>
                <a:spcPts val="0"/>
              </a:spcAft>
              <a:buNone/>
              <a:defRPr sz="1000">
                <a:solidFill>
                  <a:srgbClr val="898989"/>
                </a:solidFill>
                <a:latin typeface="Arial"/>
                <a:ea typeface="Arial"/>
                <a:cs typeface="Arial"/>
                <a:sym typeface="Arial"/>
              </a:defRPr>
            </a:lvl7pPr>
            <a:lvl8pPr marL="0" lvl="7" indent="0" algn="r">
              <a:spcBef>
                <a:spcPts val="0"/>
              </a:spcBef>
              <a:spcAft>
                <a:spcPts val="0"/>
              </a:spcAft>
              <a:buNone/>
              <a:defRPr sz="1000">
                <a:solidFill>
                  <a:srgbClr val="898989"/>
                </a:solidFill>
                <a:latin typeface="Arial"/>
                <a:ea typeface="Arial"/>
                <a:cs typeface="Arial"/>
                <a:sym typeface="Arial"/>
              </a:defRPr>
            </a:lvl8pPr>
            <a:lvl9pPr marL="0" lvl="8" indent="0" algn="r">
              <a:spcBef>
                <a:spcPts val="0"/>
              </a:spcBef>
              <a:spcAft>
                <a:spcPts val="0"/>
              </a:spcAft>
              <a:buNone/>
              <a:defRPr sz="10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 - Comparison">
  <p:cSld name="3 - Comparison">
    <p:spTree>
      <p:nvGrpSpPr>
        <p:cNvPr id="1" name="Shape 28"/>
        <p:cNvGrpSpPr/>
        <p:nvPr/>
      </p:nvGrpSpPr>
      <p:grpSpPr>
        <a:xfrm>
          <a:off x="0" y="0"/>
          <a:ext cx="0" cy="0"/>
          <a:chOff x="0" y="0"/>
          <a:chExt cx="0" cy="0"/>
        </a:xfrm>
      </p:grpSpPr>
      <p:sp>
        <p:nvSpPr>
          <p:cNvPr id="29" name="Google Shape;29;p25"/>
          <p:cNvSpPr txBox="1">
            <a:spLocks noGrp="1"/>
          </p:cNvSpPr>
          <p:nvPr>
            <p:ph type="body" idx="1"/>
          </p:nvPr>
        </p:nvSpPr>
        <p:spPr>
          <a:xfrm>
            <a:off x="914400" y="1828800"/>
            <a:ext cx="5080000" cy="639762"/>
          </a:xfrm>
          <a:prstGeom prst="rect">
            <a:avLst/>
          </a:prstGeom>
          <a:noFill/>
          <a:ln>
            <a:noFill/>
          </a:ln>
        </p:spPr>
        <p:txBody>
          <a:bodyPr spcFirstLastPara="1" wrap="square" lIns="0" tIns="0" rIns="0" bIns="0" anchor="t" anchorCtr="0">
            <a:noAutofit/>
          </a:bodyPr>
          <a:lstStyle>
            <a:lvl1pPr marL="457200" lvl="0" indent="-228600" algn="l">
              <a:lnSpc>
                <a:spcPct val="116666"/>
              </a:lnSpc>
              <a:spcBef>
                <a:spcPts val="0"/>
              </a:spcBef>
              <a:spcAft>
                <a:spcPts val="0"/>
              </a:spcAft>
              <a:buSzPts val="600"/>
              <a:buNone/>
              <a:defRPr sz="2400" b="1"/>
            </a:lvl1pPr>
            <a:lvl2pPr marL="914400" lvl="1" indent="-228600" algn="l">
              <a:lnSpc>
                <a:spcPct val="160000"/>
              </a:lnSpc>
              <a:spcBef>
                <a:spcPts val="600"/>
              </a:spcBef>
              <a:spcAft>
                <a:spcPts val="0"/>
              </a:spcAft>
              <a:buSzPts val="2000"/>
              <a:buNone/>
              <a:defRPr sz="2000" b="1"/>
            </a:lvl2pPr>
            <a:lvl3pPr marL="1371600" lvl="2" indent="-228600" algn="l">
              <a:lnSpc>
                <a:spcPct val="177777"/>
              </a:lnSpc>
              <a:spcBef>
                <a:spcPts val="600"/>
              </a:spcBef>
              <a:spcAft>
                <a:spcPts val="0"/>
              </a:spcAft>
              <a:buClr>
                <a:srgbClr val="003B70"/>
              </a:buClr>
              <a:buSzPts val="1800"/>
              <a:buNone/>
              <a:defRPr sz="1800" b="1"/>
            </a:lvl3pPr>
            <a:lvl4pPr marL="1828800" lvl="3" indent="-228600" algn="l">
              <a:lnSpc>
                <a:spcPct val="200000"/>
              </a:lnSpc>
              <a:spcBef>
                <a:spcPts val="600"/>
              </a:spcBef>
              <a:spcAft>
                <a:spcPts val="0"/>
              </a:spcAft>
              <a:buClr>
                <a:srgbClr val="003B70"/>
              </a:buClr>
              <a:buSzPts val="1600"/>
              <a:buNone/>
              <a:defRPr sz="1600" b="1"/>
            </a:lvl4pPr>
            <a:lvl5pPr marL="2286000" lvl="4" indent="-228600" algn="l">
              <a:lnSpc>
                <a:spcPct val="200000"/>
              </a:lnSpc>
              <a:spcBef>
                <a:spcPts val="600"/>
              </a:spcBef>
              <a:spcAft>
                <a:spcPts val="0"/>
              </a:spcAft>
              <a:buClr>
                <a:srgbClr val="003B70"/>
              </a:buClr>
              <a:buSzPts val="1600"/>
              <a:buNone/>
              <a:defRPr sz="1600" b="1"/>
            </a:lvl5pPr>
            <a:lvl6pPr marL="2743200" lvl="5" indent="-228600" algn="l">
              <a:spcBef>
                <a:spcPts val="60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30" name="Google Shape;30;p25"/>
          <p:cNvSpPr txBox="1">
            <a:spLocks noGrp="1"/>
          </p:cNvSpPr>
          <p:nvPr>
            <p:ph type="body" idx="2"/>
          </p:nvPr>
        </p:nvSpPr>
        <p:spPr>
          <a:xfrm>
            <a:off x="810684" y="2533650"/>
            <a:ext cx="5183717" cy="3276600"/>
          </a:xfrm>
          <a:prstGeom prst="rect">
            <a:avLst/>
          </a:prstGeom>
          <a:noFill/>
          <a:ln>
            <a:noFill/>
          </a:ln>
        </p:spPr>
        <p:txBody>
          <a:bodyPr spcFirstLastPara="1" wrap="square" lIns="0" tIns="0" rIns="0" bIns="0" anchor="t" anchorCtr="0">
            <a:noAutofit/>
          </a:bodyPr>
          <a:lstStyle>
            <a:lvl1pPr marL="457200" lvl="0" indent="-266700" algn="l">
              <a:lnSpc>
                <a:spcPct val="116666"/>
              </a:lnSpc>
              <a:spcBef>
                <a:spcPts val="0"/>
              </a:spcBef>
              <a:spcAft>
                <a:spcPts val="0"/>
              </a:spcAft>
              <a:buSzPts val="600"/>
              <a:buChar char=" "/>
              <a:defRPr sz="2400">
                <a:latin typeface="Arial"/>
                <a:ea typeface="Arial"/>
                <a:cs typeface="Arial"/>
                <a:sym typeface="Arial"/>
              </a:defRPr>
            </a:lvl1pPr>
            <a:lvl2pPr marL="914400" lvl="1" indent="-381000" algn="l">
              <a:lnSpc>
                <a:spcPct val="116666"/>
              </a:lnSpc>
              <a:spcBef>
                <a:spcPts val="600"/>
              </a:spcBef>
              <a:spcAft>
                <a:spcPts val="0"/>
              </a:spcAft>
              <a:buSzPts val="2400"/>
              <a:buChar char="•"/>
              <a:defRPr sz="2400">
                <a:latin typeface="Arial"/>
                <a:ea typeface="Arial"/>
                <a:cs typeface="Arial"/>
                <a:sym typeface="Arial"/>
              </a:defRPr>
            </a:lvl2pPr>
            <a:lvl3pPr marL="1371600" lvl="2" indent="-381000" algn="l">
              <a:lnSpc>
                <a:spcPct val="116666"/>
              </a:lnSpc>
              <a:spcBef>
                <a:spcPts val="600"/>
              </a:spcBef>
              <a:spcAft>
                <a:spcPts val="0"/>
              </a:spcAft>
              <a:buClr>
                <a:srgbClr val="003B70"/>
              </a:buClr>
              <a:buSzPts val="2400"/>
              <a:buChar char="-"/>
              <a:defRPr sz="2400">
                <a:latin typeface="Arial"/>
                <a:ea typeface="Arial"/>
                <a:cs typeface="Arial"/>
                <a:sym typeface="Arial"/>
              </a:defRPr>
            </a:lvl3pPr>
            <a:lvl4pPr marL="1828800" lvl="3" indent="-381000" algn="l">
              <a:lnSpc>
                <a:spcPct val="116666"/>
              </a:lnSpc>
              <a:spcBef>
                <a:spcPts val="600"/>
              </a:spcBef>
              <a:spcAft>
                <a:spcPts val="0"/>
              </a:spcAft>
              <a:buClr>
                <a:srgbClr val="003B70"/>
              </a:buClr>
              <a:buSzPts val="2400"/>
              <a:buChar char="-"/>
              <a:defRPr sz="2400">
                <a:latin typeface="Arial"/>
                <a:ea typeface="Arial"/>
                <a:cs typeface="Arial"/>
                <a:sym typeface="Arial"/>
              </a:defRPr>
            </a:lvl4pPr>
            <a:lvl5pPr marL="2286000" lvl="4" indent="-381000" algn="l">
              <a:lnSpc>
                <a:spcPct val="116666"/>
              </a:lnSpc>
              <a:spcBef>
                <a:spcPts val="600"/>
              </a:spcBef>
              <a:spcAft>
                <a:spcPts val="0"/>
              </a:spcAft>
              <a:buClr>
                <a:srgbClr val="003B70"/>
              </a:buClr>
              <a:buSzPts val="2400"/>
              <a:buChar char="-"/>
              <a:defRPr sz="2400">
                <a:latin typeface="Arial"/>
                <a:ea typeface="Arial"/>
                <a:cs typeface="Arial"/>
                <a:sym typeface="Arial"/>
              </a:defRPr>
            </a:lvl5pPr>
            <a:lvl6pPr marL="2743200" lvl="5" indent="-228600" algn="l">
              <a:spcBef>
                <a:spcPts val="600"/>
              </a:spcBef>
              <a:spcAft>
                <a:spcPts val="0"/>
              </a:spcAft>
              <a:buSzPts val="1400"/>
              <a:buNone/>
              <a:defRPr sz="1600"/>
            </a:lvl6pPr>
            <a:lvl7pPr marL="3200400" lvl="6" indent="-228600" algn="l">
              <a:spcBef>
                <a:spcPts val="320"/>
              </a:spcBef>
              <a:spcAft>
                <a:spcPts val="0"/>
              </a:spcAft>
              <a:buSzPts val="1400"/>
              <a:buNone/>
              <a:defRPr sz="1600"/>
            </a:lvl7pPr>
            <a:lvl8pPr marL="3657600" lvl="7" indent="-228600" algn="l">
              <a:spcBef>
                <a:spcPts val="320"/>
              </a:spcBef>
              <a:spcAft>
                <a:spcPts val="0"/>
              </a:spcAft>
              <a:buSzPts val="1400"/>
              <a:buNone/>
              <a:defRPr sz="1600"/>
            </a:lvl8pPr>
            <a:lvl9pPr marL="4114800" lvl="8" indent="-228600" algn="l">
              <a:spcBef>
                <a:spcPts val="320"/>
              </a:spcBef>
              <a:spcAft>
                <a:spcPts val="0"/>
              </a:spcAft>
              <a:buSzPts val="1400"/>
              <a:buNone/>
              <a:defRPr sz="1600"/>
            </a:lvl9pPr>
          </a:lstStyle>
          <a:p>
            <a:endParaRPr/>
          </a:p>
        </p:txBody>
      </p:sp>
      <p:sp>
        <p:nvSpPr>
          <p:cNvPr id="31" name="Google Shape;31;p25"/>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lvl1pPr lvl="0" algn="l">
              <a:lnSpc>
                <a:spcPct val="233333"/>
              </a:lnSpc>
              <a:spcBef>
                <a:spcPts val="0"/>
              </a:spcBef>
              <a:spcAft>
                <a:spcPts val="0"/>
              </a:spcAft>
              <a:buSzPts val="1400"/>
              <a:buNone/>
              <a:defRPr/>
            </a:lvl1pPr>
            <a:lvl2pPr lvl="1" algn="l">
              <a:lnSpc>
                <a:spcPct val="233333"/>
              </a:lnSpc>
              <a:spcBef>
                <a:spcPts val="0"/>
              </a:spcBef>
              <a:spcAft>
                <a:spcPts val="0"/>
              </a:spcAft>
              <a:buSzPts val="1400"/>
              <a:buNone/>
              <a:defRPr/>
            </a:lvl2pPr>
            <a:lvl3pPr lvl="2" algn="l">
              <a:lnSpc>
                <a:spcPct val="233333"/>
              </a:lnSpc>
              <a:spcBef>
                <a:spcPts val="0"/>
              </a:spcBef>
              <a:spcAft>
                <a:spcPts val="0"/>
              </a:spcAft>
              <a:buSzPts val="1400"/>
              <a:buNone/>
              <a:defRPr/>
            </a:lvl3pPr>
            <a:lvl4pPr lvl="3" algn="l">
              <a:lnSpc>
                <a:spcPct val="233333"/>
              </a:lnSpc>
              <a:spcBef>
                <a:spcPts val="0"/>
              </a:spcBef>
              <a:spcAft>
                <a:spcPts val="0"/>
              </a:spcAft>
              <a:buSzPts val="1400"/>
              <a:buNone/>
              <a:defRPr/>
            </a:lvl4pPr>
            <a:lvl5pPr lvl="4" algn="l">
              <a:lnSpc>
                <a:spcPct val="233333"/>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5"/>
          <p:cNvSpPr txBox="1">
            <a:spLocks noGrp="1"/>
          </p:cNvSpPr>
          <p:nvPr>
            <p:ph type="body" idx="3"/>
          </p:nvPr>
        </p:nvSpPr>
        <p:spPr>
          <a:xfrm>
            <a:off x="6197600" y="1828800"/>
            <a:ext cx="5080000" cy="639762"/>
          </a:xfrm>
          <a:prstGeom prst="rect">
            <a:avLst/>
          </a:prstGeom>
          <a:noFill/>
          <a:ln>
            <a:noFill/>
          </a:ln>
        </p:spPr>
        <p:txBody>
          <a:bodyPr spcFirstLastPara="1" wrap="square" lIns="0" tIns="0" rIns="0" bIns="0" anchor="t" anchorCtr="0">
            <a:noAutofit/>
          </a:bodyPr>
          <a:lstStyle>
            <a:lvl1pPr marL="457200" lvl="0" indent="-228600" algn="l">
              <a:lnSpc>
                <a:spcPct val="116666"/>
              </a:lnSpc>
              <a:spcBef>
                <a:spcPts val="0"/>
              </a:spcBef>
              <a:spcAft>
                <a:spcPts val="0"/>
              </a:spcAft>
              <a:buSzPts val="600"/>
              <a:buNone/>
              <a:defRPr sz="2400" b="1"/>
            </a:lvl1pPr>
            <a:lvl2pPr marL="914400" lvl="1" indent="-228600" algn="l">
              <a:lnSpc>
                <a:spcPct val="160000"/>
              </a:lnSpc>
              <a:spcBef>
                <a:spcPts val="600"/>
              </a:spcBef>
              <a:spcAft>
                <a:spcPts val="0"/>
              </a:spcAft>
              <a:buSzPts val="2000"/>
              <a:buNone/>
              <a:defRPr sz="2000" b="1"/>
            </a:lvl2pPr>
            <a:lvl3pPr marL="1371600" lvl="2" indent="-228600" algn="l">
              <a:lnSpc>
                <a:spcPct val="177777"/>
              </a:lnSpc>
              <a:spcBef>
                <a:spcPts val="600"/>
              </a:spcBef>
              <a:spcAft>
                <a:spcPts val="0"/>
              </a:spcAft>
              <a:buClr>
                <a:srgbClr val="003B70"/>
              </a:buClr>
              <a:buSzPts val="1800"/>
              <a:buNone/>
              <a:defRPr sz="1800" b="1"/>
            </a:lvl3pPr>
            <a:lvl4pPr marL="1828800" lvl="3" indent="-228600" algn="l">
              <a:lnSpc>
                <a:spcPct val="200000"/>
              </a:lnSpc>
              <a:spcBef>
                <a:spcPts val="600"/>
              </a:spcBef>
              <a:spcAft>
                <a:spcPts val="0"/>
              </a:spcAft>
              <a:buClr>
                <a:srgbClr val="003B70"/>
              </a:buClr>
              <a:buSzPts val="1600"/>
              <a:buNone/>
              <a:defRPr sz="1600" b="1"/>
            </a:lvl4pPr>
            <a:lvl5pPr marL="2286000" lvl="4" indent="-228600" algn="l">
              <a:lnSpc>
                <a:spcPct val="200000"/>
              </a:lnSpc>
              <a:spcBef>
                <a:spcPts val="600"/>
              </a:spcBef>
              <a:spcAft>
                <a:spcPts val="0"/>
              </a:spcAft>
              <a:buClr>
                <a:srgbClr val="003B70"/>
              </a:buClr>
              <a:buSzPts val="1600"/>
              <a:buNone/>
              <a:defRPr sz="1600" b="1"/>
            </a:lvl5pPr>
            <a:lvl6pPr marL="2743200" lvl="5" indent="-228600" algn="l">
              <a:spcBef>
                <a:spcPts val="60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33" name="Google Shape;33;p25"/>
          <p:cNvSpPr txBox="1">
            <a:spLocks noGrp="1"/>
          </p:cNvSpPr>
          <p:nvPr>
            <p:ph type="body" idx="4"/>
          </p:nvPr>
        </p:nvSpPr>
        <p:spPr>
          <a:xfrm>
            <a:off x="6093884" y="2533650"/>
            <a:ext cx="5183717" cy="3276600"/>
          </a:xfrm>
          <a:prstGeom prst="rect">
            <a:avLst/>
          </a:prstGeom>
          <a:noFill/>
          <a:ln>
            <a:noFill/>
          </a:ln>
        </p:spPr>
        <p:txBody>
          <a:bodyPr spcFirstLastPara="1" wrap="square" lIns="0" tIns="0" rIns="0" bIns="0" anchor="t" anchorCtr="0">
            <a:noAutofit/>
          </a:bodyPr>
          <a:lstStyle>
            <a:lvl1pPr marL="457200" lvl="0" indent="-266700" algn="l">
              <a:lnSpc>
                <a:spcPct val="116666"/>
              </a:lnSpc>
              <a:spcBef>
                <a:spcPts val="0"/>
              </a:spcBef>
              <a:spcAft>
                <a:spcPts val="0"/>
              </a:spcAft>
              <a:buSzPts val="600"/>
              <a:buChar char=" "/>
              <a:defRPr sz="2400">
                <a:latin typeface="Arial"/>
                <a:ea typeface="Arial"/>
                <a:cs typeface="Arial"/>
                <a:sym typeface="Arial"/>
              </a:defRPr>
            </a:lvl1pPr>
            <a:lvl2pPr marL="914400" lvl="1" indent="-381000" algn="l">
              <a:lnSpc>
                <a:spcPct val="116666"/>
              </a:lnSpc>
              <a:spcBef>
                <a:spcPts val="600"/>
              </a:spcBef>
              <a:spcAft>
                <a:spcPts val="0"/>
              </a:spcAft>
              <a:buSzPts val="2400"/>
              <a:buChar char="•"/>
              <a:defRPr sz="2400">
                <a:latin typeface="Arial"/>
                <a:ea typeface="Arial"/>
                <a:cs typeface="Arial"/>
                <a:sym typeface="Arial"/>
              </a:defRPr>
            </a:lvl2pPr>
            <a:lvl3pPr marL="1371600" lvl="2" indent="-381000" algn="l">
              <a:lnSpc>
                <a:spcPct val="116666"/>
              </a:lnSpc>
              <a:spcBef>
                <a:spcPts val="600"/>
              </a:spcBef>
              <a:spcAft>
                <a:spcPts val="0"/>
              </a:spcAft>
              <a:buClr>
                <a:srgbClr val="003B70"/>
              </a:buClr>
              <a:buSzPts val="2400"/>
              <a:buChar char="-"/>
              <a:defRPr sz="2400">
                <a:latin typeface="Arial"/>
                <a:ea typeface="Arial"/>
                <a:cs typeface="Arial"/>
                <a:sym typeface="Arial"/>
              </a:defRPr>
            </a:lvl3pPr>
            <a:lvl4pPr marL="1828800" lvl="3" indent="-381000" algn="l">
              <a:lnSpc>
                <a:spcPct val="116666"/>
              </a:lnSpc>
              <a:spcBef>
                <a:spcPts val="600"/>
              </a:spcBef>
              <a:spcAft>
                <a:spcPts val="0"/>
              </a:spcAft>
              <a:buClr>
                <a:srgbClr val="003B70"/>
              </a:buClr>
              <a:buSzPts val="2400"/>
              <a:buChar char="-"/>
              <a:defRPr sz="2400">
                <a:latin typeface="Arial"/>
                <a:ea typeface="Arial"/>
                <a:cs typeface="Arial"/>
                <a:sym typeface="Arial"/>
              </a:defRPr>
            </a:lvl4pPr>
            <a:lvl5pPr marL="2286000" lvl="4" indent="-381000" algn="l">
              <a:lnSpc>
                <a:spcPct val="116666"/>
              </a:lnSpc>
              <a:spcBef>
                <a:spcPts val="600"/>
              </a:spcBef>
              <a:spcAft>
                <a:spcPts val="0"/>
              </a:spcAft>
              <a:buClr>
                <a:srgbClr val="003B70"/>
              </a:buClr>
              <a:buSzPts val="2400"/>
              <a:buChar char="-"/>
              <a:defRPr sz="2400">
                <a:latin typeface="Arial"/>
                <a:ea typeface="Arial"/>
                <a:cs typeface="Arial"/>
                <a:sym typeface="Arial"/>
              </a:defRPr>
            </a:lvl5pPr>
            <a:lvl6pPr marL="2743200" lvl="5" indent="-228600" algn="l">
              <a:spcBef>
                <a:spcPts val="600"/>
              </a:spcBef>
              <a:spcAft>
                <a:spcPts val="0"/>
              </a:spcAft>
              <a:buSzPts val="1400"/>
              <a:buNone/>
              <a:defRPr sz="1600"/>
            </a:lvl6pPr>
            <a:lvl7pPr marL="3200400" lvl="6" indent="-228600" algn="l">
              <a:spcBef>
                <a:spcPts val="320"/>
              </a:spcBef>
              <a:spcAft>
                <a:spcPts val="0"/>
              </a:spcAft>
              <a:buSzPts val="1400"/>
              <a:buNone/>
              <a:defRPr sz="1600"/>
            </a:lvl7pPr>
            <a:lvl8pPr marL="3657600" lvl="7" indent="-228600" algn="l">
              <a:spcBef>
                <a:spcPts val="320"/>
              </a:spcBef>
              <a:spcAft>
                <a:spcPts val="0"/>
              </a:spcAft>
              <a:buSzPts val="1400"/>
              <a:buNone/>
              <a:defRPr sz="1600"/>
            </a:lvl8pPr>
            <a:lvl9pPr marL="4114800" lvl="8" indent="-228600" algn="l">
              <a:spcBef>
                <a:spcPts val="320"/>
              </a:spcBef>
              <a:spcAft>
                <a:spcPts val="0"/>
              </a:spcAft>
              <a:buSzPts val="1400"/>
              <a:buNone/>
              <a:defRPr sz="1600"/>
            </a:lvl9pPr>
          </a:lstStyle>
          <a:p>
            <a:endParaRPr/>
          </a:p>
        </p:txBody>
      </p:sp>
      <p:sp>
        <p:nvSpPr>
          <p:cNvPr id="34" name="Google Shape;34;p25"/>
          <p:cNvSpPr txBox="1">
            <a:spLocks noGrp="1"/>
          </p:cNvSpPr>
          <p:nvPr>
            <p:ph type="dt" idx="10"/>
          </p:nvPr>
        </p:nvSpPr>
        <p:spPr>
          <a:xfrm>
            <a:off x="304800" y="6629403"/>
            <a:ext cx="2844800" cy="1365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5"/>
          <p:cNvSpPr txBox="1">
            <a:spLocks noGrp="1"/>
          </p:cNvSpPr>
          <p:nvPr>
            <p:ph type="ftr" idx="11"/>
          </p:nvPr>
        </p:nvSpPr>
        <p:spPr>
          <a:xfrm>
            <a:off x="4165600" y="6629403"/>
            <a:ext cx="3860800" cy="1365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5"/>
          <p:cNvSpPr txBox="1">
            <a:spLocks noGrp="1"/>
          </p:cNvSpPr>
          <p:nvPr>
            <p:ph type="sldNum" idx="12"/>
          </p:nvPr>
        </p:nvSpPr>
        <p:spPr>
          <a:xfrm>
            <a:off x="9144000" y="6629403"/>
            <a:ext cx="2844800" cy="136525"/>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1000">
                <a:solidFill>
                  <a:srgbClr val="898989"/>
                </a:solidFill>
                <a:latin typeface="Arial"/>
                <a:ea typeface="Arial"/>
                <a:cs typeface="Arial"/>
                <a:sym typeface="Arial"/>
              </a:defRPr>
            </a:lvl1pPr>
            <a:lvl2pPr marL="0" lvl="1" indent="0" algn="r">
              <a:spcBef>
                <a:spcPts val="0"/>
              </a:spcBef>
              <a:spcAft>
                <a:spcPts val="0"/>
              </a:spcAft>
              <a:buNone/>
              <a:defRPr sz="1000">
                <a:solidFill>
                  <a:srgbClr val="898989"/>
                </a:solidFill>
                <a:latin typeface="Arial"/>
                <a:ea typeface="Arial"/>
                <a:cs typeface="Arial"/>
                <a:sym typeface="Arial"/>
              </a:defRPr>
            </a:lvl2pPr>
            <a:lvl3pPr marL="0" lvl="2" indent="0" algn="r">
              <a:spcBef>
                <a:spcPts val="0"/>
              </a:spcBef>
              <a:spcAft>
                <a:spcPts val="0"/>
              </a:spcAft>
              <a:buNone/>
              <a:defRPr sz="1000">
                <a:solidFill>
                  <a:srgbClr val="898989"/>
                </a:solidFill>
                <a:latin typeface="Arial"/>
                <a:ea typeface="Arial"/>
                <a:cs typeface="Arial"/>
                <a:sym typeface="Arial"/>
              </a:defRPr>
            </a:lvl3pPr>
            <a:lvl4pPr marL="0" lvl="3" indent="0" algn="r">
              <a:spcBef>
                <a:spcPts val="0"/>
              </a:spcBef>
              <a:spcAft>
                <a:spcPts val="0"/>
              </a:spcAft>
              <a:buNone/>
              <a:defRPr sz="1000">
                <a:solidFill>
                  <a:srgbClr val="898989"/>
                </a:solidFill>
                <a:latin typeface="Arial"/>
                <a:ea typeface="Arial"/>
                <a:cs typeface="Arial"/>
                <a:sym typeface="Arial"/>
              </a:defRPr>
            </a:lvl4pPr>
            <a:lvl5pPr marL="0" lvl="4" indent="0" algn="r">
              <a:spcBef>
                <a:spcPts val="0"/>
              </a:spcBef>
              <a:spcAft>
                <a:spcPts val="0"/>
              </a:spcAft>
              <a:buNone/>
              <a:defRPr sz="1000">
                <a:solidFill>
                  <a:srgbClr val="898989"/>
                </a:solidFill>
                <a:latin typeface="Arial"/>
                <a:ea typeface="Arial"/>
                <a:cs typeface="Arial"/>
                <a:sym typeface="Arial"/>
              </a:defRPr>
            </a:lvl5pPr>
            <a:lvl6pPr marL="0" lvl="5" indent="0" algn="r">
              <a:spcBef>
                <a:spcPts val="0"/>
              </a:spcBef>
              <a:spcAft>
                <a:spcPts val="0"/>
              </a:spcAft>
              <a:buNone/>
              <a:defRPr sz="1000">
                <a:solidFill>
                  <a:srgbClr val="898989"/>
                </a:solidFill>
                <a:latin typeface="Arial"/>
                <a:ea typeface="Arial"/>
                <a:cs typeface="Arial"/>
                <a:sym typeface="Arial"/>
              </a:defRPr>
            </a:lvl6pPr>
            <a:lvl7pPr marL="0" lvl="6" indent="0" algn="r">
              <a:spcBef>
                <a:spcPts val="0"/>
              </a:spcBef>
              <a:spcAft>
                <a:spcPts val="0"/>
              </a:spcAft>
              <a:buNone/>
              <a:defRPr sz="1000">
                <a:solidFill>
                  <a:srgbClr val="898989"/>
                </a:solidFill>
                <a:latin typeface="Arial"/>
                <a:ea typeface="Arial"/>
                <a:cs typeface="Arial"/>
                <a:sym typeface="Arial"/>
              </a:defRPr>
            </a:lvl7pPr>
            <a:lvl8pPr marL="0" lvl="7" indent="0" algn="r">
              <a:spcBef>
                <a:spcPts val="0"/>
              </a:spcBef>
              <a:spcAft>
                <a:spcPts val="0"/>
              </a:spcAft>
              <a:buNone/>
              <a:defRPr sz="1000">
                <a:solidFill>
                  <a:srgbClr val="898989"/>
                </a:solidFill>
                <a:latin typeface="Arial"/>
                <a:ea typeface="Arial"/>
                <a:cs typeface="Arial"/>
                <a:sym typeface="Arial"/>
              </a:defRPr>
            </a:lvl8pPr>
            <a:lvl9pPr marL="0" lvl="8" indent="0" algn="r">
              <a:spcBef>
                <a:spcPts val="0"/>
              </a:spcBef>
              <a:spcAft>
                <a:spcPts val="0"/>
              </a:spcAft>
              <a:buNone/>
              <a:defRPr sz="10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 Blank">
  <p:cSld name="4- Blank">
    <p:spTree>
      <p:nvGrpSpPr>
        <p:cNvPr id="1" name="Shape 37"/>
        <p:cNvGrpSpPr/>
        <p:nvPr/>
      </p:nvGrpSpPr>
      <p:grpSpPr>
        <a:xfrm>
          <a:off x="0" y="0"/>
          <a:ext cx="0" cy="0"/>
          <a:chOff x="0" y="0"/>
          <a:chExt cx="0" cy="0"/>
        </a:xfrm>
      </p:grpSpPr>
      <p:sp>
        <p:nvSpPr>
          <p:cNvPr id="38" name="Google Shape;38;p26"/>
          <p:cNvSpPr txBox="1">
            <a:spLocks noGrp="1"/>
          </p:cNvSpPr>
          <p:nvPr>
            <p:ph type="dt" idx="10"/>
          </p:nvPr>
        </p:nvSpPr>
        <p:spPr>
          <a:xfrm>
            <a:off x="304800" y="6629403"/>
            <a:ext cx="2844800" cy="1365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6"/>
          <p:cNvSpPr txBox="1">
            <a:spLocks noGrp="1"/>
          </p:cNvSpPr>
          <p:nvPr>
            <p:ph type="ftr" idx="11"/>
          </p:nvPr>
        </p:nvSpPr>
        <p:spPr>
          <a:xfrm>
            <a:off x="4165600" y="6629403"/>
            <a:ext cx="3860800" cy="1365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6"/>
          <p:cNvSpPr txBox="1">
            <a:spLocks noGrp="1"/>
          </p:cNvSpPr>
          <p:nvPr>
            <p:ph type="sldNum" idx="12"/>
          </p:nvPr>
        </p:nvSpPr>
        <p:spPr>
          <a:xfrm>
            <a:off x="9144000" y="6629403"/>
            <a:ext cx="2844800" cy="136525"/>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1000">
                <a:solidFill>
                  <a:srgbClr val="898989"/>
                </a:solidFill>
                <a:latin typeface="Arial"/>
                <a:ea typeface="Arial"/>
                <a:cs typeface="Arial"/>
                <a:sym typeface="Arial"/>
              </a:defRPr>
            </a:lvl1pPr>
            <a:lvl2pPr marL="0" lvl="1" indent="0" algn="r">
              <a:spcBef>
                <a:spcPts val="0"/>
              </a:spcBef>
              <a:spcAft>
                <a:spcPts val="0"/>
              </a:spcAft>
              <a:buNone/>
              <a:defRPr sz="1000">
                <a:solidFill>
                  <a:srgbClr val="898989"/>
                </a:solidFill>
                <a:latin typeface="Arial"/>
                <a:ea typeface="Arial"/>
                <a:cs typeface="Arial"/>
                <a:sym typeface="Arial"/>
              </a:defRPr>
            </a:lvl2pPr>
            <a:lvl3pPr marL="0" lvl="2" indent="0" algn="r">
              <a:spcBef>
                <a:spcPts val="0"/>
              </a:spcBef>
              <a:spcAft>
                <a:spcPts val="0"/>
              </a:spcAft>
              <a:buNone/>
              <a:defRPr sz="1000">
                <a:solidFill>
                  <a:srgbClr val="898989"/>
                </a:solidFill>
                <a:latin typeface="Arial"/>
                <a:ea typeface="Arial"/>
                <a:cs typeface="Arial"/>
                <a:sym typeface="Arial"/>
              </a:defRPr>
            </a:lvl3pPr>
            <a:lvl4pPr marL="0" lvl="3" indent="0" algn="r">
              <a:spcBef>
                <a:spcPts val="0"/>
              </a:spcBef>
              <a:spcAft>
                <a:spcPts val="0"/>
              </a:spcAft>
              <a:buNone/>
              <a:defRPr sz="1000">
                <a:solidFill>
                  <a:srgbClr val="898989"/>
                </a:solidFill>
                <a:latin typeface="Arial"/>
                <a:ea typeface="Arial"/>
                <a:cs typeface="Arial"/>
                <a:sym typeface="Arial"/>
              </a:defRPr>
            </a:lvl4pPr>
            <a:lvl5pPr marL="0" lvl="4" indent="0" algn="r">
              <a:spcBef>
                <a:spcPts val="0"/>
              </a:spcBef>
              <a:spcAft>
                <a:spcPts val="0"/>
              </a:spcAft>
              <a:buNone/>
              <a:defRPr sz="1000">
                <a:solidFill>
                  <a:srgbClr val="898989"/>
                </a:solidFill>
                <a:latin typeface="Arial"/>
                <a:ea typeface="Arial"/>
                <a:cs typeface="Arial"/>
                <a:sym typeface="Arial"/>
              </a:defRPr>
            </a:lvl5pPr>
            <a:lvl6pPr marL="0" lvl="5" indent="0" algn="r">
              <a:spcBef>
                <a:spcPts val="0"/>
              </a:spcBef>
              <a:spcAft>
                <a:spcPts val="0"/>
              </a:spcAft>
              <a:buNone/>
              <a:defRPr sz="1000">
                <a:solidFill>
                  <a:srgbClr val="898989"/>
                </a:solidFill>
                <a:latin typeface="Arial"/>
                <a:ea typeface="Arial"/>
                <a:cs typeface="Arial"/>
                <a:sym typeface="Arial"/>
              </a:defRPr>
            </a:lvl6pPr>
            <a:lvl7pPr marL="0" lvl="6" indent="0" algn="r">
              <a:spcBef>
                <a:spcPts val="0"/>
              </a:spcBef>
              <a:spcAft>
                <a:spcPts val="0"/>
              </a:spcAft>
              <a:buNone/>
              <a:defRPr sz="1000">
                <a:solidFill>
                  <a:srgbClr val="898989"/>
                </a:solidFill>
                <a:latin typeface="Arial"/>
                <a:ea typeface="Arial"/>
                <a:cs typeface="Arial"/>
                <a:sym typeface="Arial"/>
              </a:defRPr>
            </a:lvl7pPr>
            <a:lvl8pPr marL="0" lvl="7" indent="0" algn="r">
              <a:spcBef>
                <a:spcPts val="0"/>
              </a:spcBef>
              <a:spcAft>
                <a:spcPts val="0"/>
              </a:spcAft>
              <a:buNone/>
              <a:defRPr sz="1000">
                <a:solidFill>
                  <a:srgbClr val="898989"/>
                </a:solidFill>
                <a:latin typeface="Arial"/>
                <a:ea typeface="Arial"/>
                <a:cs typeface="Arial"/>
                <a:sym typeface="Arial"/>
              </a:defRPr>
            </a:lvl8pPr>
            <a:lvl9pPr marL="0" lvl="8" indent="0" algn="r">
              <a:spcBef>
                <a:spcPts val="0"/>
              </a:spcBef>
              <a:spcAft>
                <a:spcPts val="0"/>
              </a:spcAft>
              <a:buNone/>
              <a:defRPr sz="10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2"/>
          <p:cNvSpPr/>
          <p:nvPr/>
        </p:nvSpPr>
        <p:spPr>
          <a:xfrm>
            <a:off x="0" y="5999168"/>
            <a:ext cx="12192000" cy="914400"/>
          </a:xfrm>
          <a:prstGeom prst="rect">
            <a:avLst/>
          </a:prstGeom>
          <a:solidFill>
            <a:srgbClr val="003B7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rgbClr val="000000"/>
              </a:solidFill>
              <a:latin typeface="Arial"/>
              <a:ea typeface="Arial"/>
              <a:cs typeface="Arial"/>
              <a:sym typeface="Arial"/>
            </a:endParaRPr>
          </a:p>
        </p:txBody>
      </p:sp>
      <p:pic>
        <p:nvPicPr>
          <p:cNvPr id="11" name="Google Shape;11;p22"/>
          <p:cNvPicPr preferRelativeResize="0"/>
          <p:nvPr/>
        </p:nvPicPr>
        <p:blipFill rotWithShape="1">
          <a:blip r:embed="rId6">
            <a:alphaModFix/>
          </a:blip>
          <a:srcRect/>
          <a:stretch/>
        </p:blipFill>
        <p:spPr>
          <a:xfrm>
            <a:off x="304800" y="6167437"/>
            <a:ext cx="2762250" cy="574305"/>
          </a:xfrm>
          <a:prstGeom prst="rect">
            <a:avLst/>
          </a:prstGeom>
          <a:noFill/>
          <a:ln>
            <a:noFill/>
          </a:ln>
        </p:spPr>
      </p:pic>
      <p:sp>
        <p:nvSpPr>
          <p:cNvPr id="12" name="Google Shape;12;p22"/>
          <p:cNvSpPr txBox="1">
            <a:spLocks noGrp="1"/>
          </p:cNvSpPr>
          <p:nvPr>
            <p:ph type="body" idx="1"/>
          </p:nvPr>
        </p:nvSpPr>
        <p:spPr>
          <a:xfrm>
            <a:off x="768353" y="1947863"/>
            <a:ext cx="10509249" cy="3810000"/>
          </a:xfrm>
          <a:prstGeom prst="rect">
            <a:avLst/>
          </a:prstGeom>
          <a:noFill/>
          <a:ln>
            <a:noFill/>
          </a:ln>
        </p:spPr>
        <p:txBody>
          <a:bodyPr spcFirstLastPara="1" wrap="square" lIns="0" tIns="0" rIns="0" bIns="0" anchor="t" anchorCtr="0">
            <a:noAutofit/>
          </a:bodyPr>
          <a:lstStyle>
            <a:lvl1pPr marL="457200" marR="0" lvl="0" indent="-273050" algn="l" rtl="0">
              <a:lnSpc>
                <a:spcPct val="114285"/>
              </a:lnSpc>
              <a:spcBef>
                <a:spcPts val="0"/>
              </a:spcBef>
              <a:spcAft>
                <a:spcPts val="0"/>
              </a:spcAft>
              <a:buClr>
                <a:srgbClr val="173063"/>
              </a:buClr>
              <a:buSzPts val="700"/>
              <a:buFont typeface="Merriweather Sans"/>
              <a:buChar char=" "/>
              <a:defRPr sz="2800" b="0" i="0" u="none" strike="noStrike" cap="none">
                <a:solidFill>
                  <a:srgbClr val="003B70"/>
                </a:solidFill>
                <a:latin typeface="Arial"/>
                <a:ea typeface="Arial"/>
                <a:cs typeface="Arial"/>
                <a:sym typeface="Arial"/>
              </a:defRPr>
            </a:lvl1pPr>
            <a:lvl2pPr marL="914400" marR="0" lvl="1" indent="-406400" algn="l" rtl="0">
              <a:lnSpc>
                <a:spcPct val="114285"/>
              </a:lnSpc>
              <a:spcBef>
                <a:spcPts val="600"/>
              </a:spcBef>
              <a:spcAft>
                <a:spcPts val="0"/>
              </a:spcAft>
              <a:buClr>
                <a:srgbClr val="173063"/>
              </a:buClr>
              <a:buSzPts val="2800"/>
              <a:buFont typeface="Arial"/>
              <a:buChar char="•"/>
              <a:defRPr sz="2800" b="0" i="0" u="none" strike="noStrike" cap="none">
                <a:solidFill>
                  <a:srgbClr val="003B70"/>
                </a:solidFill>
                <a:latin typeface="Arial"/>
                <a:ea typeface="Arial"/>
                <a:cs typeface="Arial"/>
                <a:sym typeface="Arial"/>
              </a:defRPr>
            </a:lvl2pPr>
            <a:lvl3pPr marL="1371600" marR="0" lvl="2" indent="-406400" algn="l" rtl="0">
              <a:lnSpc>
                <a:spcPct val="114285"/>
              </a:lnSpc>
              <a:spcBef>
                <a:spcPts val="600"/>
              </a:spcBef>
              <a:spcAft>
                <a:spcPts val="0"/>
              </a:spcAft>
              <a:buClr>
                <a:srgbClr val="003B70"/>
              </a:buClr>
              <a:buSzPts val="2800"/>
              <a:buFont typeface="Merriweather Sans"/>
              <a:buChar char="-"/>
              <a:defRPr sz="2800" b="0" i="0" u="none" strike="noStrike" cap="none">
                <a:solidFill>
                  <a:srgbClr val="003B70"/>
                </a:solidFill>
                <a:latin typeface="Arial"/>
                <a:ea typeface="Arial"/>
                <a:cs typeface="Arial"/>
                <a:sym typeface="Arial"/>
              </a:defRPr>
            </a:lvl3pPr>
            <a:lvl4pPr marL="1828800" marR="0" lvl="3" indent="-406400" algn="l" rtl="0">
              <a:lnSpc>
                <a:spcPct val="114285"/>
              </a:lnSpc>
              <a:spcBef>
                <a:spcPts val="600"/>
              </a:spcBef>
              <a:spcAft>
                <a:spcPts val="0"/>
              </a:spcAft>
              <a:buClr>
                <a:srgbClr val="003B70"/>
              </a:buClr>
              <a:buSzPts val="2800"/>
              <a:buFont typeface="Merriweather Sans"/>
              <a:buChar char="-"/>
              <a:defRPr sz="2800" b="0" i="0" u="none" strike="noStrike" cap="none">
                <a:solidFill>
                  <a:srgbClr val="003B70"/>
                </a:solidFill>
                <a:latin typeface="Arial"/>
                <a:ea typeface="Arial"/>
                <a:cs typeface="Arial"/>
                <a:sym typeface="Arial"/>
              </a:defRPr>
            </a:lvl4pPr>
            <a:lvl5pPr marL="2286000" marR="0" lvl="4" indent="-406400" algn="l" rtl="0">
              <a:lnSpc>
                <a:spcPct val="114285"/>
              </a:lnSpc>
              <a:spcBef>
                <a:spcPts val="600"/>
              </a:spcBef>
              <a:spcAft>
                <a:spcPts val="0"/>
              </a:spcAft>
              <a:buClr>
                <a:srgbClr val="003B70"/>
              </a:buClr>
              <a:buSzPts val="2800"/>
              <a:buFont typeface="Merriweather Sans"/>
              <a:buChar char="-"/>
              <a:defRPr sz="2800" b="0" i="0" u="none" strike="noStrike" cap="none">
                <a:solidFill>
                  <a:srgbClr val="003B70"/>
                </a:solidFill>
                <a:latin typeface="Arial"/>
                <a:ea typeface="Arial"/>
                <a:cs typeface="Arial"/>
                <a:sym typeface="Arial"/>
              </a:defRPr>
            </a:lvl5pPr>
            <a:lvl6pPr marL="2743200" marR="0" lvl="5" indent="-228600" algn="l" rtl="0">
              <a:spcBef>
                <a:spcPts val="600"/>
              </a:spcBef>
              <a:spcAft>
                <a:spcPts val="0"/>
              </a:spcAft>
              <a:buSzPts val="1400"/>
              <a:buNone/>
              <a:defRPr sz="2200" b="0" i="0" u="none" strike="noStrike" cap="none">
                <a:solidFill>
                  <a:schemeClr val="dk1"/>
                </a:solidFill>
                <a:latin typeface="Arial"/>
                <a:ea typeface="Arial"/>
                <a:cs typeface="Arial"/>
                <a:sym typeface="Arial"/>
              </a:defRPr>
            </a:lvl6pPr>
            <a:lvl7pPr marL="3200400" marR="0" lvl="6" indent="-228600" algn="l" rtl="0">
              <a:spcBef>
                <a:spcPts val="440"/>
              </a:spcBef>
              <a:spcAft>
                <a:spcPts val="0"/>
              </a:spcAft>
              <a:buSzPts val="1400"/>
              <a:buNone/>
              <a:defRPr sz="2200" b="0" i="0" u="none" strike="noStrike" cap="none">
                <a:solidFill>
                  <a:schemeClr val="dk1"/>
                </a:solidFill>
                <a:latin typeface="Arial"/>
                <a:ea typeface="Arial"/>
                <a:cs typeface="Arial"/>
                <a:sym typeface="Arial"/>
              </a:defRPr>
            </a:lvl7pPr>
            <a:lvl8pPr marL="3657600" marR="0" lvl="7" indent="-228600" algn="l" rtl="0">
              <a:spcBef>
                <a:spcPts val="440"/>
              </a:spcBef>
              <a:spcAft>
                <a:spcPts val="0"/>
              </a:spcAft>
              <a:buSzPts val="1400"/>
              <a:buNone/>
              <a:defRPr sz="2200" b="0" i="0" u="none" strike="noStrike" cap="none">
                <a:solidFill>
                  <a:schemeClr val="dk1"/>
                </a:solidFill>
                <a:latin typeface="Arial"/>
                <a:ea typeface="Arial"/>
                <a:cs typeface="Arial"/>
                <a:sym typeface="Arial"/>
              </a:defRPr>
            </a:lvl8pPr>
            <a:lvl9pPr marL="4114800" marR="0" lvl="8" indent="-228600" algn="l" rtl="0">
              <a:spcBef>
                <a:spcPts val="440"/>
              </a:spcBef>
              <a:spcAft>
                <a:spcPts val="0"/>
              </a:spcAft>
              <a:buSzPts val="1400"/>
              <a:buNone/>
              <a:defRPr sz="2200" b="0" i="0" u="none" strike="noStrike" cap="none">
                <a:solidFill>
                  <a:schemeClr val="dk1"/>
                </a:solidFill>
                <a:latin typeface="Arial"/>
                <a:ea typeface="Arial"/>
                <a:cs typeface="Arial"/>
                <a:sym typeface="Arial"/>
              </a:defRPr>
            </a:lvl9pPr>
          </a:lstStyle>
          <a:p>
            <a:endParaRPr/>
          </a:p>
        </p:txBody>
      </p:sp>
      <p:sp>
        <p:nvSpPr>
          <p:cNvPr id="13" name="Google Shape;13;p22"/>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lvl1pPr marR="0" lvl="0" algn="l" rtl="0">
              <a:lnSpc>
                <a:spcPct val="104999"/>
              </a:lnSpc>
              <a:spcBef>
                <a:spcPts val="0"/>
              </a:spcBef>
              <a:spcAft>
                <a:spcPts val="0"/>
              </a:spcAft>
              <a:buSzPts val="1400"/>
              <a:buNone/>
              <a:defRPr sz="4000" b="0" i="0" u="none" strike="noStrike" cap="none">
                <a:solidFill>
                  <a:srgbClr val="003B70"/>
                </a:solidFill>
                <a:latin typeface="Arial"/>
                <a:ea typeface="Arial"/>
                <a:cs typeface="Arial"/>
                <a:sym typeface="Arial"/>
              </a:defRPr>
            </a:lvl1pPr>
            <a:lvl2pPr marR="0" lvl="1" algn="l" rtl="0">
              <a:lnSpc>
                <a:spcPct val="104999"/>
              </a:lnSpc>
              <a:spcBef>
                <a:spcPts val="0"/>
              </a:spcBef>
              <a:spcAft>
                <a:spcPts val="0"/>
              </a:spcAft>
              <a:buSzPts val="1400"/>
              <a:buNone/>
              <a:defRPr sz="4000" b="0" i="0" u="none" strike="noStrike" cap="none">
                <a:solidFill>
                  <a:srgbClr val="003B70"/>
                </a:solidFill>
                <a:latin typeface="Arial"/>
                <a:ea typeface="Arial"/>
                <a:cs typeface="Arial"/>
                <a:sym typeface="Arial"/>
              </a:defRPr>
            </a:lvl2pPr>
            <a:lvl3pPr marR="0" lvl="2" algn="l" rtl="0">
              <a:lnSpc>
                <a:spcPct val="104999"/>
              </a:lnSpc>
              <a:spcBef>
                <a:spcPts val="0"/>
              </a:spcBef>
              <a:spcAft>
                <a:spcPts val="0"/>
              </a:spcAft>
              <a:buSzPts val="1400"/>
              <a:buNone/>
              <a:defRPr sz="4000" b="0" i="0" u="none" strike="noStrike" cap="none">
                <a:solidFill>
                  <a:srgbClr val="003B70"/>
                </a:solidFill>
                <a:latin typeface="Arial"/>
                <a:ea typeface="Arial"/>
                <a:cs typeface="Arial"/>
                <a:sym typeface="Arial"/>
              </a:defRPr>
            </a:lvl3pPr>
            <a:lvl4pPr marR="0" lvl="3" algn="l" rtl="0">
              <a:lnSpc>
                <a:spcPct val="104999"/>
              </a:lnSpc>
              <a:spcBef>
                <a:spcPts val="0"/>
              </a:spcBef>
              <a:spcAft>
                <a:spcPts val="0"/>
              </a:spcAft>
              <a:buSzPts val="1400"/>
              <a:buNone/>
              <a:defRPr sz="4000" b="0" i="0" u="none" strike="noStrike" cap="none">
                <a:solidFill>
                  <a:srgbClr val="003B70"/>
                </a:solidFill>
                <a:latin typeface="Arial"/>
                <a:ea typeface="Arial"/>
                <a:cs typeface="Arial"/>
                <a:sym typeface="Arial"/>
              </a:defRPr>
            </a:lvl4pPr>
            <a:lvl5pPr marR="0" lvl="4" algn="l" rtl="0">
              <a:lnSpc>
                <a:spcPct val="104999"/>
              </a:lnSpc>
              <a:spcBef>
                <a:spcPts val="0"/>
              </a:spcBef>
              <a:spcAft>
                <a:spcPts val="0"/>
              </a:spcAft>
              <a:buSzPts val="1400"/>
              <a:buNone/>
              <a:defRPr sz="4000" b="0" i="0" u="none" strike="noStrike" cap="none">
                <a:solidFill>
                  <a:srgbClr val="003B7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71BEFF"/>
                </a:solidFill>
                <a:latin typeface="Palatino"/>
                <a:ea typeface="Palatino"/>
                <a:cs typeface="Palatino"/>
                <a:sym typeface="Palatino"/>
              </a:defRPr>
            </a:lvl6pPr>
            <a:lvl7pPr marR="0" lvl="6" algn="l" rtl="0">
              <a:spcBef>
                <a:spcPts val="0"/>
              </a:spcBef>
              <a:spcAft>
                <a:spcPts val="0"/>
              </a:spcAft>
              <a:buSzPts val="1400"/>
              <a:buNone/>
              <a:defRPr sz="3200" b="1" i="0" u="none" strike="noStrike" cap="none">
                <a:solidFill>
                  <a:srgbClr val="71BEFF"/>
                </a:solidFill>
                <a:latin typeface="Palatino"/>
                <a:ea typeface="Palatino"/>
                <a:cs typeface="Palatino"/>
                <a:sym typeface="Palatino"/>
              </a:defRPr>
            </a:lvl7pPr>
            <a:lvl8pPr marR="0" lvl="7" algn="l" rtl="0">
              <a:spcBef>
                <a:spcPts val="0"/>
              </a:spcBef>
              <a:spcAft>
                <a:spcPts val="0"/>
              </a:spcAft>
              <a:buSzPts val="1400"/>
              <a:buNone/>
              <a:defRPr sz="3200" b="1" i="0" u="none" strike="noStrike" cap="none">
                <a:solidFill>
                  <a:srgbClr val="71BEFF"/>
                </a:solidFill>
                <a:latin typeface="Palatino"/>
                <a:ea typeface="Palatino"/>
                <a:cs typeface="Palatino"/>
                <a:sym typeface="Palatino"/>
              </a:defRPr>
            </a:lvl8pPr>
            <a:lvl9pPr marR="0" lvl="8" algn="l" rtl="0">
              <a:spcBef>
                <a:spcPts val="0"/>
              </a:spcBef>
              <a:spcAft>
                <a:spcPts val="0"/>
              </a:spcAft>
              <a:buSzPts val="1400"/>
              <a:buNone/>
              <a:defRPr sz="3200" b="1" i="0" u="none" strike="noStrike" cap="none">
                <a:solidFill>
                  <a:srgbClr val="71BEFF"/>
                </a:solidFill>
                <a:latin typeface="Palatino"/>
                <a:ea typeface="Palatino"/>
                <a:cs typeface="Palatino"/>
                <a:sym typeface="Palatino"/>
              </a:defRPr>
            </a:lvl9pPr>
          </a:lstStyle>
          <a:p>
            <a:endParaRPr/>
          </a:p>
        </p:txBody>
      </p:sp>
      <p:sp>
        <p:nvSpPr>
          <p:cNvPr id="14" name="Google Shape;14;p22"/>
          <p:cNvSpPr txBox="1">
            <a:spLocks noGrp="1"/>
          </p:cNvSpPr>
          <p:nvPr>
            <p:ph type="dt" idx="10"/>
          </p:nvPr>
        </p:nvSpPr>
        <p:spPr>
          <a:xfrm>
            <a:off x="304800" y="6629403"/>
            <a:ext cx="2844800" cy="1365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000" b="0" i="0" u="none" strike="noStrike" cap="none">
                <a:solidFill>
                  <a:srgbClr val="898989"/>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5" name="Google Shape;15;p22"/>
          <p:cNvSpPr txBox="1">
            <a:spLocks noGrp="1"/>
          </p:cNvSpPr>
          <p:nvPr>
            <p:ph type="ftr" idx="11"/>
          </p:nvPr>
        </p:nvSpPr>
        <p:spPr>
          <a:xfrm>
            <a:off x="4165600" y="6629403"/>
            <a:ext cx="3860800" cy="136525"/>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SzPts val="1400"/>
              <a:buNone/>
              <a:defRPr sz="10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6" name="Google Shape;16;p22"/>
          <p:cNvSpPr txBox="1">
            <a:spLocks noGrp="1"/>
          </p:cNvSpPr>
          <p:nvPr>
            <p:ph type="sldNum" idx="12"/>
          </p:nvPr>
        </p:nvSpPr>
        <p:spPr>
          <a:xfrm>
            <a:off x="9144000" y="6629403"/>
            <a:ext cx="2844800" cy="136525"/>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000" b="0" i="0" u="none" strike="noStrike" cap="none">
                <a:solidFill>
                  <a:srgbClr val="898989"/>
                </a:solidFill>
                <a:latin typeface="Arial"/>
                <a:ea typeface="Arial"/>
                <a:cs typeface="Arial"/>
                <a:sym typeface="Arial"/>
              </a:defRPr>
            </a:lvl1pPr>
            <a:lvl2pPr marL="0" marR="0" lvl="1" indent="0" algn="r" rtl="0">
              <a:spcBef>
                <a:spcPts val="0"/>
              </a:spcBef>
              <a:spcAft>
                <a:spcPts val="0"/>
              </a:spcAft>
              <a:buNone/>
              <a:defRPr sz="1000" b="0" i="0" u="none" strike="noStrike" cap="none">
                <a:solidFill>
                  <a:srgbClr val="898989"/>
                </a:solidFill>
                <a:latin typeface="Arial"/>
                <a:ea typeface="Arial"/>
                <a:cs typeface="Arial"/>
                <a:sym typeface="Arial"/>
              </a:defRPr>
            </a:lvl2pPr>
            <a:lvl3pPr marL="0" marR="0" lvl="2" indent="0" algn="r" rtl="0">
              <a:spcBef>
                <a:spcPts val="0"/>
              </a:spcBef>
              <a:spcAft>
                <a:spcPts val="0"/>
              </a:spcAft>
              <a:buNone/>
              <a:defRPr sz="1000" b="0" i="0" u="none" strike="noStrike" cap="none">
                <a:solidFill>
                  <a:srgbClr val="898989"/>
                </a:solidFill>
                <a:latin typeface="Arial"/>
                <a:ea typeface="Arial"/>
                <a:cs typeface="Arial"/>
                <a:sym typeface="Arial"/>
              </a:defRPr>
            </a:lvl3pPr>
            <a:lvl4pPr marL="0" marR="0" lvl="3" indent="0" algn="r" rtl="0">
              <a:spcBef>
                <a:spcPts val="0"/>
              </a:spcBef>
              <a:spcAft>
                <a:spcPts val="0"/>
              </a:spcAft>
              <a:buNone/>
              <a:defRPr sz="1000" b="0" i="0" u="none" strike="noStrike" cap="none">
                <a:solidFill>
                  <a:srgbClr val="898989"/>
                </a:solidFill>
                <a:latin typeface="Arial"/>
                <a:ea typeface="Arial"/>
                <a:cs typeface="Arial"/>
                <a:sym typeface="Arial"/>
              </a:defRPr>
            </a:lvl4pPr>
            <a:lvl5pPr marL="0" marR="0" lvl="4" indent="0" algn="r" rtl="0">
              <a:spcBef>
                <a:spcPts val="0"/>
              </a:spcBef>
              <a:spcAft>
                <a:spcPts val="0"/>
              </a:spcAft>
              <a:buNone/>
              <a:defRPr sz="1000" b="0" i="0" u="none" strike="noStrike" cap="none">
                <a:solidFill>
                  <a:srgbClr val="898989"/>
                </a:solidFill>
                <a:latin typeface="Arial"/>
                <a:ea typeface="Arial"/>
                <a:cs typeface="Arial"/>
                <a:sym typeface="Arial"/>
              </a:defRPr>
            </a:lvl5pPr>
            <a:lvl6pPr marL="0" marR="0" lvl="5" indent="0" algn="r" rtl="0">
              <a:spcBef>
                <a:spcPts val="0"/>
              </a:spcBef>
              <a:spcAft>
                <a:spcPts val="0"/>
              </a:spcAft>
              <a:buNone/>
              <a:defRPr sz="1000" b="0" i="0" u="none" strike="noStrike" cap="none">
                <a:solidFill>
                  <a:srgbClr val="898989"/>
                </a:solidFill>
                <a:latin typeface="Arial"/>
                <a:ea typeface="Arial"/>
                <a:cs typeface="Arial"/>
                <a:sym typeface="Arial"/>
              </a:defRPr>
            </a:lvl6pPr>
            <a:lvl7pPr marL="0" marR="0" lvl="6" indent="0" algn="r" rtl="0">
              <a:spcBef>
                <a:spcPts val="0"/>
              </a:spcBef>
              <a:spcAft>
                <a:spcPts val="0"/>
              </a:spcAft>
              <a:buNone/>
              <a:defRPr sz="1000" b="0" i="0" u="none" strike="noStrike" cap="none">
                <a:solidFill>
                  <a:srgbClr val="898989"/>
                </a:solidFill>
                <a:latin typeface="Arial"/>
                <a:ea typeface="Arial"/>
                <a:cs typeface="Arial"/>
                <a:sym typeface="Arial"/>
              </a:defRPr>
            </a:lvl7pPr>
            <a:lvl8pPr marL="0" marR="0" lvl="7" indent="0" algn="r" rtl="0">
              <a:spcBef>
                <a:spcPts val="0"/>
              </a:spcBef>
              <a:spcAft>
                <a:spcPts val="0"/>
              </a:spcAft>
              <a:buNone/>
              <a:defRPr sz="1000" b="0" i="0" u="none" strike="noStrike" cap="none">
                <a:solidFill>
                  <a:srgbClr val="898989"/>
                </a:solidFill>
                <a:latin typeface="Arial"/>
                <a:ea typeface="Arial"/>
                <a:cs typeface="Arial"/>
                <a:sym typeface="Arial"/>
              </a:defRPr>
            </a:lvl8pPr>
            <a:lvl9pPr marL="0" marR="0" lvl="8" indent="0" algn="r" rtl="0">
              <a:spcBef>
                <a:spcPts val="0"/>
              </a:spcBef>
              <a:spcAft>
                <a:spcPts val="0"/>
              </a:spcAft>
              <a:buNone/>
              <a:defRPr sz="10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
        <p:cNvGrpSpPr/>
        <p:nvPr/>
      </p:nvGrpSpPr>
      <p:grpSpPr>
        <a:xfrm>
          <a:off x="0" y="0"/>
          <a:ext cx="0" cy="0"/>
          <a:chOff x="0" y="0"/>
          <a:chExt cx="0" cy="0"/>
        </a:xfrm>
      </p:grpSpPr>
      <p:sp>
        <p:nvSpPr>
          <p:cNvPr id="46" name="Google Shape;46;p1"/>
          <p:cNvSpPr txBox="1">
            <a:spLocks noGrp="1"/>
          </p:cNvSpPr>
          <p:nvPr>
            <p:ph type="title"/>
          </p:nvPr>
        </p:nvSpPr>
        <p:spPr>
          <a:xfrm>
            <a:off x="914400" y="1600200"/>
            <a:ext cx="10363200" cy="2743200"/>
          </a:xfrm>
          <a:prstGeom prst="rect">
            <a:avLst/>
          </a:prstGeom>
          <a:noFill/>
          <a:ln>
            <a:noFill/>
          </a:ln>
        </p:spPr>
        <p:txBody>
          <a:bodyPr spcFirstLastPara="1" wrap="square" lIns="0" tIns="0" rIns="0" bIns="0" anchor="ctr" anchorCtr="0">
            <a:noAutofit/>
          </a:bodyPr>
          <a:lstStyle/>
          <a:p>
            <a:pPr marL="0" lvl="0" indent="0" algn="ctr" rtl="0">
              <a:lnSpc>
                <a:spcPct val="104999"/>
              </a:lnSpc>
              <a:spcBef>
                <a:spcPts val="0"/>
              </a:spcBef>
              <a:spcAft>
                <a:spcPts val="0"/>
              </a:spcAft>
              <a:buNone/>
            </a:pPr>
            <a:r>
              <a:rPr lang="en-US" sz="4000"/>
              <a:t>Brand Sentiment Analysis of Twitter Posts</a:t>
            </a:r>
            <a:endParaRPr/>
          </a:p>
        </p:txBody>
      </p:sp>
      <p:sp>
        <p:nvSpPr>
          <p:cNvPr id="47" name="Google Shape;47;p1"/>
          <p:cNvSpPr txBox="1"/>
          <p:nvPr/>
        </p:nvSpPr>
        <p:spPr>
          <a:xfrm>
            <a:off x="1204947" y="4114800"/>
            <a:ext cx="2548133" cy="46166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2400" b="0" i="0" u="none" strike="noStrike" cap="none">
                <a:solidFill>
                  <a:schemeClr val="dk1"/>
                </a:solidFill>
                <a:latin typeface="Arial"/>
                <a:ea typeface="Arial"/>
                <a:cs typeface="Arial"/>
                <a:sym typeface="Arial"/>
              </a:rPr>
              <a:t>Jonathan Agustin</a:t>
            </a:r>
            <a:endParaRPr/>
          </a:p>
        </p:txBody>
      </p:sp>
      <p:sp>
        <p:nvSpPr>
          <p:cNvPr id="48" name="Google Shape;48;p1"/>
          <p:cNvSpPr txBox="1"/>
          <p:nvPr/>
        </p:nvSpPr>
        <p:spPr>
          <a:xfrm>
            <a:off x="4712829" y="4112567"/>
            <a:ext cx="2840842" cy="46166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Fernando Calderon</a:t>
            </a:r>
            <a:endParaRPr/>
          </a:p>
        </p:txBody>
      </p:sp>
      <p:sp>
        <p:nvSpPr>
          <p:cNvPr id="49" name="Google Shape;49;p1"/>
          <p:cNvSpPr txBox="1"/>
          <p:nvPr/>
        </p:nvSpPr>
        <p:spPr>
          <a:xfrm>
            <a:off x="8513421" y="4128380"/>
            <a:ext cx="1983235" cy="46166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Juliet Lawton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6"/>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Experimental Design</a:t>
            </a:r>
            <a:endParaRPr/>
          </a:p>
        </p:txBody>
      </p:sp>
      <p:sp>
        <p:nvSpPr>
          <p:cNvPr id="84" name="Google Shape;84;p6"/>
          <p:cNvSpPr txBox="1">
            <a:spLocks noGrp="1"/>
          </p:cNvSpPr>
          <p:nvPr>
            <p:ph type="body" idx="1"/>
          </p:nvPr>
        </p:nvSpPr>
        <p:spPr>
          <a:xfrm>
            <a:off x="2100266" y="1947863"/>
            <a:ext cx="7881937" cy="3776662"/>
          </a:xfrm>
          <a:prstGeom prst="rect">
            <a:avLst/>
          </a:prstGeom>
          <a:noFill/>
          <a:ln>
            <a:noFill/>
          </a:ln>
        </p:spPr>
        <p:txBody>
          <a:bodyPr spcFirstLastPara="1" wrap="square" lIns="0" tIns="0" rIns="0" bIns="0" anchor="t" anchorCtr="0">
            <a:noAutofit/>
          </a:bodyPr>
          <a:lstStyle/>
          <a:p>
            <a:pPr marL="91440" lvl="0" indent="-91440" algn="l" rtl="0">
              <a:lnSpc>
                <a:spcPct val="114285"/>
              </a:lnSpc>
              <a:spcBef>
                <a:spcPts val="0"/>
              </a:spcBef>
              <a:spcAft>
                <a:spcPts val="0"/>
              </a:spcAft>
              <a:buSzPts val="700"/>
              <a:buFont typeface="Merriweather Sans"/>
              <a:buChar char=" "/>
            </a:pPr>
            <a:r>
              <a:rPr lang="en-US"/>
              <a:t>TODO: Create circular flow chart of design</a:t>
            </a:r>
            <a:endParaRPr/>
          </a:p>
          <a:p>
            <a:pPr marL="91440" lvl="0" indent="-91440" algn="l" rtl="0">
              <a:lnSpc>
                <a:spcPct val="114285"/>
              </a:lnSpc>
              <a:spcBef>
                <a:spcPts val="600"/>
              </a:spcBef>
              <a:spcAft>
                <a:spcPts val="0"/>
              </a:spcAft>
              <a:buSzPts val="700"/>
              <a:buFont typeface="Merriweather Sans"/>
              <a:buChar char=" "/>
            </a:pPr>
            <a:r>
              <a:rPr lang="en-US"/>
              <a:t>Explored the dataset</a:t>
            </a:r>
            <a:endParaRPr/>
          </a:p>
          <a:p>
            <a:pPr marL="91440" lvl="0" indent="-91440" algn="l" rtl="0">
              <a:lnSpc>
                <a:spcPct val="114285"/>
              </a:lnSpc>
              <a:spcBef>
                <a:spcPts val="600"/>
              </a:spcBef>
              <a:spcAft>
                <a:spcPts val="0"/>
              </a:spcAft>
              <a:buSzPts val="700"/>
              <a:buFont typeface="Merriweather Sans"/>
              <a:buChar char=" "/>
            </a:pPr>
            <a:r>
              <a:rPr lang="en-US"/>
              <a:t>Performed preprocessing</a:t>
            </a:r>
            <a:endParaRPr/>
          </a:p>
          <a:p>
            <a:pPr marL="91440" lvl="0" indent="-91440" algn="l" rtl="0">
              <a:lnSpc>
                <a:spcPct val="114285"/>
              </a:lnSpc>
              <a:spcBef>
                <a:spcPts val="600"/>
              </a:spcBef>
              <a:spcAft>
                <a:spcPts val="0"/>
              </a:spcAft>
              <a:buSzPts val="700"/>
              <a:buFont typeface="Merriweather Sans"/>
              <a:buChar char=" "/>
            </a:pPr>
            <a:r>
              <a:rPr lang="en-US"/>
              <a:t>Ensuring that the datapoints are good so that the model is optimized for performance</a:t>
            </a:r>
            <a:endParaRPr/>
          </a:p>
          <a:p>
            <a:pPr marL="91440" lvl="0" indent="-91440" algn="l" rtl="0">
              <a:lnSpc>
                <a:spcPct val="114285"/>
              </a:lnSpc>
              <a:spcBef>
                <a:spcPts val="600"/>
              </a:spcBef>
              <a:spcAft>
                <a:spcPts val="0"/>
              </a:spcAft>
              <a:buSzPts val="700"/>
              <a:buFont typeface="Merriweather Sans"/>
              <a:buChar char=" "/>
            </a:pPr>
            <a:r>
              <a:rPr lang="en-US"/>
              <a:t>Generating Data</a:t>
            </a:r>
            <a:endParaRPr/>
          </a:p>
          <a:p>
            <a:pPr marL="91440" lvl="0" indent="-91440" algn="l" rtl="0">
              <a:lnSpc>
                <a:spcPct val="114285"/>
              </a:lnSpc>
              <a:spcBef>
                <a:spcPts val="600"/>
              </a:spcBef>
              <a:spcAft>
                <a:spcPts val="0"/>
              </a:spcAft>
              <a:buSzPts val="700"/>
              <a:buFont typeface="Merriweather Sans"/>
              <a:buChar char=" "/>
            </a:pPr>
            <a:r>
              <a:rPr lang="en-US"/>
              <a:t>Choose models</a:t>
            </a:r>
            <a:endParaRPr/>
          </a:p>
          <a:p>
            <a:pPr marL="91440" lvl="0" indent="-91440" algn="l" rtl="0">
              <a:lnSpc>
                <a:spcPct val="114285"/>
              </a:lnSpc>
              <a:spcBef>
                <a:spcPts val="600"/>
              </a:spcBef>
              <a:spcAft>
                <a:spcPts val="0"/>
              </a:spcAft>
              <a:buSzPts val="700"/>
              <a:buFont typeface="Merriweather Sans"/>
              <a:buChar char=" "/>
            </a:pPr>
            <a:r>
              <a:rPr lang="en-US"/>
              <a:t>evaluate/ assess </a:t>
            </a:r>
            <a:endParaRPr/>
          </a:p>
          <a:p>
            <a:pPr marL="91440" lvl="0" indent="-46989" algn="l" rtl="0">
              <a:lnSpc>
                <a:spcPct val="114285"/>
              </a:lnSpc>
              <a:spcBef>
                <a:spcPts val="600"/>
              </a:spcBef>
              <a:spcAft>
                <a:spcPts val="0"/>
              </a:spcAft>
              <a:buSzPts val="700"/>
              <a:buFont typeface="Merriweather Sans"/>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95A03-BDA0-6939-7229-C03A0F1C89DE}"/>
              </a:ext>
            </a:extLst>
          </p:cNvPr>
          <p:cNvSpPr>
            <a:spLocks noGrp="1"/>
          </p:cNvSpPr>
          <p:nvPr>
            <p:ph type="title"/>
          </p:nvPr>
        </p:nvSpPr>
        <p:spPr/>
        <p:txBody>
          <a:bodyPr/>
          <a:lstStyle/>
          <a:p>
            <a:r>
              <a:rPr lang="en-US"/>
              <a:t>First Stage: Assess</a:t>
            </a:r>
          </a:p>
        </p:txBody>
      </p:sp>
    </p:spTree>
    <p:extLst>
      <p:ext uri="{BB962C8B-B14F-4D97-AF65-F5344CB8AC3E}">
        <p14:creationId xmlns:p14="http://schemas.microsoft.com/office/powerpoint/2010/main" val="1448013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7"/>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First Stage: Assess</a:t>
            </a:r>
            <a:endParaRPr/>
          </a:p>
        </p:txBody>
      </p:sp>
      <p:sp>
        <p:nvSpPr>
          <p:cNvPr id="91" name="Google Shape;91;p7"/>
          <p:cNvSpPr txBox="1">
            <a:spLocks noGrp="1"/>
          </p:cNvSpPr>
          <p:nvPr>
            <p:ph type="body" idx="1"/>
          </p:nvPr>
        </p:nvSpPr>
        <p:spPr>
          <a:xfrm>
            <a:off x="838200" y="1947863"/>
            <a:ext cx="10287000" cy="3776662"/>
          </a:xfrm>
          <a:prstGeom prst="rect">
            <a:avLst/>
          </a:prstGeom>
          <a:noFill/>
          <a:ln>
            <a:noFill/>
          </a:ln>
        </p:spPr>
        <p:txBody>
          <a:bodyPr spcFirstLastPara="1" wrap="square" lIns="0" tIns="0" rIns="0" bIns="0" anchor="t" anchorCtr="0">
            <a:noAutofit/>
          </a:bodyPr>
          <a:lstStyle/>
          <a:p>
            <a:pPr marL="341313" lvl="1" indent="-227013" algn="l" rtl="0">
              <a:lnSpc>
                <a:spcPct val="160000"/>
              </a:lnSpc>
              <a:spcBef>
                <a:spcPts val="0"/>
              </a:spcBef>
              <a:spcAft>
                <a:spcPts val="0"/>
              </a:spcAft>
              <a:buSzPts val="2000"/>
              <a:buChar char="•"/>
            </a:pPr>
            <a:r>
              <a:rPr lang="en-US" sz="2000"/>
              <a:t>The assessment stage of the project involves dataset analysis, model selection, and preliminary testing. This phase sets the foundation for subsequent stages by determining the most suitable models for sentiment analysis and brand identification. </a:t>
            </a:r>
            <a:endParaRPr/>
          </a:p>
          <a:p>
            <a:pPr marL="341313" lvl="1" indent="-100013" algn="l" rtl="0">
              <a:lnSpc>
                <a:spcPct val="160000"/>
              </a:lnSpc>
              <a:spcBef>
                <a:spcPts val="600"/>
              </a:spcBef>
              <a:spcAft>
                <a:spcPts val="0"/>
              </a:spcAft>
              <a:buSzPts val="2000"/>
              <a:buNone/>
            </a:pPr>
            <a:endParaRPr sz="2000"/>
          </a:p>
          <a:p>
            <a:pPr marL="341313" lvl="1" indent="-227013" algn="l" rtl="0">
              <a:lnSpc>
                <a:spcPct val="160000"/>
              </a:lnSpc>
              <a:spcBef>
                <a:spcPts val="600"/>
              </a:spcBef>
              <a:spcAft>
                <a:spcPts val="0"/>
              </a:spcAft>
              <a:buSzPts val="2000"/>
              <a:buChar char="•"/>
            </a:pPr>
            <a:r>
              <a:rPr lang="en-US" sz="2000"/>
              <a:t>The project starts with an in-depth analysis of the Sentiment140 dataset. This dataset contains labeled tweets with sentiment polarity. The sentiment labels are remapped to binary values (0 for negative and 1 for positive) to simplify interpretation and analysis.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8"/>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Exploratory Data Analysis</a:t>
            </a:r>
            <a:endParaRPr/>
          </a:p>
        </p:txBody>
      </p:sp>
      <p:sp>
        <p:nvSpPr>
          <p:cNvPr id="98" name="Google Shape;98;p8"/>
          <p:cNvSpPr txBox="1">
            <a:spLocks noGrp="1"/>
          </p:cNvSpPr>
          <p:nvPr>
            <p:ph type="body" idx="1"/>
          </p:nvPr>
        </p:nvSpPr>
        <p:spPr>
          <a:xfrm>
            <a:off x="768096" y="1947672"/>
            <a:ext cx="10280904" cy="3776472"/>
          </a:xfrm>
          <a:prstGeom prst="rect">
            <a:avLst/>
          </a:prstGeom>
          <a:noFill/>
          <a:ln>
            <a:noFill/>
          </a:ln>
        </p:spPr>
        <p:txBody>
          <a:bodyPr spcFirstLastPara="1" wrap="square" lIns="0" tIns="0" rIns="0" bIns="0" anchor="t" anchorCtr="0">
            <a:noAutofit/>
          </a:bodyPr>
          <a:lstStyle/>
          <a:p>
            <a:pPr marL="341313" lvl="1" indent="-227013" algn="l" rtl="0">
              <a:lnSpc>
                <a:spcPct val="160000"/>
              </a:lnSpc>
              <a:spcBef>
                <a:spcPts val="0"/>
              </a:spcBef>
              <a:spcAft>
                <a:spcPts val="0"/>
              </a:spcAft>
              <a:buSzPts val="2000"/>
              <a:buChar char="•"/>
            </a:pPr>
            <a:r>
              <a:rPr lang="en-US" sz="2000"/>
              <a:t>The project effectively performs EDA on the Sentiment140 dataset, covering sentiment analysis, brand mention analysis, data generation, and sentiment distribution visualization.</a:t>
            </a:r>
            <a:endParaRPr/>
          </a:p>
          <a:p>
            <a:pPr marL="341313" lvl="1" indent="-100013" algn="l" rtl="0">
              <a:lnSpc>
                <a:spcPct val="160000"/>
              </a:lnSpc>
              <a:spcBef>
                <a:spcPts val="600"/>
              </a:spcBef>
              <a:spcAft>
                <a:spcPts val="0"/>
              </a:spcAft>
              <a:buSzPts val="2000"/>
              <a:buNone/>
            </a:pPr>
            <a:endParaRPr sz="2000"/>
          </a:p>
          <a:p>
            <a:pPr marL="341313" lvl="1" indent="-227013" algn="l" rtl="0">
              <a:lnSpc>
                <a:spcPct val="160000"/>
              </a:lnSpc>
              <a:spcBef>
                <a:spcPts val="600"/>
              </a:spcBef>
              <a:spcAft>
                <a:spcPts val="0"/>
              </a:spcAft>
              <a:buSzPts val="2000"/>
              <a:buChar char="•"/>
            </a:pPr>
            <a:r>
              <a:rPr lang="en-US" sz="2000"/>
              <a:t>The integration of algorithms, techniques, and GPT-4 model enhances the project's analytical capabilities, contributing to insightful brand perception management through social media sentiment analysis.</a:t>
            </a:r>
            <a:endParaRPr/>
          </a:p>
          <a:p>
            <a:pPr marL="90488" lvl="0" indent="-46038" algn="l" rtl="0">
              <a:lnSpc>
                <a:spcPct val="114285"/>
              </a:lnSpc>
              <a:spcBef>
                <a:spcPts val="600"/>
              </a:spcBef>
              <a:spcAft>
                <a:spcPts val="0"/>
              </a:spcAft>
              <a:buSzPts val="7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9"/>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Preprocessing - NLP</a:t>
            </a:r>
            <a:endParaRPr/>
          </a:p>
        </p:txBody>
      </p:sp>
      <p:sp>
        <p:nvSpPr>
          <p:cNvPr id="105" name="Google Shape;105;p9"/>
          <p:cNvSpPr txBox="1">
            <a:spLocks noGrp="1"/>
          </p:cNvSpPr>
          <p:nvPr>
            <p:ph type="body" idx="1"/>
          </p:nvPr>
        </p:nvSpPr>
        <p:spPr>
          <a:xfrm>
            <a:off x="768100" y="1947675"/>
            <a:ext cx="9994200" cy="3776400"/>
          </a:xfrm>
          <a:prstGeom prst="rect">
            <a:avLst/>
          </a:prstGeom>
          <a:noFill/>
          <a:ln>
            <a:noFill/>
          </a:ln>
        </p:spPr>
        <p:txBody>
          <a:bodyPr spcFirstLastPara="1" wrap="square" lIns="0" tIns="0" rIns="0" bIns="0" anchor="t" anchorCtr="0">
            <a:noAutofit/>
          </a:bodyPr>
          <a:lstStyle/>
          <a:p>
            <a:pPr marL="90488" lvl="0" indent="-46038" algn="l" rtl="0">
              <a:lnSpc>
                <a:spcPct val="114285"/>
              </a:lnSpc>
              <a:spcBef>
                <a:spcPts val="0"/>
              </a:spcBef>
              <a:spcAft>
                <a:spcPts val="0"/>
              </a:spcAft>
              <a:buSzPts val="700"/>
              <a:buNone/>
            </a:pPr>
            <a:r>
              <a:rPr lang="en-US" sz="2000"/>
              <a:t>After analyzing the data, building the Brands dataset, and augmenting the data, the data was preprocessed to ensure it was in the correct format to use in model development.</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0"/>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Feature Engineering</a:t>
            </a:r>
            <a:endParaRPr/>
          </a:p>
        </p:txBody>
      </p:sp>
      <p:sp>
        <p:nvSpPr>
          <p:cNvPr id="112" name="Google Shape;112;p10"/>
          <p:cNvSpPr txBox="1">
            <a:spLocks noGrp="1"/>
          </p:cNvSpPr>
          <p:nvPr>
            <p:ph type="body" idx="1"/>
          </p:nvPr>
        </p:nvSpPr>
        <p:spPr>
          <a:xfrm>
            <a:off x="768096" y="1947672"/>
            <a:ext cx="10509504" cy="3776472"/>
          </a:xfrm>
          <a:prstGeom prst="rect">
            <a:avLst/>
          </a:prstGeom>
          <a:noFill/>
          <a:ln>
            <a:noFill/>
          </a:ln>
        </p:spPr>
        <p:txBody>
          <a:bodyPr spcFirstLastPara="1" wrap="square" lIns="0" tIns="0" rIns="0" bIns="0" anchor="t" anchorCtr="0">
            <a:noAutofit/>
          </a:bodyPr>
          <a:lstStyle/>
          <a:p>
            <a:pPr marL="90488" lvl="0" indent="-46038" algn="l" rtl="0">
              <a:lnSpc>
                <a:spcPct val="114285"/>
              </a:lnSpc>
              <a:spcBef>
                <a:spcPts val="0"/>
              </a:spcBef>
              <a:spcAft>
                <a:spcPts val="0"/>
              </a:spcAft>
              <a:buSzPts val="7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B494-E65B-579F-A3B6-1F609E5230A4}"/>
              </a:ext>
            </a:extLst>
          </p:cNvPr>
          <p:cNvSpPr>
            <a:spLocks noGrp="1"/>
          </p:cNvSpPr>
          <p:nvPr>
            <p:ph type="title"/>
          </p:nvPr>
        </p:nvSpPr>
        <p:spPr/>
        <p:txBody>
          <a:bodyPr/>
          <a:lstStyle/>
          <a:p>
            <a:r>
              <a:rPr lang="en-US"/>
              <a:t>Second Stage: Develop</a:t>
            </a:r>
          </a:p>
        </p:txBody>
      </p:sp>
    </p:spTree>
    <p:extLst>
      <p:ext uri="{BB962C8B-B14F-4D97-AF65-F5344CB8AC3E}">
        <p14:creationId xmlns:p14="http://schemas.microsoft.com/office/powerpoint/2010/main" val="1679938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2"/>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Generating Synthetic Data</a:t>
            </a:r>
            <a:endParaRPr/>
          </a:p>
        </p:txBody>
      </p:sp>
      <p:sp>
        <p:nvSpPr>
          <p:cNvPr id="126" name="Google Shape;126;p12"/>
          <p:cNvSpPr txBox="1">
            <a:spLocks noGrp="1"/>
          </p:cNvSpPr>
          <p:nvPr>
            <p:ph type="body" idx="1"/>
          </p:nvPr>
        </p:nvSpPr>
        <p:spPr>
          <a:xfrm>
            <a:off x="768096" y="1947672"/>
            <a:ext cx="10509504" cy="3776472"/>
          </a:xfrm>
          <a:prstGeom prst="rect">
            <a:avLst/>
          </a:prstGeom>
          <a:noFill/>
          <a:ln>
            <a:noFill/>
          </a:ln>
        </p:spPr>
        <p:txBody>
          <a:bodyPr spcFirstLastPara="1" wrap="square" lIns="0" tIns="0" rIns="0" bIns="0" anchor="t" anchorCtr="0">
            <a:noAutofit/>
          </a:bodyPr>
          <a:lstStyle/>
          <a:p>
            <a:pPr marL="90488" lvl="0" indent="-46038" algn="l" rtl="0">
              <a:lnSpc>
                <a:spcPct val="114285"/>
              </a:lnSpc>
              <a:spcBef>
                <a:spcPts val="0"/>
              </a:spcBef>
              <a:spcAft>
                <a:spcPts val="0"/>
              </a:spcAft>
              <a:buSzPts val="7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3"/>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Choosing Algorithms</a:t>
            </a:r>
            <a:endParaRPr/>
          </a:p>
        </p:txBody>
      </p:sp>
      <p:sp>
        <p:nvSpPr>
          <p:cNvPr id="133" name="Google Shape;133;p13"/>
          <p:cNvSpPr txBox="1">
            <a:spLocks noGrp="1"/>
          </p:cNvSpPr>
          <p:nvPr>
            <p:ph type="body" idx="1"/>
          </p:nvPr>
        </p:nvSpPr>
        <p:spPr>
          <a:xfrm>
            <a:off x="914400" y="1947863"/>
            <a:ext cx="9601200" cy="3776662"/>
          </a:xfrm>
          <a:prstGeom prst="rect">
            <a:avLst/>
          </a:prstGeom>
          <a:noFill/>
          <a:ln>
            <a:noFill/>
          </a:ln>
        </p:spPr>
        <p:txBody>
          <a:bodyPr spcFirstLastPara="1" wrap="square" lIns="0" tIns="0" rIns="0" bIns="0" anchor="t" anchorCtr="0">
            <a:noAutofit/>
          </a:bodyPr>
          <a:lstStyle/>
          <a:p>
            <a:pPr marL="366712" lvl="1" indent="-342900" algn="l" rtl="0">
              <a:lnSpc>
                <a:spcPct val="160000"/>
              </a:lnSpc>
              <a:spcBef>
                <a:spcPts val="0"/>
              </a:spcBef>
              <a:spcAft>
                <a:spcPts val="0"/>
              </a:spcAft>
              <a:buSzPts val="2000"/>
              <a:buChar char="•"/>
            </a:pPr>
            <a:r>
              <a:rPr lang="en-US" sz="2000"/>
              <a:t>The selection of models for sentiment analysis and brand identification depends on the project's objectives. The dataset's characteristics, including the type of text data and potential challenges like complex sentence structures, guide the choice of models. </a:t>
            </a:r>
            <a:endParaRPr/>
          </a:p>
          <a:p>
            <a:pPr marL="366712" lvl="1" indent="-215900" algn="l" rtl="0">
              <a:lnSpc>
                <a:spcPct val="160000"/>
              </a:lnSpc>
              <a:spcBef>
                <a:spcPts val="600"/>
              </a:spcBef>
              <a:spcAft>
                <a:spcPts val="0"/>
              </a:spcAft>
              <a:buSzPts val="2000"/>
              <a:buNone/>
            </a:pPr>
            <a:endParaRPr sz="2000"/>
          </a:p>
          <a:p>
            <a:pPr marL="366712" lvl="1" indent="-342900" algn="l" rtl="0">
              <a:lnSpc>
                <a:spcPct val="160000"/>
              </a:lnSpc>
              <a:spcBef>
                <a:spcPts val="600"/>
              </a:spcBef>
              <a:spcAft>
                <a:spcPts val="0"/>
              </a:spcAft>
              <a:buSzPts val="2000"/>
              <a:buChar char="•"/>
            </a:pPr>
            <a:r>
              <a:rPr lang="en-US" sz="2000"/>
              <a:t> This involves training the models on a subset of the dataset and evaluating their performance. The goal is to identify initial trends and challenges in sentiment analysis and brand identification.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4"/>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TBD</a:t>
            </a:r>
            <a:endParaRPr/>
          </a:p>
        </p:txBody>
      </p:sp>
      <p:sp>
        <p:nvSpPr>
          <p:cNvPr id="140" name="Google Shape;140;p14"/>
          <p:cNvSpPr txBox="1">
            <a:spLocks noGrp="1"/>
          </p:cNvSpPr>
          <p:nvPr>
            <p:ph type="body" idx="1"/>
          </p:nvPr>
        </p:nvSpPr>
        <p:spPr>
          <a:xfrm>
            <a:off x="2100266" y="1947863"/>
            <a:ext cx="7881937" cy="3776662"/>
          </a:xfrm>
          <a:prstGeom prst="rect">
            <a:avLst/>
          </a:prstGeom>
          <a:noFill/>
          <a:ln>
            <a:noFill/>
          </a:ln>
        </p:spPr>
        <p:txBody>
          <a:bodyPr spcFirstLastPara="1" wrap="square" lIns="0" tIns="0" rIns="0" bIns="0" anchor="t" anchorCtr="0">
            <a:noAutofit/>
          </a:bodyPr>
          <a:lstStyle/>
          <a:p>
            <a:pPr marL="91440" lvl="0" indent="-91440" algn="l" rtl="0">
              <a:lnSpc>
                <a:spcPct val="114285"/>
              </a:lnSpc>
              <a:spcBef>
                <a:spcPts val="0"/>
              </a:spcBef>
              <a:spcAft>
                <a:spcPts val="0"/>
              </a:spcAft>
              <a:buSzPts val="700"/>
              <a:buFont typeface="Merriweather Sans"/>
              <a:buChar char=" "/>
            </a:pPr>
            <a:r>
              <a:rPr lang="en-US"/>
              <a:t>Creating validation set to try to prevent overfitting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6" name="Google Shape;56;p2"/>
          <p:cNvSpPr txBox="1">
            <a:spLocks noGrp="1"/>
          </p:cNvSpPr>
          <p:nvPr>
            <p:ph type="body" idx="1"/>
          </p:nvPr>
        </p:nvSpPr>
        <p:spPr>
          <a:xfrm>
            <a:off x="907473" y="1130445"/>
            <a:ext cx="10363200" cy="3776662"/>
          </a:xfrm>
          <a:prstGeom prst="rect">
            <a:avLst/>
          </a:prstGeom>
          <a:noFill/>
          <a:ln>
            <a:noFill/>
          </a:ln>
        </p:spPr>
        <p:txBody>
          <a:bodyPr spcFirstLastPara="1" wrap="square" lIns="0" tIns="0" rIns="0" bIns="0" anchor="t" anchorCtr="0">
            <a:noAutofit/>
          </a:bodyPr>
          <a:lstStyle/>
          <a:p>
            <a:pPr marL="114300" lvl="1" indent="0" algn="ctr">
              <a:lnSpc>
                <a:spcPct val="160000"/>
              </a:lnSpc>
              <a:buNone/>
            </a:pPr>
            <a:endParaRPr lang="en-US" sz="3600" b="1"/>
          </a:p>
          <a:p>
            <a:pPr marL="114300" lvl="1" indent="0" algn="ctr">
              <a:lnSpc>
                <a:spcPct val="160000"/>
              </a:lnSpc>
              <a:buNone/>
            </a:pPr>
            <a:r>
              <a:rPr lang="en-US" sz="3600" b="1"/>
              <a:t>Businesses increasingly leverage social media to gain key insights on market performance.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20636-E96F-031D-D7C3-977D29D3E8AF}"/>
              </a:ext>
            </a:extLst>
          </p:cNvPr>
          <p:cNvSpPr>
            <a:spLocks noGrp="1"/>
          </p:cNvSpPr>
          <p:nvPr>
            <p:ph type="title"/>
          </p:nvPr>
        </p:nvSpPr>
        <p:spPr/>
        <p:txBody>
          <a:bodyPr/>
          <a:lstStyle/>
          <a:p>
            <a:r>
              <a:rPr lang="en-US"/>
              <a:t>Third Stage: Evaluate</a:t>
            </a:r>
          </a:p>
        </p:txBody>
      </p:sp>
    </p:spTree>
    <p:extLst>
      <p:ext uri="{BB962C8B-B14F-4D97-AF65-F5344CB8AC3E}">
        <p14:creationId xmlns:p14="http://schemas.microsoft.com/office/powerpoint/2010/main" val="1633091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Evaluating Algorithm Performance</a:t>
            </a:r>
            <a:endParaRPr/>
          </a:p>
        </p:txBody>
      </p:sp>
      <p:sp>
        <p:nvSpPr>
          <p:cNvPr id="154" name="Google Shape;154;p16"/>
          <p:cNvSpPr txBox="1">
            <a:spLocks noGrp="1"/>
          </p:cNvSpPr>
          <p:nvPr>
            <p:ph type="body" idx="1"/>
          </p:nvPr>
        </p:nvSpPr>
        <p:spPr>
          <a:xfrm>
            <a:off x="914400" y="1947875"/>
            <a:ext cx="9485100" cy="3776700"/>
          </a:xfrm>
          <a:prstGeom prst="rect">
            <a:avLst/>
          </a:prstGeom>
          <a:noFill/>
          <a:ln>
            <a:noFill/>
          </a:ln>
        </p:spPr>
        <p:txBody>
          <a:bodyPr spcFirstLastPara="1" wrap="square" lIns="0" tIns="0" rIns="0" bIns="0" anchor="t" anchorCtr="0">
            <a:noAutofit/>
          </a:bodyPr>
          <a:lstStyle/>
          <a:p>
            <a:pPr marL="457200" lvl="0" indent="-355600" algn="l" rtl="0">
              <a:lnSpc>
                <a:spcPct val="114285"/>
              </a:lnSpc>
              <a:spcBef>
                <a:spcPts val="0"/>
              </a:spcBef>
              <a:spcAft>
                <a:spcPts val="0"/>
              </a:spcAft>
              <a:buSzPts val="2000"/>
              <a:buChar char="●"/>
            </a:pPr>
            <a:r>
              <a:rPr lang="en-US" sz="2000"/>
              <a:t>Support Vector Classifier consistently demonstrated superior performance across all metrics.</a:t>
            </a:r>
            <a:endParaRPr sz="2000"/>
          </a:p>
          <a:p>
            <a:pPr marL="457200" lvl="0" indent="0" algn="l" rtl="0">
              <a:lnSpc>
                <a:spcPct val="114285"/>
              </a:lnSpc>
              <a:spcBef>
                <a:spcPts val="0"/>
              </a:spcBef>
              <a:spcAft>
                <a:spcPts val="0"/>
              </a:spcAft>
              <a:buNone/>
            </a:pPr>
            <a:endParaRPr sz="2000"/>
          </a:p>
          <a:p>
            <a:pPr marL="457200" lvl="0" indent="-355600" algn="l" rtl="0">
              <a:lnSpc>
                <a:spcPct val="114285"/>
              </a:lnSpc>
              <a:spcBef>
                <a:spcPts val="0"/>
              </a:spcBef>
              <a:spcAft>
                <a:spcPts val="0"/>
              </a:spcAft>
              <a:buSzPts val="2000"/>
              <a:buChar char="●"/>
            </a:pPr>
            <a:r>
              <a:rPr lang="en-US" sz="2000"/>
              <a:t>Multinomial Naive Bayes exhibited a balanced performance, while Logistic Regression Word2Vec showed slightly lower recall.</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Results</a:t>
            </a:r>
            <a:endParaRPr/>
          </a:p>
        </p:txBody>
      </p:sp>
      <p:sp>
        <p:nvSpPr>
          <p:cNvPr id="161" name="Google Shape;161;p17"/>
          <p:cNvSpPr txBox="1">
            <a:spLocks noGrp="1"/>
          </p:cNvSpPr>
          <p:nvPr>
            <p:ph type="body" idx="1"/>
          </p:nvPr>
        </p:nvSpPr>
        <p:spPr>
          <a:xfrm>
            <a:off x="2100266" y="1947863"/>
            <a:ext cx="7881937" cy="3776662"/>
          </a:xfrm>
          <a:prstGeom prst="rect">
            <a:avLst/>
          </a:prstGeom>
          <a:noFill/>
          <a:ln>
            <a:noFill/>
          </a:ln>
        </p:spPr>
        <p:txBody>
          <a:bodyPr spcFirstLastPara="1" wrap="square" lIns="0" tIns="0" rIns="0" bIns="0" anchor="t" anchorCtr="0">
            <a:noAutofit/>
          </a:bodyPr>
          <a:lstStyle/>
          <a:p>
            <a:pPr marL="91440" lvl="0" indent="-46989" algn="l" rtl="0">
              <a:lnSpc>
                <a:spcPct val="114285"/>
              </a:lnSpc>
              <a:spcBef>
                <a:spcPts val="0"/>
              </a:spcBef>
              <a:spcAft>
                <a:spcPts val="0"/>
              </a:spcAft>
              <a:buSzPts val="700"/>
              <a:buFont typeface="Merriweather Sans"/>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Challenges</a:t>
            </a:r>
            <a:endParaRPr/>
          </a:p>
        </p:txBody>
      </p:sp>
      <p:sp>
        <p:nvSpPr>
          <p:cNvPr id="168" name="Google Shape;168;p18"/>
          <p:cNvSpPr txBox="1">
            <a:spLocks noGrp="1"/>
          </p:cNvSpPr>
          <p:nvPr>
            <p:ph type="body" idx="1"/>
          </p:nvPr>
        </p:nvSpPr>
        <p:spPr>
          <a:xfrm>
            <a:off x="2100266" y="1947863"/>
            <a:ext cx="7881937" cy="3776662"/>
          </a:xfrm>
          <a:prstGeom prst="rect">
            <a:avLst/>
          </a:prstGeom>
          <a:noFill/>
          <a:ln>
            <a:noFill/>
          </a:ln>
        </p:spPr>
        <p:txBody>
          <a:bodyPr spcFirstLastPara="1" wrap="square" lIns="0" tIns="0" rIns="0" bIns="0" anchor="t" anchorCtr="0">
            <a:noAutofit/>
          </a:bodyPr>
          <a:lstStyle/>
          <a:p>
            <a:pPr marL="514350" lvl="0" indent="-514350" algn="l" rtl="0">
              <a:lnSpc>
                <a:spcPct val="114285"/>
              </a:lnSpc>
              <a:spcBef>
                <a:spcPts val="0"/>
              </a:spcBef>
              <a:spcAft>
                <a:spcPts val="0"/>
              </a:spcAft>
              <a:buSzPts val="700"/>
              <a:buAutoNum type="arabicPeriod"/>
            </a:pPr>
            <a:r>
              <a:rPr lang="en-US"/>
              <a:t>Not enough tweets mentioning brands</a:t>
            </a:r>
          </a:p>
          <a:p>
            <a:pPr marL="514350" lvl="0" indent="-514350" algn="l" rtl="0">
              <a:lnSpc>
                <a:spcPct val="114285"/>
              </a:lnSpc>
              <a:spcBef>
                <a:spcPts val="600"/>
              </a:spcBef>
              <a:spcAft>
                <a:spcPts val="0"/>
              </a:spcAft>
              <a:buSzPts val="700"/>
              <a:buAutoNum type="arabicPeriod"/>
            </a:pPr>
            <a:r>
              <a:rPr lang="en-US"/>
              <a:t>Aboutness problem</a:t>
            </a:r>
            <a:endParaRPr/>
          </a:p>
          <a:p>
            <a:pPr marL="514350" indent="-514350">
              <a:lnSpc>
                <a:spcPct val="114285"/>
              </a:lnSpc>
              <a:spcBef>
                <a:spcPts val="600"/>
              </a:spcBef>
              <a:buSzPts val="700"/>
              <a:buAutoNum type="arabicPeriod"/>
            </a:pPr>
            <a:r>
              <a:rPr lang="en-US"/>
              <a:t>Large Size of Sentiment140 Dataset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9"/>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Conclusion</a:t>
            </a:r>
            <a:endParaRPr/>
          </a:p>
        </p:txBody>
      </p:sp>
      <p:sp>
        <p:nvSpPr>
          <p:cNvPr id="175" name="Google Shape;175;p19"/>
          <p:cNvSpPr txBox="1">
            <a:spLocks noGrp="1"/>
          </p:cNvSpPr>
          <p:nvPr>
            <p:ph type="body" idx="1"/>
          </p:nvPr>
        </p:nvSpPr>
        <p:spPr>
          <a:xfrm>
            <a:off x="914400" y="1947875"/>
            <a:ext cx="10232700" cy="3776700"/>
          </a:xfrm>
          <a:prstGeom prst="rect">
            <a:avLst/>
          </a:prstGeom>
          <a:noFill/>
          <a:ln>
            <a:noFill/>
          </a:ln>
        </p:spPr>
        <p:txBody>
          <a:bodyPr spcFirstLastPara="1" wrap="square" lIns="0" tIns="0" rIns="0" bIns="0" anchor="t" anchorCtr="0">
            <a:noAutofit/>
          </a:bodyPr>
          <a:lstStyle/>
          <a:p>
            <a:pPr marL="457200" lvl="0" indent="-349250" algn="l" rtl="0">
              <a:lnSpc>
                <a:spcPct val="115000"/>
              </a:lnSpc>
              <a:spcBef>
                <a:spcPts val="1200"/>
              </a:spcBef>
              <a:spcAft>
                <a:spcPts val="0"/>
              </a:spcAft>
              <a:buClr>
                <a:schemeClr val="dk1"/>
              </a:buClr>
              <a:buSzPts val="1900"/>
              <a:buFont typeface="Arial"/>
              <a:buChar char="●"/>
            </a:pPr>
            <a:r>
              <a:rPr lang="en-US" sz="1900"/>
              <a:t>Depending on the specific needs of the task, different approaches might be preferred.</a:t>
            </a:r>
            <a:endParaRPr sz="1900"/>
          </a:p>
          <a:p>
            <a:pPr marL="457200" lvl="0" indent="0" algn="l" rtl="0">
              <a:lnSpc>
                <a:spcPct val="115000"/>
              </a:lnSpc>
              <a:spcBef>
                <a:spcPts val="1200"/>
              </a:spcBef>
              <a:spcAft>
                <a:spcPts val="0"/>
              </a:spcAft>
              <a:buNone/>
            </a:pPr>
            <a:endParaRPr sz="1900"/>
          </a:p>
          <a:p>
            <a:pPr marL="457200" lvl="0" indent="-349250" algn="l" rtl="0">
              <a:lnSpc>
                <a:spcPct val="115000"/>
              </a:lnSpc>
              <a:spcBef>
                <a:spcPts val="1200"/>
              </a:spcBef>
              <a:spcAft>
                <a:spcPts val="0"/>
              </a:spcAft>
              <a:buClr>
                <a:schemeClr val="dk1"/>
              </a:buClr>
              <a:buSzPts val="1900"/>
              <a:buFont typeface="Arial"/>
              <a:buChar char="●"/>
            </a:pPr>
            <a:r>
              <a:rPr lang="en-US" sz="1900"/>
              <a:t>It's essential to evaluate models based on the metrics that align with the project's goals.</a:t>
            </a:r>
            <a:endParaRPr sz="1900"/>
          </a:p>
          <a:p>
            <a:pPr marL="457200" lvl="0" indent="0" algn="l" rtl="0">
              <a:lnSpc>
                <a:spcPct val="115000"/>
              </a:lnSpc>
              <a:spcBef>
                <a:spcPts val="1200"/>
              </a:spcBef>
              <a:spcAft>
                <a:spcPts val="0"/>
              </a:spcAft>
              <a:buNone/>
            </a:pPr>
            <a:endParaRPr sz="1900"/>
          </a:p>
          <a:p>
            <a:pPr marL="457200" lvl="0" indent="-349250" algn="l" rtl="0">
              <a:lnSpc>
                <a:spcPct val="115000"/>
              </a:lnSpc>
              <a:spcBef>
                <a:spcPts val="1200"/>
              </a:spcBef>
              <a:spcAft>
                <a:spcPts val="0"/>
              </a:spcAft>
              <a:buClr>
                <a:schemeClr val="dk1"/>
              </a:buClr>
              <a:buSzPts val="1900"/>
              <a:buFont typeface="Arial"/>
              <a:buChar char="●"/>
            </a:pPr>
            <a:r>
              <a:rPr lang="en-US" sz="1900"/>
              <a:t>The choice of classification approach should be made considering a holistic view of metrics, aligning with the project's objectives.</a:t>
            </a:r>
            <a:endParaRPr sz="19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0"/>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Future Work</a:t>
            </a:r>
            <a:endParaRPr/>
          </a:p>
        </p:txBody>
      </p:sp>
      <p:sp>
        <p:nvSpPr>
          <p:cNvPr id="182" name="Google Shape;182;p20"/>
          <p:cNvSpPr txBox="1">
            <a:spLocks noGrp="1"/>
          </p:cNvSpPr>
          <p:nvPr>
            <p:ph type="body" idx="1"/>
          </p:nvPr>
        </p:nvSpPr>
        <p:spPr>
          <a:xfrm>
            <a:off x="914400" y="1947875"/>
            <a:ext cx="9067800" cy="3776700"/>
          </a:xfrm>
          <a:prstGeom prst="rect">
            <a:avLst/>
          </a:prstGeom>
          <a:noFill/>
          <a:ln>
            <a:noFill/>
          </a:ln>
        </p:spPr>
        <p:txBody>
          <a:bodyPr spcFirstLastPara="1" wrap="square" lIns="0" tIns="0" rIns="0" bIns="0" anchor="t" anchorCtr="0">
            <a:noAutofit/>
          </a:bodyPr>
          <a:lstStyle/>
          <a:p>
            <a:pPr marL="457200" lvl="0" indent="-355600" algn="l" rtl="0">
              <a:lnSpc>
                <a:spcPct val="115000"/>
              </a:lnSpc>
              <a:spcBef>
                <a:spcPts val="1200"/>
              </a:spcBef>
              <a:spcAft>
                <a:spcPts val="0"/>
              </a:spcAft>
              <a:buSzPts val="2000"/>
              <a:buChar char="●"/>
            </a:pPr>
            <a:r>
              <a:rPr lang="en-US" sz="2000"/>
              <a:t>Further exploration could involve fine-tuning model parameters to potentially improve performance.</a:t>
            </a:r>
            <a:endParaRPr sz="2000"/>
          </a:p>
          <a:p>
            <a:pPr marL="457200" lvl="0" indent="0" algn="l" rtl="0">
              <a:lnSpc>
                <a:spcPct val="115000"/>
              </a:lnSpc>
              <a:spcBef>
                <a:spcPts val="1200"/>
              </a:spcBef>
              <a:spcAft>
                <a:spcPts val="0"/>
              </a:spcAft>
              <a:buNone/>
            </a:pPr>
            <a:endParaRPr sz="2000"/>
          </a:p>
          <a:p>
            <a:pPr marL="457200" lvl="0" indent="-355600" algn="l" rtl="0">
              <a:lnSpc>
                <a:spcPct val="115000"/>
              </a:lnSpc>
              <a:spcBef>
                <a:spcPts val="1200"/>
              </a:spcBef>
              <a:spcAft>
                <a:spcPts val="0"/>
              </a:spcAft>
              <a:buSzPts val="2000"/>
              <a:buChar char="●"/>
            </a:pPr>
            <a:r>
              <a:rPr lang="en-US" sz="2000"/>
              <a:t>Testing on larger and more diverse datasets could provide additional insights into the models' generalizability.</a:t>
            </a:r>
            <a:endParaRPr sz="2000"/>
          </a:p>
          <a:p>
            <a:pPr marL="1005839" lvl="0" indent="-75564" algn="l" rtl="0">
              <a:lnSpc>
                <a:spcPct val="114285"/>
              </a:lnSpc>
              <a:spcBef>
                <a:spcPts val="0"/>
              </a:spcBef>
              <a:spcAft>
                <a:spcPts val="0"/>
              </a:spcAft>
              <a:buSzPts val="450"/>
              <a:buChar char=" "/>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6DC2-0A39-45F2-735D-79C32BD37931}"/>
              </a:ext>
            </a:extLst>
          </p:cNvPr>
          <p:cNvSpPr>
            <a:spLocks noGrp="1"/>
          </p:cNvSpPr>
          <p:nvPr>
            <p:ph type="title"/>
          </p:nvPr>
        </p:nvSpPr>
        <p:spPr/>
        <p:txBody>
          <a:bodyPr/>
          <a:lstStyle/>
          <a:p>
            <a:r>
              <a:rPr lang="en-US"/>
              <a:t>Large Language Models</a:t>
            </a:r>
          </a:p>
        </p:txBody>
      </p:sp>
      <p:sp>
        <p:nvSpPr>
          <p:cNvPr id="3" name="Text Placeholder 2">
            <a:extLst>
              <a:ext uri="{FF2B5EF4-FFF2-40B4-BE49-F238E27FC236}">
                <a16:creationId xmlns:a16="http://schemas.microsoft.com/office/drawing/2014/main" id="{805EDF67-4873-2D92-5907-AB878506E0E4}"/>
              </a:ext>
            </a:extLst>
          </p:cNvPr>
          <p:cNvSpPr>
            <a:spLocks noGrp="1"/>
          </p:cNvSpPr>
          <p:nvPr>
            <p:ph type="body" idx="1"/>
          </p:nvPr>
        </p:nvSpPr>
        <p:spPr/>
        <p:txBody>
          <a:bodyPr/>
          <a:lstStyle/>
          <a:p>
            <a:pPr lvl="1">
              <a:buFont typeface="Arial"/>
              <a:buChar char="•"/>
            </a:pPr>
            <a:r>
              <a:rPr lang="en-US"/>
              <a:t>BERT</a:t>
            </a:r>
          </a:p>
          <a:p>
            <a:pPr lvl="1">
              <a:buFont typeface="Arial"/>
              <a:buChar char="•"/>
            </a:pPr>
            <a:r>
              <a:rPr lang="en-US"/>
              <a:t>GPT2</a:t>
            </a:r>
          </a:p>
        </p:txBody>
      </p:sp>
    </p:spTree>
    <p:extLst>
      <p:ext uri="{BB962C8B-B14F-4D97-AF65-F5344CB8AC3E}">
        <p14:creationId xmlns:p14="http://schemas.microsoft.com/office/powerpoint/2010/main" val="4048882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1"/>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Acknowledgements</a:t>
            </a:r>
            <a:endParaRPr/>
          </a:p>
        </p:txBody>
      </p:sp>
      <p:sp>
        <p:nvSpPr>
          <p:cNvPr id="189" name="Google Shape;189;p21"/>
          <p:cNvSpPr txBox="1">
            <a:spLocks noGrp="1"/>
          </p:cNvSpPr>
          <p:nvPr>
            <p:ph type="body" idx="1"/>
          </p:nvPr>
        </p:nvSpPr>
        <p:spPr>
          <a:xfrm>
            <a:off x="2100266" y="1947863"/>
            <a:ext cx="7881937" cy="3776662"/>
          </a:xfrm>
          <a:prstGeom prst="rect">
            <a:avLst/>
          </a:prstGeom>
          <a:noFill/>
          <a:ln>
            <a:noFill/>
          </a:ln>
        </p:spPr>
        <p:txBody>
          <a:bodyPr spcFirstLastPara="1" wrap="square" lIns="0" tIns="0" rIns="0" bIns="0" anchor="t" anchorCtr="0">
            <a:noAutofit/>
          </a:bodyPr>
          <a:lstStyle/>
          <a:p>
            <a:pPr marL="91440" lvl="0" indent="-91440" algn="l" rtl="0">
              <a:lnSpc>
                <a:spcPct val="114285"/>
              </a:lnSpc>
              <a:spcBef>
                <a:spcPts val="0"/>
              </a:spcBef>
              <a:spcAft>
                <a:spcPts val="0"/>
              </a:spcAft>
              <a:buSzPts val="700"/>
              <a:buFont typeface="Merriweather Sans"/>
              <a:buChar char=" "/>
            </a:pPr>
            <a:r>
              <a:rPr lang="en-US"/>
              <a:t>Thank you AVB and Dr. Tarshizi and the University of San Diego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299AB-00CF-4E50-E1B2-22267B7FC055}"/>
              </a:ext>
            </a:extLst>
          </p:cNvPr>
          <p:cNvSpPr>
            <a:spLocks noGrp="1"/>
          </p:cNvSpPr>
          <p:nvPr>
            <p:ph type="title"/>
          </p:nvPr>
        </p:nvSpPr>
        <p:spPr/>
        <p:txBody>
          <a:bodyPr/>
          <a:lstStyle/>
          <a:p>
            <a:r>
              <a:rPr lang="en-US"/>
              <a:t>Why Use AI in Business?</a:t>
            </a:r>
          </a:p>
        </p:txBody>
      </p:sp>
      <p:sp>
        <p:nvSpPr>
          <p:cNvPr id="3" name="Text Placeholder 2">
            <a:extLst>
              <a:ext uri="{FF2B5EF4-FFF2-40B4-BE49-F238E27FC236}">
                <a16:creationId xmlns:a16="http://schemas.microsoft.com/office/drawing/2014/main" id="{5A541EC2-4F39-92E6-17F1-D59164595624}"/>
              </a:ext>
            </a:extLst>
          </p:cNvPr>
          <p:cNvSpPr>
            <a:spLocks noGrp="1"/>
          </p:cNvSpPr>
          <p:nvPr>
            <p:ph type="body" idx="1"/>
          </p:nvPr>
        </p:nvSpPr>
        <p:spPr/>
        <p:txBody>
          <a:bodyPr/>
          <a:lstStyle/>
          <a:p>
            <a:pPr marL="657225" indent="-457200"/>
            <a:r>
              <a:rPr lang="en-US" sz="2400">
                <a:solidFill>
                  <a:srgbClr val="002060"/>
                </a:solidFill>
              </a:rPr>
              <a:t>Understand customer sentiment towards brand</a:t>
            </a:r>
            <a:endParaRPr lang="en-US" sz="2400"/>
          </a:p>
          <a:p>
            <a:pPr marL="657225" indent="-457200"/>
            <a:r>
              <a:rPr lang="en-US" sz="2400">
                <a:solidFill>
                  <a:srgbClr val="002060"/>
                </a:solidFill>
              </a:rPr>
              <a:t>Identify emerging trends and preferences</a:t>
            </a:r>
          </a:p>
          <a:p>
            <a:pPr marL="657225" indent="-457200"/>
            <a:r>
              <a:rPr lang="en-US" sz="2400">
                <a:solidFill>
                  <a:srgbClr val="002060"/>
                </a:solidFill>
              </a:rPr>
              <a:t>Predict future customer behavior</a:t>
            </a:r>
          </a:p>
          <a:p>
            <a:pPr marL="657225" indent="-457200"/>
            <a:r>
              <a:rPr lang="en-US" sz="2400">
                <a:solidFill>
                  <a:srgbClr val="002060"/>
                </a:solidFill>
              </a:rPr>
              <a:t>Improve targeted marketing strategies</a:t>
            </a:r>
          </a:p>
          <a:p>
            <a:pPr marL="657225" indent="-457200"/>
            <a:r>
              <a:rPr lang="en-US" sz="2400">
                <a:solidFill>
                  <a:srgbClr val="002060"/>
                </a:solidFill>
              </a:rPr>
              <a:t>Enhance customer engagement and loyalty</a:t>
            </a:r>
          </a:p>
        </p:txBody>
      </p:sp>
    </p:spTree>
    <p:extLst>
      <p:ext uri="{BB962C8B-B14F-4D97-AF65-F5344CB8AC3E}">
        <p14:creationId xmlns:p14="http://schemas.microsoft.com/office/powerpoint/2010/main" val="1750055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299AB-00CF-4E50-E1B2-22267B7FC055}"/>
              </a:ext>
            </a:extLst>
          </p:cNvPr>
          <p:cNvSpPr>
            <a:spLocks noGrp="1"/>
          </p:cNvSpPr>
          <p:nvPr>
            <p:ph type="title"/>
          </p:nvPr>
        </p:nvSpPr>
        <p:spPr/>
        <p:txBody>
          <a:bodyPr/>
          <a:lstStyle/>
          <a:p>
            <a:r>
              <a:rPr lang="en-US"/>
              <a:t>Project Overview &amp; Goals</a:t>
            </a:r>
          </a:p>
        </p:txBody>
      </p:sp>
      <p:sp>
        <p:nvSpPr>
          <p:cNvPr id="3" name="Text Placeholder 2">
            <a:extLst>
              <a:ext uri="{FF2B5EF4-FFF2-40B4-BE49-F238E27FC236}">
                <a16:creationId xmlns:a16="http://schemas.microsoft.com/office/drawing/2014/main" id="{5A541EC2-4F39-92E6-17F1-D59164595624}"/>
              </a:ext>
            </a:extLst>
          </p:cNvPr>
          <p:cNvSpPr>
            <a:spLocks noGrp="1"/>
          </p:cNvSpPr>
          <p:nvPr>
            <p:ph type="body" idx="1"/>
          </p:nvPr>
        </p:nvSpPr>
        <p:spPr>
          <a:xfrm>
            <a:off x="906642" y="1975381"/>
            <a:ext cx="10357103" cy="3776472"/>
          </a:xfrm>
        </p:spPr>
        <p:txBody>
          <a:bodyPr/>
          <a:lstStyle/>
          <a:p>
            <a:pPr marL="200025" indent="0">
              <a:buNone/>
            </a:pPr>
            <a:r>
              <a:rPr lang="en-US" sz="2400">
                <a:solidFill>
                  <a:srgbClr val="002060"/>
                </a:solidFill>
              </a:rPr>
              <a:t>Leverage NLP, Classification, and Sentiment Analysis techniques </a:t>
            </a:r>
            <a:endParaRPr lang="en-US"/>
          </a:p>
          <a:p>
            <a:pPr marL="200025" indent="0">
              <a:buNone/>
            </a:pPr>
            <a:r>
              <a:rPr lang="en-US" sz="2400">
                <a:solidFill>
                  <a:srgbClr val="002060"/>
                </a:solidFill>
              </a:rPr>
              <a:t>Understand public sentiment towards brands </a:t>
            </a:r>
            <a:endParaRPr lang="en-US"/>
          </a:p>
          <a:p>
            <a:pPr marL="200025" indent="0">
              <a:buNone/>
            </a:pPr>
            <a:r>
              <a:rPr lang="en-US" sz="2400">
                <a:solidFill>
                  <a:srgbClr val="002060"/>
                </a:solidFill>
              </a:rPr>
              <a:t>Empower businesses with insights for maintaining a positive brand image</a:t>
            </a:r>
            <a:endParaRPr lang="en-US"/>
          </a:p>
        </p:txBody>
      </p:sp>
    </p:spTree>
    <p:extLst>
      <p:ext uri="{BB962C8B-B14F-4D97-AF65-F5344CB8AC3E}">
        <p14:creationId xmlns:p14="http://schemas.microsoft.com/office/powerpoint/2010/main" val="1726448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299AB-00CF-4E50-E1B2-22267B7FC055}"/>
              </a:ext>
            </a:extLst>
          </p:cNvPr>
          <p:cNvSpPr>
            <a:spLocks noGrp="1"/>
          </p:cNvSpPr>
          <p:nvPr>
            <p:ph type="title"/>
          </p:nvPr>
        </p:nvSpPr>
        <p:spPr/>
        <p:txBody>
          <a:bodyPr/>
          <a:lstStyle/>
          <a:p>
            <a:r>
              <a:rPr lang="en-US"/>
              <a:t>Brand Sentiment Analysis</a:t>
            </a:r>
          </a:p>
        </p:txBody>
      </p:sp>
      <p:sp>
        <p:nvSpPr>
          <p:cNvPr id="3" name="Text Placeholder 2">
            <a:extLst>
              <a:ext uri="{FF2B5EF4-FFF2-40B4-BE49-F238E27FC236}">
                <a16:creationId xmlns:a16="http://schemas.microsoft.com/office/drawing/2014/main" id="{5A541EC2-4F39-92E6-17F1-D59164595624}"/>
              </a:ext>
            </a:extLst>
          </p:cNvPr>
          <p:cNvSpPr>
            <a:spLocks noGrp="1"/>
          </p:cNvSpPr>
          <p:nvPr>
            <p:ph type="body" idx="1"/>
          </p:nvPr>
        </p:nvSpPr>
        <p:spPr>
          <a:xfrm>
            <a:off x="906642" y="1975381"/>
            <a:ext cx="10357103" cy="3776472"/>
          </a:xfrm>
        </p:spPr>
        <p:txBody>
          <a:bodyPr/>
          <a:lstStyle/>
          <a:p>
            <a:r>
              <a:rPr lang="en-US" sz="2400"/>
              <a:t>Perform brand sentiment analysis on Twitter posts</a:t>
            </a:r>
            <a:endParaRPr lang="en-US"/>
          </a:p>
          <a:p>
            <a:r>
              <a:rPr lang="en-US" sz="2400"/>
              <a:t>Identify brand mentions in text</a:t>
            </a:r>
            <a:endParaRPr lang="en-US"/>
          </a:p>
          <a:p>
            <a:r>
              <a:rPr lang="en-US" sz="2400"/>
              <a:t>Determine sentiment towards those brands</a:t>
            </a:r>
            <a:endParaRPr lang="en-US"/>
          </a:p>
        </p:txBody>
      </p:sp>
    </p:spTree>
    <p:extLst>
      <p:ext uri="{BB962C8B-B14F-4D97-AF65-F5344CB8AC3E}">
        <p14:creationId xmlns:p14="http://schemas.microsoft.com/office/powerpoint/2010/main" val="1254571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299AB-00CF-4E50-E1B2-22267B7FC055}"/>
              </a:ext>
            </a:extLst>
          </p:cNvPr>
          <p:cNvSpPr>
            <a:spLocks noGrp="1"/>
          </p:cNvSpPr>
          <p:nvPr>
            <p:ph type="title"/>
          </p:nvPr>
        </p:nvSpPr>
        <p:spPr/>
        <p:txBody>
          <a:bodyPr/>
          <a:lstStyle/>
          <a:p>
            <a:r>
              <a:rPr lang="en-US"/>
              <a:t>Machine Learning Algorithms Considered</a:t>
            </a:r>
          </a:p>
        </p:txBody>
      </p:sp>
      <p:sp>
        <p:nvSpPr>
          <p:cNvPr id="3" name="Text Placeholder 2">
            <a:extLst>
              <a:ext uri="{FF2B5EF4-FFF2-40B4-BE49-F238E27FC236}">
                <a16:creationId xmlns:a16="http://schemas.microsoft.com/office/drawing/2014/main" id="{5A541EC2-4F39-92E6-17F1-D59164595624}"/>
              </a:ext>
            </a:extLst>
          </p:cNvPr>
          <p:cNvSpPr>
            <a:spLocks noGrp="1"/>
          </p:cNvSpPr>
          <p:nvPr>
            <p:ph type="body" idx="1"/>
          </p:nvPr>
        </p:nvSpPr>
        <p:spPr>
          <a:xfrm>
            <a:off x="920496" y="1975381"/>
            <a:ext cx="10357104" cy="3776472"/>
          </a:xfrm>
        </p:spPr>
        <p:txBody>
          <a:bodyPr/>
          <a:lstStyle/>
          <a:p>
            <a:pPr marL="200025" indent="0">
              <a:buNone/>
            </a:pPr>
            <a:r>
              <a:rPr lang="en-US" sz="2400"/>
              <a:t>Naïve Bayes</a:t>
            </a:r>
          </a:p>
          <a:p>
            <a:pPr marL="200025" indent="0">
              <a:buNone/>
            </a:pPr>
            <a:r>
              <a:rPr lang="en-US" sz="2400"/>
              <a:t>Logistic Regression</a:t>
            </a:r>
          </a:p>
          <a:p>
            <a:pPr marL="200025" indent="0">
              <a:buNone/>
            </a:pPr>
            <a:r>
              <a:rPr lang="en-US" sz="2400"/>
              <a:t>Support Vector Machines</a:t>
            </a:r>
          </a:p>
          <a:p>
            <a:pPr marL="200025" indent="0">
              <a:buNone/>
            </a:pPr>
            <a:r>
              <a:rPr lang="en-US" sz="2400"/>
              <a:t>Recurrent Neural Networks</a:t>
            </a:r>
          </a:p>
          <a:p>
            <a:pPr marL="200025" indent="0">
              <a:buNone/>
            </a:pPr>
            <a:r>
              <a:rPr lang="en-US" sz="2400"/>
              <a:t>Transformers (e.g., BERT)</a:t>
            </a:r>
            <a:endParaRPr lang="en-US"/>
          </a:p>
        </p:txBody>
      </p:sp>
    </p:spTree>
    <p:extLst>
      <p:ext uri="{BB962C8B-B14F-4D97-AF65-F5344CB8AC3E}">
        <p14:creationId xmlns:p14="http://schemas.microsoft.com/office/powerpoint/2010/main" val="4034068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3"/>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Problem Statement</a:t>
            </a:r>
            <a:endParaRPr/>
          </a:p>
        </p:txBody>
      </p:sp>
      <p:sp>
        <p:nvSpPr>
          <p:cNvPr id="63" name="Google Shape;63;p3"/>
          <p:cNvSpPr txBox="1">
            <a:spLocks noGrp="1"/>
          </p:cNvSpPr>
          <p:nvPr>
            <p:ph type="body" idx="1"/>
          </p:nvPr>
        </p:nvSpPr>
        <p:spPr>
          <a:xfrm>
            <a:off x="914400" y="1828800"/>
            <a:ext cx="10363200" cy="3776700"/>
          </a:xfrm>
          <a:prstGeom prst="rect">
            <a:avLst/>
          </a:prstGeom>
          <a:noFill/>
          <a:ln>
            <a:noFill/>
          </a:ln>
        </p:spPr>
        <p:txBody>
          <a:bodyPr spcFirstLastPara="1" wrap="square" lIns="0" tIns="0" rIns="0" bIns="0" anchor="t" anchorCtr="0">
            <a:noAutofit/>
          </a:bodyPr>
          <a:lstStyle/>
          <a:p>
            <a:pPr marL="91440" indent="-91440">
              <a:lnSpc>
                <a:spcPct val="160000"/>
              </a:lnSpc>
              <a:buSzPts val="500"/>
            </a:pPr>
            <a:r>
              <a:rPr lang="en-US" sz="2000"/>
              <a:t>For a given tweet, we want to detect in there is a brand mentioned and the sentiment towards that brand. There are two parts to this problem:</a:t>
            </a:r>
            <a:endParaRPr lang="en-US"/>
          </a:p>
          <a:p>
            <a:pPr marL="571500" lvl="1" indent="-457200">
              <a:lnSpc>
                <a:spcPct val="160000"/>
              </a:lnSpc>
              <a:buSzPts val="2000"/>
              <a:buAutoNum type="arabicPeriod"/>
            </a:pPr>
            <a:r>
              <a:rPr lang="en-US" sz="2000"/>
              <a:t>Brand Classification – classifies a brand, if one is mentioned</a:t>
            </a:r>
            <a:endParaRPr/>
          </a:p>
          <a:p>
            <a:pPr marL="571500" lvl="1" indent="-457200">
              <a:lnSpc>
                <a:spcPct val="160000"/>
              </a:lnSpc>
              <a:buSzPts val="2000"/>
              <a:buAutoNum type="arabicPeriod"/>
            </a:pPr>
            <a:r>
              <a:rPr lang="en-US" sz="2000"/>
              <a:t>Sentiment Classification – classifies the sentiment of a tweet</a:t>
            </a:r>
            <a:endParaRPr/>
          </a:p>
          <a:p>
            <a:pPr marL="90170" lvl="0" indent="-58420" algn="l" rtl="0">
              <a:lnSpc>
                <a:spcPct val="160000"/>
              </a:lnSpc>
              <a:spcBef>
                <a:spcPts val="600"/>
              </a:spcBef>
              <a:spcAft>
                <a:spcPts val="0"/>
              </a:spcAft>
              <a:buSzPts val="500"/>
              <a:buNone/>
            </a:pPr>
            <a:endParaRPr sz="2000"/>
          </a:p>
          <a:p>
            <a:pPr marL="90170" lvl="0" indent="-90170" algn="ctr" rtl="0">
              <a:lnSpc>
                <a:spcPct val="160000"/>
              </a:lnSpc>
              <a:spcBef>
                <a:spcPts val="600"/>
              </a:spcBef>
              <a:spcAft>
                <a:spcPts val="0"/>
              </a:spcAft>
              <a:buSzPts val="500"/>
              <a:buChar char=" "/>
            </a:pPr>
            <a:r>
              <a:rPr lang="en-US" sz="2000"/>
              <a:t>Putting these together we get a Brand Sentiment Analyzer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4"/>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Scope</a:t>
            </a:r>
            <a:endParaRPr/>
          </a:p>
        </p:txBody>
      </p:sp>
      <p:sp>
        <p:nvSpPr>
          <p:cNvPr id="70" name="Google Shape;70;p4"/>
          <p:cNvSpPr txBox="1">
            <a:spLocks noGrp="1"/>
          </p:cNvSpPr>
          <p:nvPr>
            <p:ph type="body" idx="1"/>
          </p:nvPr>
        </p:nvSpPr>
        <p:spPr>
          <a:xfrm>
            <a:off x="1371600" y="1947863"/>
            <a:ext cx="8610603" cy="3776662"/>
          </a:xfrm>
          <a:prstGeom prst="rect">
            <a:avLst/>
          </a:prstGeom>
          <a:noFill/>
          <a:ln>
            <a:noFill/>
          </a:ln>
        </p:spPr>
        <p:txBody>
          <a:bodyPr spcFirstLastPara="1" wrap="square" lIns="0" tIns="0" rIns="0" bIns="0" anchor="t" anchorCtr="0">
            <a:noAutofit/>
          </a:bodyPr>
          <a:lstStyle/>
          <a:p>
            <a:pPr marL="91440" indent="-91440">
              <a:lnSpc>
                <a:spcPct val="160000"/>
              </a:lnSpc>
              <a:buSzPts val="500"/>
            </a:pPr>
            <a:r>
              <a:rPr lang="en-US" sz="2000"/>
              <a:t>Our project focuses specifically on analyzing tweets from Twitter for brand mentions and associated sentiment.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5"/>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Datasets</a:t>
            </a:r>
            <a:endParaRPr/>
          </a:p>
        </p:txBody>
      </p:sp>
      <p:sp>
        <p:nvSpPr>
          <p:cNvPr id="77" name="Google Shape;77;p5"/>
          <p:cNvSpPr txBox="1">
            <a:spLocks noGrp="1"/>
          </p:cNvSpPr>
          <p:nvPr>
            <p:ph type="body" idx="1"/>
          </p:nvPr>
        </p:nvSpPr>
        <p:spPr>
          <a:xfrm>
            <a:off x="1600200" y="1828800"/>
            <a:ext cx="7881937" cy="3776662"/>
          </a:xfrm>
          <a:prstGeom prst="rect">
            <a:avLst/>
          </a:prstGeom>
          <a:noFill/>
          <a:ln>
            <a:noFill/>
          </a:ln>
        </p:spPr>
        <p:txBody>
          <a:bodyPr spcFirstLastPara="1" wrap="square" lIns="0" tIns="0" rIns="0" bIns="0" anchor="t" anchorCtr="0">
            <a:noAutofit/>
          </a:bodyPr>
          <a:lstStyle/>
          <a:p>
            <a:pPr marL="340995" lvl="1" indent="-226695">
              <a:lnSpc>
                <a:spcPct val="160000"/>
              </a:lnSpc>
              <a:spcBef>
                <a:spcPts val="0"/>
              </a:spcBef>
              <a:buSzPts val="2000"/>
            </a:pPr>
            <a:r>
              <a:rPr lang="en-US" sz="2000"/>
              <a:t>Sentiment140</a:t>
            </a:r>
            <a:endParaRPr lang="en-US"/>
          </a:p>
          <a:p>
            <a:pPr marL="340995" lvl="1" indent="-226695">
              <a:lnSpc>
                <a:spcPct val="160000"/>
              </a:lnSpc>
              <a:buSzPts val="2000"/>
            </a:pPr>
            <a:r>
              <a:rPr lang="en-US" sz="2000"/>
              <a:t>Surge AI</a:t>
            </a:r>
            <a:endParaRPr lang="en-US"/>
          </a:p>
        </p:txBody>
      </p:sp>
    </p:spTree>
  </p:cSld>
  <p:clrMapOvr>
    <a:masterClrMapping/>
  </p:clrMapOvr>
</p:sld>
</file>

<file path=ppt/theme/theme1.xml><?xml version="1.0" encoding="utf-8"?>
<a:theme xmlns:a="http://schemas.openxmlformats.org/drawingml/2006/main" name="Default Theme">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2046</Words>
  <Application>Microsoft Office PowerPoint</Application>
  <PresentationFormat>Widescreen</PresentationFormat>
  <Paragraphs>155</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Merriweather Sans</vt:lpstr>
      <vt:lpstr>Palatino</vt:lpstr>
      <vt:lpstr>Default Theme</vt:lpstr>
      <vt:lpstr>Brand Sentiment Analysis of Twitter Posts</vt:lpstr>
      <vt:lpstr>PowerPoint Presentation</vt:lpstr>
      <vt:lpstr>Why Use AI in Business?</vt:lpstr>
      <vt:lpstr>Project Overview &amp; Goals</vt:lpstr>
      <vt:lpstr>Brand Sentiment Analysis</vt:lpstr>
      <vt:lpstr>Machine Learning Algorithms Considered</vt:lpstr>
      <vt:lpstr>Problem Statement</vt:lpstr>
      <vt:lpstr>Scope</vt:lpstr>
      <vt:lpstr>Datasets</vt:lpstr>
      <vt:lpstr>Experimental Design</vt:lpstr>
      <vt:lpstr>First Stage: Assess</vt:lpstr>
      <vt:lpstr>First Stage: Assess</vt:lpstr>
      <vt:lpstr>Exploratory Data Analysis</vt:lpstr>
      <vt:lpstr>Preprocessing - NLP</vt:lpstr>
      <vt:lpstr>Feature Engineering</vt:lpstr>
      <vt:lpstr>Second Stage: Develop</vt:lpstr>
      <vt:lpstr>Generating Synthetic Data</vt:lpstr>
      <vt:lpstr>Choosing Algorithms</vt:lpstr>
      <vt:lpstr>TBD</vt:lpstr>
      <vt:lpstr>Third Stage: Evaluate</vt:lpstr>
      <vt:lpstr>Evaluating Algorithm Performance</vt:lpstr>
      <vt:lpstr>Results</vt:lpstr>
      <vt:lpstr>Challenges</vt:lpstr>
      <vt:lpstr>Conclusion</vt:lpstr>
      <vt:lpstr>Future Work</vt:lpstr>
      <vt:lpstr>Large Language Models</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Sentiment Analysis of Twitter Posts</dc:title>
  <dc:creator>John D</dc:creator>
  <cp:lastModifiedBy>John D</cp:lastModifiedBy>
  <cp:revision>2</cp:revision>
  <dcterms:created xsi:type="dcterms:W3CDTF">2023-07-15T09:43:50Z</dcterms:created>
  <dcterms:modified xsi:type="dcterms:W3CDTF">2023-08-14T05:38:01Z</dcterms:modified>
</cp:coreProperties>
</file>