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18"/>
  </p:notesMasterIdLst>
  <p:handoutMasterIdLst>
    <p:handoutMasterId r:id="rId19"/>
  </p:handoutMasterIdLst>
  <p:sldIdLst>
    <p:sldId id="256" r:id="rId2"/>
    <p:sldId id="273" r:id="rId3"/>
    <p:sldId id="257" r:id="rId4"/>
    <p:sldId id="260" r:id="rId5"/>
    <p:sldId id="269" r:id="rId6"/>
    <p:sldId id="266" r:id="rId7"/>
    <p:sldId id="261" r:id="rId8"/>
    <p:sldId id="262" r:id="rId9"/>
    <p:sldId id="270" r:id="rId10"/>
    <p:sldId id="271" r:id="rId11"/>
    <p:sldId id="272" r:id="rId12"/>
    <p:sldId id="263" r:id="rId13"/>
    <p:sldId id="267" r:id="rId14"/>
    <p:sldId id="268" r:id="rId15"/>
    <p:sldId id="264" r:id="rId16"/>
    <p:sldId id="265" r:id="rId1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81C8E-254C-4083-9BF4-030793D3F1B6}" v="22" dt="2023-07-15T02:48:51.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5" autoAdjust="0"/>
    <p:restoredTop sz="65287" autoAdjust="0"/>
  </p:normalViewPr>
  <p:slideViewPr>
    <p:cSldViewPr>
      <p:cViewPr varScale="1">
        <p:scale>
          <a:sx n="38" d="100"/>
          <a:sy n="38" d="100"/>
        </p:scale>
        <p:origin x="1683" y="39"/>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7/14/2023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a:t>cool introductory videoclip </a:t>
            </a:r>
            <a:r>
              <a:rPr lang="en-US" dirty="0"/>
              <a:t>will be inserted here to WOW the audience and show that we </a:t>
            </a:r>
            <a:r>
              <a:rPr lang="en-US"/>
              <a:t>mean business.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405489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216161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1812335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63272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4074490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2371925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conclusion and future work section,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119624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take a moment to express our deepest gratitude to those who have made this project possible. First and foremost, we would like to thank our professor, whose guidance and expertise have been invaluable throughout this process. Your patience and dedication have not gone unnoticed, and we are truly grateful for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68483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r>
              <a:rPr lang="en-US" dirty="0"/>
              <a:t>”. </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85020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has worked diligently to develop a system that leverages AI to understand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28650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two models: a Brand Classifier that predicts whether a Twitter post expresses a brand, and a Brand Sentiment Analyzer that predicts the sentiment of a Twitter post towards a brand.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164206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trained on Twitter posts, so they cannot classify posts from other social media sites. They also process only text data, ignoring non-textual elements like images, videos, and audio clips.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375777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13782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Sentiment140 dataset, which contains 1.6 million tweets, to train our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805981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conducted an investigation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3333620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187570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7/14/2023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7/14/2023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7/14/2023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7/14/2023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7/14/2023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20A7F-5BAF-4380-F170-E30B74F67C24}"/>
              </a:ext>
            </a:extLst>
          </p:cNvPr>
          <p:cNvSpPr>
            <a:spLocks noGrp="1"/>
          </p:cNvSpPr>
          <p:nvPr>
            <p:ph type="title"/>
          </p:nvPr>
        </p:nvSpPr>
        <p:spPr/>
        <p:txBody>
          <a:bodyPr/>
          <a:lstStyle/>
          <a:p>
            <a:r>
              <a:rPr lang="en-US" dirty="0"/>
              <a:t>Intro Videoclip &amp; Segue to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412782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281175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Tree>
    <p:extLst>
      <p:ext uri="{BB962C8B-B14F-4D97-AF65-F5344CB8AC3E}">
        <p14:creationId xmlns:p14="http://schemas.microsoft.com/office/powerpoint/2010/main" val="90110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Tree>
    <p:extLst>
      <p:ext uri="{BB962C8B-B14F-4D97-AF65-F5344CB8AC3E}">
        <p14:creationId xmlns:p14="http://schemas.microsoft.com/office/powerpoint/2010/main" val="268104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Tree>
    <p:extLst>
      <p:ext uri="{BB962C8B-B14F-4D97-AF65-F5344CB8AC3E}">
        <p14:creationId xmlns:p14="http://schemas.microsoft.com/office/powerpoint/2010/main" val="60315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 &amp; Future Work</a:t>
            </a:r>
          </a:p>
        </p:txBody>
      </p:sp>
    </p:spTree>
    <p:extLst>
      <p:ext uri="{BB962C8B-B14F-4D97-AF65-F5344CB8AC3E}">
        <p14:creationId xmlns:p14="http://schemas.microsoft.com/office/powerpoint/2010/main" val="2875911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Tree>
    <p:extLst>
      <p:ext uri="{BB962C8B-B14F-4D97-AF65-F5344CB8AC3E}">
        <p14:creationId xmlns:p14="http://schemas.microsoft.com/office/powerpoint/2010/main" val="16719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914400" y="2057400"/>
            <a:ext cx="10363200" cy="2743200"/>
          </a:xfrm>
        </p:spPr>
        <p:txBody>
          <a:bodyPr/>
          <a:lstStyle/>
          <a:p>
            <a:r>
              <a:rPr lang="en-US" altLang="en-US" sz="3600" dirty="0">
                <a:ea typeface="ＭＳ Ｐゴシック" charset="-128"/>
              </a:rPr>
              <a:t>Brand Sentiment Analysis of Twitter Posts</a:t>
            </a:r>
          </a:p>
        </p:txBody>
      </p:sp>
      <p:sp>
        <p:nvSpPr>
          <p:cNvPr id="2" name="TextBox 1">
            <a:extLst>
              <a:ext uri="{FF2B5EF4-FFF2-40B4-BE49-F238E27FC236}">
                <a16:creationId xmlns:a16="http://schemas.microsoft.com/office/drawing/2014/main" id="{7D0BDA10-284A-7B41-8670-B6B5D19AF0F7}"/>
              </a:ext>
            </a:extLst>
          </p:cNvPr>
          <p:cNvSpPr txBox="1"/>
          <p:nvPr/>
        </p:nvSpPr>
        <p:spPr>
          <a:xfrm>
            <a:off x="1204948"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501E45A-DF55-5B93-C877-50B2C4B47180}"/>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99028ACB-FE7B-0E6D-EF5A-0ECC023F0069}"/>
              </a:ext>
            </a:extLst>
          </p:cNvPr>
          <p:cNvSpPr txBox="1"/>
          <p:nvPr/>
        </p:nvSpPr>
        <p:spPr>
          <a:xfrm>
            <a:off x="9003817" y="4114800"/>
            <a:ext cx="1983235" cy="461665"/>
          </a:xfrm>
          <a:prstGeom prst="rect">
            <a:avLst/>
          </a:prstGeom>
          <a:noFill/>
        </p:spPr>
        <p:txBody>
          <a:bodyPr wrap="none" rtlCol="0" anchor="ctr">
            <a:spAutoFit/>
          </a:bodyPr>
          <a:lstStyle/>
          <a:p>
            <a:r>
              <a:rPr lang="en-US" dirty="0"/>
              <a:t>Juliet Lawton</a:t>
            </a:r>
          </a:p>
        </p:txBody>
      </p:sp>
    </p:spTree>
    <p:extLst>
      <p:ext uri="{BB962C8B-B14F-4D97-AF65-F5344CB8AC3E}">
        <p14:creationId xmlns:p14="http://schemas.microsoft.com/office/powerpoint/2010/main" val="109317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Tree>
    <p:extLst>
      <p:ext uri="{BB962C8B-B14F-4D97-AF65-F5344CB8AC3E}">
        <p14:creationId xmlns:p14="http://schemas.microsoft.com/office/powerpoint/2010/main" val="138124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Tree>
    <p:extLst>
      <p:ext uri="{BB962C8B-B14F-4D97-AF65-F5344CB8AC3E}">
        <p14:creationId xmlns:p14="http://schemas.microsoft.com/office/powerpoint/2010/main" val="327357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Algorithms</a:t>
            </a:r>
          </a:p>
        </p:txBody>
      </p:sp>
    </p:spTree>
    <p:extLst>
      <p:ext uri="{BB962C8B-B14F-4D97-AF65-F5344CB8AC3E}">
        <p14:creationId xmlns:p14="http://schemas.microsoft.com/office/powerpoint/2010/main" val="6906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Tree>
    <p:extLst>
      <p:ext uri="{BB962C8B-B14F-4D97-AF65-F5344CB8AC3E}">
        <p14:creationId xmlns:p14="http://schemas.microsoft.com/office/powerpoint/2010/main" val="162325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Tree>
    <p:extLst>
      <p:ext uri="{BB962C8B-B14F-4D97-AF65-F5344CB8AC3E}">
        <p14:creationId xmlns:p14="http://schemas.microsoft.com/office/powerpoint/2010/main" val="155748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Tree>
    <p:extLst>
      <p:ext uri="{BB962C8B-B14F-4D97-AF65-F5344CB8AC3E}">
        <p14:creationId xmlns:p14="http://schemas.microsoft.com/office/powerpoint/2010/main" val="4054382697"/>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677</Words>
  <Application>Microsoft Office PowerPoint</Application>
  <PresentationFormat>Widescreen</PresentationFormat>
  <Paragraphs>51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Lucida Grande</vt:lpstr>
      <vt:lpstr>Palatino</vt:lpstr>
      <vt:lpstr>Default Theme</vt:lpstr>
      <vt:lpstr>Intro Videoclip &amp; Segue to Presentation</vt:lpstr>
      <vt:lpstr>Brand Sentiment Analysis of Twitter Posts</vt:lpstr>
      <vt:lpstr>Introduction</vt:lpstr>
      <vt:lpstr>Problem Statement</vt:lpstr>
      <vt:lpstr>Scope</vt:lpstr>
      <vt:lpstr>Algorithms</vt:lpstr>
      <vt:lpstr>Datasets</vt:lpstr>
      <vt:lpstr>Experimental Design</vt:lpstr>
      <vt:lpstr>First Stage: Assess</vt:lpstr>
      <vt:lpstr>Second Stage: Develop</vt:lpstr>
      <vt:lpstr>Second Stage: Develop</vt:lpstr>
      <vt:lpstr>Third Stage: Evaluate</vt:lpstr>
      <vt:lpstr>Results</vt:lpstr>
      <vt:lpstr>Challenges</vt:lpstr>
      <vt:lpstr>Conclusion &amp; 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2023-07-10T00:58:02Z</dcterms:created>
  <dcterms:modified xsi:type="dcterms:W3CDTF">2023-07-15T02:49:58Z</dcterms:modified>
</cp:coreProperties>
</file>