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318" r:id="rId3"/>
    <p:sldId id="317" r:id="rId4"/>
    <p:sldId id="298" r:id="rId5"/>
    <p:sldId id="300" r:id="rId6"/>
    <p:sldId id="309" r:id="rId7"/>
    <p:sldId id="302" r:id="rId8"/>
    <p:sldId id="304" r:id="rId9"/>
    <p:sldId id="305" r:id="rId10"/>
    <p:sldId id="306" r:id="rId11"/>
    <p:sldId id="307" r:id="rId12"/>
    <p:sldId id="315" r:id="rId13"/>
    <p:sldId id="313" r:id="rId14"/>
    <p:sldId id="26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B"/>
    <a:srgbClr val="3D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84395" autoAdjust="0"/>
  </p:normalViewPr>
  <p:slideViewPr>
    <p:cSldViewPr>
      <p:cViewPr>
        <p:scale>
          <a:sx n="60" d="100"/>
          <a:sy n="60" d="100"/>
        </p:scale>
        <p:origin x="-1526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5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4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(Link eingebaut in</a:t>
            </a:r>
            <a:r>
              <a:rPr lang="de-DE" baseline="0" dirty="0" smtClean="0"/>
              <a:t> der Grafik)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4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 userDrawn="1"/>
        </p:nvSpPr>
        <p:spPr>
          <a:xfrm>
            <a:off x="1187624" y="1916832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44"/>
            <a:ext cx="9144000" cy="828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5878"/>
            <a:ext cx="1654840" cy="712608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820891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etrics-project@sub.uni-goettingen.d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etrics-project.ne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-nc-sa/4.0/" TargetMode="External"/><Relationship Id="rId5" Type="http://schemas.openxmlformats.org/officeDocument/2006/relationships/hyperlink" Target="https://www.facebook.com/metricsproject" TargetMode="External"/><Relationship Id="rId4" Type="http://schemas.openxmlformats.org/officeDocument/2006/relationships/hyperlink" Target="https://twitter.com/metrics_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v/metrics-craw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metrics.gbv.de/v1/work/doi?v=10.1371/journal.pone.011162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OALs5kxtmML4Naf1ShXh0cTmONE8q9EFhTzmgPINv4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*</a:t>
            </a:r>
            <a:r>
              <a:rPr lang="en-US" sz="3600" b="1" dirty="0" smtClean="0"/>
              <a:t>metrics Project</a:t>
            </a:r>
            <a:br>
              <a:rPr lang="en-US" sz="3600" b="1" dirty="0" smtClean="0"/>
            </a:br>
            <a:r>
              <a:rPr lang="en-US" sz="3600" b="1" dirty="0" smtClean="0"/>
              <a:t>Group work 3 – Tech Check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200800" cy="2376264"/>
          </a:xfrm>
        </p:spPr>
        <p:txBody>
          <a:bodyPr>
            <a:normAutofit fontScale="55000" lnSpcReduction="20000"/>
          </a:bodyPr>
          <a:lstStyle/>
          <a:p>
            <a:endParaRPr lang="de-DE" sz="5100" dirty="0" smtClean="0"/>
          </a:p>
          <a:p>
            <a:r>
              <a:rPr lang="de-DE" sz="5100" dirty="0" smtClean="0"/>
              <a:t>*</a:t>
            </a:r>
            <a:r>
              <a:rPr lang="de-DE" sz="5100" dirty="0" err="1" smtClean="0"/>
              <a:t>metrics</a:t>
            </a:r>
            <a:r>
              <a:rPr lang="de-DE" sz="5100" dirty="0" smtClean="0"/>
              <a:t> in Transition - Final Workshop</a:t>
            </a:r>
          </a:p>
          <a:p>
            <a:r>
              <a:rPr lang="de-DE" sz="5100" dirty="0" smtClean="0"/>
              <a:t>27-28 March 2019</a:t>
            </a:r>
          </a:p>
          <a:p>
            <a:pPr>
              <a:spcAft>
                <a:spcPts val="1200"/>
              </a:spcAft>
            </a:pPr>
            <a:r>
              <a:rPr lang="de-DE" sz="5100" dirty="0" smtClean="0"/>
              <a:t>SUB Göttingen</a:t>
            </a:r>
          </a:p>
          <a:p>
            <a:r>
              <a:rPr lang="de-DE" dirty="0" smtClean="0"/>
              <a:t>Astrid Orth</a:t>
            </a:r>
            <a:br>
              <a:rPr lang="de-DE" dirty="0" smtClean="0"/>
            </a:br>
            <a:endParaRPr lang="de-DE" sz="2500" dirty="0"/>
          </a:p>
        </p:txBody>
      </p:sp>
      <p:pic>
        <p:nvPicPr>
          <p:cNvPr id="4" name="Grafik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7984" y="5633865"/>
            <a:ext cx="621968" cy="2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dirty="0" err="1" smtClean="0"/>
              <a:t>SoMeR</a:t>
            </a:r>
            <a:r>
              <a:rPr lang="de-DE" dirty="0" smtClean="0"/>
              <a:t> </a:t>
            </a:r>
            <a:r>
              <a:rPr lang="de-DE" dirty="0" err="1"/>
              <a:t>Functions</a:t>
            </a:r>
            <a:r>
              <a:rPr lang="de-DE" dirty="0"/>
              <a:t> Group 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314600" cy="449736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self</a:t>
            </a:r>
            <a:r>
              <a:rPr lang="de-DE" dirty="0"/>
              <a:t>-marketing</a:t>
            </a:r>
            <a:r>
              <a:rPr lang="de-DE" b="1" dirty="0" smtClean="0"/>
              <a:t> </a:t>
            </a:r>
            <a:endParaRPr lang="de-DE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852936"/>
            <a:ext cx="5807393" cy="221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sz="4000" dirty="0" err="1" smtClean="0"/>
              <a:t>SoMeR</a:t>
            </a:r>
            <a:r>
              <a:rPr lang="de-DE" sz="4000" dirty="0" smtClean="0"/>
              <a:t> – Interactions, *metrics &amp; APIs</a:t>
            </a:r>
            <a:endParaRPr lang="de-DE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654165" cy="1493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</a:t>
            </a:r>
            <a:r>
              <a:rPr lang="de-DE" dirty="0" err="1" smtClean="0"/>
              <a:t>version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5141890" cy="41338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Discussion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4000" dirty="0" err="1" smtClean="0"/>
              <a:t>Which</a:t>
            </a:r>
            <a:r>
              <a:rPr lang="de-DE" sz="4000" dirty="0" smtClean="0"/>
              <a:t> </a:t>
            </a:r>
            <a:r>
              <a:rPr lang="de-DE" sz="4000" dirty="0" err="1" smtClean="0"/>
              <a:t>platforms</a:t>
            </a:r>
            <a:r>
              <a:rPr lang="de-DE" sz="4000" dirty="0" smtClean="0"/>
              <a:t> </a:t>
            </a:r>
            <a:r>
              <a:rPr lang="de-DE" sz="4000" dirty="0" err="1" smtClean="0"/>
              <a:t>should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included</a:t>
            </a:r>
            <a:r>
              <a:rPr lang="de-DE" sz="4000" dirty="0" smtClean="0"/>
              <a:t>?</a:t>
            </a:r>
          </a:p>
          <a:p>
            <a:r>
              <a:rPr lang="de-DE" sz="4000" dirty="0" err="1" smtClean="0"/>
              <a:t>How</a:t>
            </a:r>
            <a:r>
              <a:rPr lang="de-DE" sz="4000" dirty="0" smtClean="0"/>
              <a:t> open and </a:t>
            </a:r>
            <a:r>
              <a:rPr lang="de-DE" sz="4000" dirty="0" err="1" smtClean="0"/>
              <a:t>accessible</a:t>
            </a:r>
            <a:r>
              <a:rPr lang="de-DE" sz="4000" dirty="0" smtClean="0"/>
              <a:t> </a:t>
            </a:r>
            <a:r>
              <a:rPr lang="de-DE" sz="4000" dirty="0" err="1" smtClean="0"/>
              <a:t>are</a:t>
            </a:r>
            <a:r>
              <a:rPr lang="de-DE" sz="4000" dirty="0" smtClean="0"/>
              <a:t> </a:t>
            </a:r>
            <a:r>
              <a:rPr lang="de-DE" sz="4000" dirty="0" err="1" smtClean="0"/>
              <a:t>platforms</a:t>
            </a:r>
            <a:r>
              <a:rPr lang="de-DE" sz="4000" dirty="0" smtClean="0"/>
              <a:t>?</a:t>
            </a:r>
          </a:p>
          <a:p>
            <a:r>
              <a:rPr lang="de-DE" sz="4000" dirty="0" err="1" smtClean="0"/>
              <a:t>Which</a:t>
            </a:r>
            <a:r>
              <a:rPr lang="de-DE" sz="4000" dirty="0" smtClean="0"/>
              <a:t> </a:t>
            </a:r>
            <a:r>
              <a:rPr lang="de-DE" sz="4000" dirty="0" err="1" smtClean="0"/>
              <a:t>aggregators</a:t>
            </a:r>
            <a:r>
              <a:rPr lang="de-DE" sz="4000" dirty="0" smtClean="0"/>
              <a:t> </a:t>
            </a:r>
            <a:r>
              <a:rPr lang="de-DE" sz="4000" dirty="0" err="1" smtClean="0"/>
              <a:t>include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of </a:t>
            </a:r>
            <a:r>
              <a:rPr lang="de-DE" sz="4000" dirty="0" err="1" smtClean="0"/>
              <a:t>which</a:t>
            </a:r>
            <a:r>
              <a:rPr lang="de-DE" sz="4000" dirty="0" smtClean="0"/>
              <a:t> </a:t>
            </a:r>
            <a:r>
              <a:rPr lang="de-DE" sz="4000" dirty="0" err="1" smtClean="0"/>
              <a:t>platforms</a:t>
            </a:r>
            <a:r>
              <a:rPr lang="de-DE" sz="4000" dirty="0" smtClean="0"/>
              <a:t>?</a:t>
            </a:r>
          </a:p>
          <a:p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are</a:t>
            </a:r>
            <a:r>
              <a:rPr lang="de-DE" sz="4000" dirty="0" smtClean="0"/>
              <a:t> </a:t>
            </a:r>
            <a:r>
              <a:rPr lang="de-DE" sz="4000" dirty="0" err="1" smtClean="0"/>
              <a:t>signals</a:t>
            </a:r>
            <a:r>
              <a:rPr lang="de-DE" sz="4000" dirty="0" smtClean="0"/>
              <a:t> </a:t>
            </a:r>
            <a:r>
              <a:rPr lang="de-DE" sz="4000" dirty="0" err="1" smtClean="0"/>
              <a:t>captured</a:t>
            </a:r>
            <a:r>
              <a:rPr lang="de-DE" sz="4000" dirty="0" smtClean="0"/>
              <a:t> and </a:t>
            </a:r>
            <a:r>
              <a:rPr lang="de-DE" sz="4000" dirty="0" err="1" smtClean="0"/>
              <a:t>aggregated</a:t>
            </a:r>
            <a:r>
              <a:rPr lang="de-DE" sz="4000" dirty="0" smtClean="0"/>
              <a:t>?</a:t>
            </a:r>
            <a:br>
              <a:rPr lang="de-DE" sz="4000" dirty="0" smtClean="0"/>
            </a:br>
            <a:endParaRPr lang="de-DE" sz="4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4000" dirty="0" smtClean="0"/>
              <a:t>Group </a:t>
            </a:r>
            <a:r>
              <a:rPr lang="de-DE" sz="4000" dirty="0" err="1" smtClean="0"/>
              <a:t>work</a:t>
            </a:r>
            <a:endParaRPr lang="de-DE" sz="4000" dirty="0" smtClean="0"/>
          </a:p>
          <a:p>
            <a:endParaRPr lang="de-DE" sz="4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507288" cy="4133056"/>
          </a:xfrm>
        </p:spPr>
        <p:txBody>
          <a:bodyPr/>
          <a:lstStyle/>
          <a:p>
            <a:pPr marL="0" lvl="0" indent="0">
              <a:buNone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/ Vielen Dank!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2"/>
            <a:r>
              <a:rPr lang="de-DE" dirty="0" smtClean="0"/>
              <a:t>Web </a:t>
            </a:r>
            <a:r>
              <a:rPr lang="de-DE" dirty="0" smtClean="0"/>
              <a:t>	</a:t>
            </a:r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metrics-project.net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smtClean="0"/>
              <a:t>E-Mail 	</a:t>
            </a:r>
            <a:r>
              <a:rPr lang="de-DE" dirty="0" smtClean="0">
                <a:hlinkClick r:id="rId3"/>
              </a:rPr>
              <a:t>metrics-project@sub.uni-goettingen.de</a:t>
            </a:r>
            <a:endParaRPr lang="de-DE" dirty="0"/>
          </a:p>
          <a:p>
            <a:pPr lvl="2"/>
            <a:r>
              <a:rPr lang="de-DE" dirty="0"/>
              <a:t>Twitter </a:t>
            </a:r>
            <a:r>
              <a:rPr lang="de-DE" dirty="0" smtClean="0"/>
              <a:t>	</a:t>
            </a:r>
            <a:r>
              <a:rPr lang="de-DE" dirty="0" smtClean="0">
                <a:hlinkClick r:id="rId4"/>
              </a:rPr>
              <a:t>@</a:t>
            </a:r>
            <a:r>
              <a:rPr lang="de-DE" dirty="0" err="1">
                <a:hlinkClick r:id="rId4"/>
              </a:rPr>
              <a:t>metrics_project</a:t>
            </a:r>
            <a:endParaRPr lang="de-DE" dirty="0"/>
          </a:p>
          <a:p>
            <a:pPr lvl="2"/>
            <a:r>
              <a:rPr lang="de-DE" dirty="0"/>
              <a:t>Facebook </a:t>
            </a:r>
            <a:r>
              <a:rPr lang="de-DE" dirty="0" smtClean="0"/>
              <a:t>	</a:t>
            </a:r>
            <a:r>
              <a:rPr lang="de-DE" dirty="0" smtClean="0">
                <a:hlinkClick r:id="rId5"/>
              </a:rPr>
              <a:t>@</a:t>
            </a:r>
            <a:r>
              <a:rPr lang="de-DE" dirty="0" err="1" smtClean="0">
                <a:hlinkClick r:id="rId5"/>
              </a:rPr>
              <a:t>metricsproject</a:t>
            </a:r>
            <a:endParaRPr lang="de-DE" dirty="0" smtClean="0"/>
          </a:p>
          <a:p>
            <a:pPr lvl="2"/>
            <a:endParaRPr lang="de-DE" dirty="0"/>
          </a:p>
        </p:txBody>
      </p:sp>
      <p:pic>
        <p:nvPicPr>
          <p:cNvPr id="3" name="Grafik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24" y="5200397"/>
            <a:ext cx="1198032" cy="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Suggestion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check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prototype</a:t>
            </a:r>
          </a:p>
          <a:p>
            <a:pPr lvl="1"/>
            <a:r>
              <a:rPr lang="de-DE" dirty="0" smtClean="0"/>
              <a:t>Live http</a:t>
            </a:r>
            <a:r>
              <a:rPr lang="de-DE" dirty="0"/>
              <a:t>://explore.metrics.gbv.de/</a:t>
            </a:r>
            <a:endParaRPr lang="de-DE" dirty="0" smtClean="0"/>
          </a:p>
          <a:p>
            <a:pPr lvl="1"/>
            <a:r>
              <a:rPr lang="de-DE" sz="2400" dirty="0"/>
              <a:t>Software: </a:t>
            </a: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github.com/gbv/metrics-crawler</a:t>
            </a:r>
            <a:endParaRPr lang="de-DE" sz="2400" dirty="0" smtClean="0"/>
          </a:p>
          <a:p>
            <a:pPr lvl="1"/>
            <a:r>
              <a:rPr lang="de-DE" sz="2400" dirty="0" smtClean="0"/>
              <a:t>Data</a:t>
            </a:r>
          </a:p>
          <a:p>
            <a:pPr lvl="2"/>
            <a:r>
              <a:rPr lang="de-DE" sz="2000" dirty="0">
                <a:hlinkClick r:id="rId4"/>
              </a:rPr>
              <a:t>http://</a:t>
            </a:r>
            <a:r>
              <a:rPr lang="de-DE" sz="2000" dirty="0" smtClean="0">
                <a:hlinkClick r:id="rId4"/>
              </a:rPr>
              <a:t>api.metrics.gbv.de/v1/work/doi?v=10.1371%2Fjournal.pone.0111629</a:t>
            </a:r>
            <a:endParaRPr lang="de-DE" sz="2000" dirty="0" smtClean="0"/>
          </a:p>
          <a:p>
            <a:pPr lvl="2"/>
            <a:r>
              <a:rPr lang="de-DE" sz="2000" dirty="0" smtClean="0"/>
              <a:t>Data </a:t>
            </a:r>
            <a:r>
              <a:rPr lang="de-DE" sz="2000" dirty="0" err="1" smtClean="0"/>
              <a:t>dumps</a:t>
            </a:r>
            <a:r>
              <a:rPr lang="de-DE" sz="2000" dirty="0" smtClean="0"/>
              <a:t> (</a:t>
            </a:r>
            <a:r>
              <a:rPr lang="de-DE" sz="2000" dirty="0" err="1" smtClean="0"/>
              <a:t>ask</a:t>
            </a:r>
            <a:r>
              <a:rPr lang="de-DE" sz="2000" dirty="0" smtClean="0"/>
              <a:t> </a:t>
            </a:r>
            <a:r>
              <a:rPr lang="de-DE" sz="2000" dirty="0" err="1" smtClean="0"/>
              <a:t>us</a:t>
            </a:r>
            <a:r>
              <a:rPr lang="de-DE" sz="2000" dirty="0" smtClean="0"/>
              <a:t>)</a:t>
            </a:r>
          </a:p>
          <a:p>
            <a:r>
              <a:rPr lang="de-DE" dirty="0" err="1" smtClean="0"/>
              <a:t>Social</a:t>
            </a:r>
            <a:r>
              <a:rPr lang="de-DE" dirty="0" smtClean="0"/>
              <a:t> Media Registry</a:t>
            </a:r>
            <a:endParaRPr lang="de-DE" dirty="0" smtClean="0"/>
          </a:p>
          <a:p>
            <a:pPr lvl="2"/>
            <a:endParaRPr lang="de-DE" sz="2000" dirty="0"/>
          </a:p>
          <a:p>
            <a:pPr marL="914400" lvl="2" indent="0">
              <a:buNone/>
            </a:pPr>
            <a:endParaRPr lang="de-DE" sz="2000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*</a:t>
            </a:r>
            <a:r>
              <a:rPr lang="de-DE" dirty="0" err="1"/>
              <a:t>metrics</a:t>
            </a:r>
            <a:r>
              <a:rPr lang="de-DE" dirty="0"/>
              <a:t> Workshop – Göttingen – 27.03.2019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summary</a:t>
            </a:r>
            <a:endParaRPr lang="de-DE" dirty="0" smtClean="0"/>
          </a:p>
          <a:p>
            <a:r>
              <a:rPr lang="de-DE" dirty="0" err="1" smtClean="0"/>
              <a:t>Recommendations</a:t>
            </a:r>
            <a:endParaRPr lang="de-DE" dirty="0" smtClean="0"/>
          </a:p>
          <a:p>
            <a:r>
              <a:rPr lang="de-DE" dirty="0" smtClean="0"/>
              <a:t>Future Work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Social</a:t>
            </a:r>
            <a:r>
              <a:rPr lang="de-DE" dirty="0" smtClean="0"/>
              <a:t> Media Registry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In the </a:t>
            </a:r>
            <a:r>
              <a:rPr lang="de-DE" dirty="0" err="1" smtClean="0"/>
              <a:t>Social</a:t>
            </a:r>
            <a:r>
              <a:rPr lang="de-DE" dirty="0" smtClean="0"/>
              <a:t> Media Registry (</a:t>
            </a:r>
            <a:r>
              <a:rPr lang="de-DE" dirty="0" err="1" smtClean="0"/>
              <a:t>SoMeR</a:t>
            </a:r>
            <a:r>
              <a:rPr lang="de-DE" dirty="0" smtClean="0"/>
              <a:t>) </a:t>
            </a:r>
            <a:r>
              <a:rPr lang="de-DE" dirty="0" err="1" smtClean="0"/>
              <a:t>we</a:t>
            </a:r>
            <a:r>
              <a:rPr lang="de-DE" dirty="0" smtClean="0"/>
              <a:t> list:</a:t>
            </a:r>
          </a:p>
          <a:p>
            <a:pPr lvl="1"/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 </a:t>
            </a:r>
            <a:r>
              <a:rPr lang="de-DE" dirty="0" err="1" smtClean="0"/>
              <a:t>plattforms</a:t>
            </a:r>
            <a:r>
              <a:rPr lang="de-DE" dirty="0" smtClean="0"/>
              <a:t> and online </a:t>
            </a:r>
            <a:r>
              <a:rPr lang="de-DE" dirty="0" err="1" smtClean="0"/>
              <a:t>services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de-DE" dirty="0" err="1" smtClean="0"/>
              <a:t>Generate</a:t>
            </a:r>
            <a:r>
              <a:rPr lang="de-DE" dirty="0" smtClean="0"/>
              <a:t> and </a:t>
            </a:r>
            <a:r>
              <a:rPr lang="de-DE" dirty="0" err="1" smtClean="0"/>
              <a:t>capture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r>
              <a:rPr lang="de-DE" dirty="0" smtClean="0"/>
              <a:t> </a:t>
            </a:r>
            <a:r>
              <a:rPr lang="en-US" dirty="0" smtClean="0"/>
              <a:t>related </a:t>
            </a:r>
            <a:r>
              <a:rPr lang="en-US" dirty="0"/>
              <a:t>to </a:t>
            </a:r>
            <a:r>
              <a:rPr lang="en-US" dirty="0" smtClean="0"/>
              <a:t>scientific products (i.e</a:t>
            </a:r>
            <a:r>
              <a:rPr lang="en-US" dirty="0"/>
              <a:t>. articles, datasets, </a:t>
            </a:r>
            <a:r>
              <a:rPr lang="en-US" dirty="0" smtClean="0"/>
              <a:t>...)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capture</a:t>
            </a:r>
            <a:r>
              <a:rPr lang="de-DE" dirty="0" smtClean="0"/>
              <a:t>? </a:t>
            </a:r>
          </a:p>
          <a:p>
            <a:pPr lvl="1"/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for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lvl="1"/>
            <a:r>
              <a:rPr lang="de-DE" dirty="0" err="1" smtClean="0"/>
              <a:t>Types</a:t>
            </a:r>
            <a:r>
              <a:rPr lang="de-DE" dirty="0" smtClean="0"/>
              <a:t> and </a:t>
            </a:r>
            <a:r>
              <a:rPr lang="de-DE" dirty="0" err="1" smtClean="0"/>
              <a:t>nature</a:t>
            </a:r>
            <a:r>
              <a:rPr lang="de-DE" dirty="0" smtClean="0"/>
              <a:t> of </a:t>
            </a:r>
            <a:r>
              <a:rPr lang="de-DE" dirty="0" err="1" smtClean="0"/>
              <a:t>interactions</a:t>
            </a:r>
            <a:endParaRPr lang="de-DE" dirty="0" smtClean="0"/>
          </a:p>
          <a:p>
            <a:pPr lvl="1"/>
            <a:r>
              <a:rPr lang="de-DE" dirty="0" err="1" smtClean="0"/>
              <a:t>Availability</a:t>
            </a:r>
            <a:r>
              <a:rPr lang="de-DE" dirty="0" smtClean="0"/>
              <a:t> and </a:t>
            </a:r>
            <a:r>
              <a:rPr lang="de-DE" dirty="0" err="1" smtClean="0"/>
              <a:t>accessibility</a:t>
            </a:r>
            <a:r>
              <a:rPr lang="de-DE" dirty="0" smtClean="0"/>
              <a:t> of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media</a:t>
            </a:r>
            <a:r>
              <a:rPr lang="de-DE" dirty="0" smtClean="0"/>
              <a:t> </a:t>
            </a:r>
            <a:r>
              <a:rPr lang="de-DE" dirty="0" err="1" smtClean="0"/>
              <a:t>indicators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8" name="Picture 14" descr="C:\Users\pachecda\Desktop\Logos\EBSCO_Information_Services_20xx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98" y="2324509"/>
            <a:ext cx="1804143" cy="66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pachecda\Desktop\Logos\Google_Scholar_logo_20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81" y="2221496"/>
            <a:ext cx="2004847" cy="76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pachecda\Desktop\Logos\1200px-JSTOR_vector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216" y="2221496"/>
            <a:ext cx="798686" cy="10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pachecda\Desktop\Logos\logo-linkedi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69" y="3419506"/>
            <a:ext cx="1804144" cy="5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pachecda\Desktop\Logos\ResearchGate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68" y="3340975"/>
            <a:ext cx="2013212" cy="6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pachecda\Desktop\Logos\RePEc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82349"/>
            <a:ext cx="2053635" cy="47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pachecda\Desktop\Logos\d185xvar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22" y="3530326"/>
            <a:ext cx="1698874" cy="16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pachecda\Desktop\Logos\1200px-Wikipedia-logo-v2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21" y="3747107"/>
            <a:ext cx="1212095" cy="11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pachecda\Desktop\Logos\28204045-a4ccd246-68bf-11e7-87ab-cbd44fb36e23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71" y="2204864"/>
            <a:ext cx="978793" cy="97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pachecda\Desktop\Logos\youtube-new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69" y="4318128"/>
            <a:ext cx="2013211" cy="6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de-DE" dirty="0" err="1" smtClean="0"/>
              <a:t>SoMeR</a:t>
            </a:r>
            <a:r>
              <a:rPr lang="de-DE" dirty="0" smtClean="0"/>
              <a:t> Top 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9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de-DE" dirty="0" smtClean="0"/>
              <a:t>Social Media Registry</a:t>
            </a:r>
            <a:endParaRPr lang="de-DE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1" y="1600200"/>
            <a:ext cx="7657358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dirty="0" err="1" smtClean="0"/>
              <a:t>SoMeR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Wikipedia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1930400"/>
            <a:ext cx="5911850" cy="347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Open-Acess-Tage </a:t>
            </a:r>
            <a:r>
              <a:rPr lang="de-DE" dirty="0"/>
              <a:t>2017 – 11. – </a:t>
            </a:r>
            <a:r>
              <a:rPr lang="de-DE" dirty="0" smtClean="0"/>
              <a:t>13. September 2017, Dresden</a:t>
            </a:r>
            <a:endParaRPr lang="de-DE" dirty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SoMeR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Group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314600" cy="449736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/>
              <a:t>networking</a:t>
            </a:r>
            <a:r>
              <a:rPr lang="de-DE" dirty="0"/>
              <a:t> and </a:t>
            </a:r>
            <a:r>
              <a:rPr lang="de-DE" dirty="0" err="1" smtClean="0"/>
              <a:t>collaboration</a:t>
            </a:r>
            <a:r>
              <a:rPr lang="de-DE" b="1" dirty="0" smtClean="0"/>
              <a:t> </a:t>
            </a:r>
            <a:endParaRPr lang="de-DE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20888"/>
            <a:ext cx="5820728" cy="3320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dirty="0" err="1" smtClean="0"/>
              <a:t>SoMeR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/>
              <a:t>Group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2458616" cy="4497363"/>
          </a:xfrm>
        </p:spPr>
        <p:txBody>
          <a:bodyPr>
            <a:normAutofit/>
          </a:bodyPr>
          <a:lstStyle/>
          <a:p>
            <a:pPr marL="0" lvl="1" indent="0" algn="ctr">
              <a:buClr>
                <a:srgbClr val="449DD7"/>
              </a:buClr>
              <a:buNone/>
            </a:pPr>
            <a:r>
              <a:rPr lang="de-DE" sz="2800" dirty="0" err="1"/>
              <a:t>publication</a:t>
            </a:r>
            <a:r>
              <a:rPr lang="de-DE" sz="2800" dirty="0"/>
              <a:t> and </a:t>
            </a:r>
            <a:r>
              <a:rPr lang="de-DE" sz="2800" dirty="0" err="1" smtClean="0"/>
              <a:t>dissemination</a:t>
            </a:r>
            <a:r>
              <a:rPr lang="de-DE" sz="2800" b="1" dirty="0" smtClean="0"/>
              <a:t> </a:t>
            </a:r>
            <a:endParaRPr lang="de-DE" sz="28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20888"/>
            <a:ext cx="553085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_final">
  <a:themeElements>
    <a:clrScheme name="Benutzerdefiniert 2">
      <a:dk1>
        <a:srgbClr val="000000"/>
      </a:dk1>
      <a:lt1>
        <a:srgbClr val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3D305E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Präsentation_final</Template>
  <TotalTime>0</TotalTime>
  <Words>242</Words>
  <Application>Microsoft Office PowerPoint</Application>
  <PresentationFormat>Bildschirmpräsentation (4:3)</PresentationFormat>
  <Paragraphs>75</Paragraphs>
  <Slides>14</Slides>
  <Notes>9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Präsentation_final</vt:lpstr>
      <vt:lpstr>*metrics Project Group work 3 – Tech Check</vt:lpstr>
      <vt:lpstr>Suggestion to check</vt:lpstr>
      <vt:lpstr>Tasks</vt:lpstr>
      <vt:lpstr>Social Media Registry</vt:lpstr>
      <vt:lpstr> SoMeR Top 10</vt:lpstr>
      <vt:lpstr> Social Media Registry</vt:lpstr>
      <vt:lpstr> SoMeR Example Wikipedia</vt:lpstr>
      <vt:lpstr> SoMeR Functions Group 1</vt:lpstr>
      <vt:lpstr> SoMeR Functions Group 2</vt:lpstr>
      <vt:lpstr> SoMeR Functions Group 3</vt:lpstr>
      <vt:lpstr> SoMeR – Interactions, *metrics &amp; APIs</vt:lpstr>
      <vt:lpstr>Database version</vt:lpstr>
      <vt:lpstr>Discussion</vt:lpstr>
      <vt:lpstr>PowerPoint-Präsentation</vt:lpstr>
    </vt:vector>
  </TitlesOfParts>
  <Company>SUB Goettingen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Maxie Gottschling</dc:creator>
  <cp:lastModifiedBy>Astrid Orth</cp:lastModifiedBy>
  <cp:revision>62</cp:revision>
  <dcterms:created xsi:type="dcterms:W3CDTF">2017-08-31T08:56:18Z</dcterms:created>
  <dcterms:modified xsi:type="dcterms:W3CDTF">2019-03-26T18:04:37Z</dcterms:modified>
</cp:coreProperties>
</file>