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"/>
  </p:notesMasterIdLst>
  <p:sldIdLst>
    <p:sldId id="256" r:id="rId2"/>
    <p:sldId id="322" r:id="rId3"/>
    <p:sldId id="323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B"/>
    <a:srgbClr val="3D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84395" autoAdjust="0"/>
  </p:normalViewPr>
  <p:slideViewPr>
    <p:cSldViewPr>
      <p:cViewPr>
        <p:scale>
          <a:sx n="60" d="100"/>
          <a:sy n="60" d="100"/>
        </p:scale>
        <p:origin x="-1426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1733-1E41-43A7-98A9-4B7F8D00F094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F66-511E-4059-95D2-B4918CDBE5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9B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 userDrawn="1"/>
        </p:nvSpPr>
        <p:spPr>
          <a:xfrm>
            <a:off x="1187624" y="1916832"/>
            <a:ext cx="33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5344"/>
            <a:ext cx="9144000" cy="828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5878"/>
            <a:ext cx="1654840" cy="712608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820891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9A9B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  <p:sldLayoutId id="2147483717" r:id="rId8"/>
    <p:sldLayoutId id="2147483718" r:id="rId9"/>
    <p:sldLayoutId id="214748371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49DD7"/>
        </a:buClr>
        <a:buFont typeface="Symbol" panose="05050102010706020507" pitchFamily="18" charset="2"/>
        <a:buChar char=""/>
        <a:defRPr sz="32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C6236"/>
        </a:buClr>
        <a:buFont typeface="Symbol" panose="05050102010706020507" pitchFamily="18" charset="2"/>
        <a:buChar char=""/>
        <a:defRPr sz="28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etrics-project@sub.uni-goettingen.d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metrics-project.ne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eativecommons.org/licenses/by-nc-sa/4.0/" TargetMode="External"/><Relationship Id="rId5" Type="http://schemas.openxmlformats.org/officeDocument/2006/relationships/hyperlink" Target="https://www.facebook.com/metricsproject" TargetMode="External"/><Relationship Id="rId4" Type="http://schemas.openxmlformats.org/officeDocument/2006/relationships/hyperlink" Target="https://twitter.com/metrics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Group work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200800" cy="2376264"/>
          </a:xfrm>
        </p:spPr>
        <p:txBody>
          <a:bodyPr>
            <a:normAutofit fontScale="62500" lnSpcReduction="20000"/>
          </a:bodyPr>
          <a:lstStyle/>
          <a:p>
            <a:endParaRPr lang="de-DE" sz="5100" dirty="0" smtClean="0"/>
          </a:p>
          <a:p>
            <a:r>
              <a:rPr lang="de-DE" sz="5100" dirty="0" smtClean="0"/>
              <a:t>*</a:t>
            </a:r>
            <a:r>
              <a:rPr lang="de-DE" sz="5100" dirty="0" err="1" smtClean="0"/>
              <a:t>metrics</a:t>
            </a:r>
            <a:r>
              <a:rPr lang="de-DE" sz="5100" dirty="0" smtClean="0"/>
              <a:t> in Transition - Final Workshop</a:t>
            </a:r>
          </a:p>
          <a:p>
            <a:r>
              <a:rPr lang="de-DE" sz="5100" dirty="0" smtClean="0"/>
              <a:t>27-28 March 2019</a:t>
            </a:r>
          </a:p>
          <a:p>
            <a:pPr>
              <a:spcAft>
                <a:spcPts val="1200"/>
              </a:spcAft>
            </a:pPr>
            <a:r>
              <a:rPr lang="de-DE" sz="5100" dirty="0" smtClean="0"/>
              <a:t>SUB Göttingen</a:t>
            </a:r>
          </a:p>
        </p:txBody>
      </p:sp>
      <p:pic>
        <p:nvPicPr>
          <p:cNvPr id="4" name="Grafik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7984" y="5633865"/>
            <a:ext cx="621968" cy="2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000" dirty="0"/>
              <a:t>Producers and </a:t>
            </a:r>
            <a:r>
              <a:rPr lang="de-DE" sz="3000" dirty="0" err="1"/>
              <a:t>users</a:t>
            </a:r>
            <a:r>
              <a:rPr lang="de-DE" sz="3000" dirty="0"/>
              <a:t> of alternative </a:t>
            </a:r>
            <a:r>
              <a:rPr lang="de-DE" sz="3000" dirty="0" err="1" smtClean="0"/>
              <a:t>metrics</a:t>
            </a:r>
            <a:r>
              <a:rPr lang="de-DE" sz="3000" dirty="0" smtClean="0"/>
              <a:t> – </a:t>
            </a:r>
            <a:r>
              <a:rPr lang="de-DE" sz="3000" dirty="0" err="1" smtClean="0"/>
              <a:t>lessons</a:t>
            </a:r>
            <a:r>
              <a:rPr lang="de-DE" sz="3000" dirty="0" smtClean="0"/>
              <a:t> </a:t>
            </a:r>
            <a:r>
              <a:rPr lang="de-DE" sz="3000" dirty="0" err="1"/>
              <a:t>learnt</a:t>
            </a:r>
            <a:r>
              <a:rPr lang="de-DE" sz="3000" dirty="0"/>
              <a:t> for </a:t>
            </a:r>
            <a:r>
              <a:rPr lang="de-DE" sz="3000" dirty="0" err="1"/>
              <a:t>creation</a:t>
            </a:r>
            <a:r>
              <a:rPr lang="de-DE" sz="3000" dirty="0"/>
              <a:t> of </a:t>
            </a:r>
            <a:r>
              <a:rPr lang="de-DE" sz="3000" dirty="0" err="1"/>
              <a:t>novel</a:t>
            </a:r>
            <a:r>
              <a:rPr lang="de-DE" sz="3000" dirty="0"/>
              <a:t> </a:t>
            </a:r>
            <a:r>
              <a:rPr lang="de-DE" sz="3000" dirty="0" err="1"/>
              <a:t>indicators</a:t>
            </a:r>
            <a:endParaRPr lang="de-DE" sz="3000" dirty="0"/>
          </a:p>
          <a:p>
            <a:pPr marL="2425700" lvl="1" indent="-546100"/>
            <a:r>
              <a:rPr lang="de-DE" dirty="0" smtClean="0"/>
              <a:t>Steffen </a:t>
            </a:r>
            <a:r>
              <a:rPr lang="de-DE" dirty="0" smtClean="0"/>
              <a:t>Lemke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 smtClean="0"/>
              <a:t>Services for </a:t>
            </a:r>
            <a:r>
              <a:rPr lang="de-DE" sz="3000" dirty="0" err="1" smtClean="0"/>
              <a:t>usage</a:t>
            </a:r>
            <a:r>
              <a:rPr lang="de-DE" sz="3000" dirty="0" smtClean="0"/>
              <a:t> and alternative </a:t>
            </a:r>
            <a:r>
              <a:rPr lang="de-DE" sz="3000" dirty="0" err="1" smtClean="0"/>
              <a:t>metrics</a:t>
            </a:r>
            <a:r>
              <a:rPr lang="de-DE" sz="3000" dirty="0" smtClean="0"/>
              <a:t> </a:t>
            </a:r>
            <a:r>
              <a:rPr lang="de-DE" sz="3000" dirty="0" smtClean="0"/>
              <a:t>–   </a:t>
            </a:r>
            <a:r>
              <a:rPr lang="de-DE" sz="3000" dirty="0" smtClean="0"/>
              <a:t>a national </a:t>
            </a:r>
            <a:r>
              <a:rPr lang="de-DE" sz="3000" dirty="0" err="1" smtClean="0"/>
              <a:t>perspective</a:t>
            </a:r>
            <a:endParaRPr lang="de-DE" sz="3000" dirty="0" smtClean="0"/>
          </a:p>
          <a:p>
            <a:pPr marL="2425700" lvl="1" indent="-546100"/>
            <a:r>
              <a:rPr lang="de-DE" dirty="0" smtClean="0"/>
              <a:t>Jochen Schirrwagen, Daniel Beucke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 smtClean="0"/>
              <a:t>Tech-Check - </a:t>
            </a:r>
            <a:r>
              <a:rPr lang="de-DE" sz="3000" dirty="0" err="1" smtClean="0"/>
              <a:t>Inspect</a:t>
            </a:r>
            <a:r>
              <a:rPr lang="de-DE" sz="3000" dirty="0" smtClean="0"/>
              <a:t> </a:t>
            </a:r>
            <a:r>
              <a:rPr lang="de-DE" sz="3000" dirty="0" err="1"/>
              <a:t>our</a:t>
            </a:r>
            <a:r>
              <a:rPr lang="de-DE" sz="3000" dirty="0"/>
              <a:t> </a:t>
            </a:r>
            <a:r>
              <a:rPr lang="de-DE" sz="3000" dirty="0" smtClean="0"/>
              <a:t>*</a:t>
            </a:r>
            <a:r>
              <a:rPr lang="de-DE" sz="3000" dirty="0" err="1" smtClean="0"/>
              <a:t>metrics</a:t>
            </a:r>
            <a:r>
              <a:rPr lang="de-DE" sz="3000" dirty="0" smtClean="0"/>
              <a:t> </a:t>
            </a:r>
            <a:r>
              <a:rPr lang="de-DE" sz="3000" dirty="0" err="1" smtClean="0"/>
              <a:t>services</a:t>
            </a:r>
            <a:endParaRPr lang="de-DE" sz="3000" dirty="0" smtClean="0"/>
          </a:p>
          <a:p>
            <a:pPr marL="2425700" lvl="1" indent="-546100"/>
            <a:r>
              <a:rPr lang="de-DE" dirty="0" smtClean="0"/>
              <a:t>Astrid Orth, Julius Stropel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summary</a:t>
            </a:r>
            <a:endParaRPr lang="de-DE" dirty="0" smtClean="0"/>
          </a:p>
          <a:p>
            <a:r>
              <a:rPr lang="de-DE" dirty="0" err="1" smtClean="0"/>
              <a:t>Recommendations</a:t>
            </a:r>
            <a:endParaRPr lang="de-DE" dirty="0" smtClean="0"/>
          </a:p>
          <a:p>
            <a:r>
              <a:rPr lang="de-DE" dirty="0" smtClean="0"/>
              <a:t>Future 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 marL="0" lvl="0" indent="0">
              <a:buNone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/ Vielen Dank!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2"/>
            <a:r>
              <a:rPr lang="de-DE" dirty="0" smtClean="0"/>
              <a:t>Web 	</a:t>
            </a:r>
            <a:r>
              <a:rPr lang="de-DE" dirty="0" smtClean="0">
                <a:hlinkClick r:id="rId2"/>
              </a:rPr>
              <a:t>metrics-project.net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smtClean="0"/>
              <a:t>E-Mail 	</a:t>
            </a:r>
            <a:r>
              <a:rPr lang="de-DE" dirty="0" smtClean="0">
                <a:hlinkClick r:id="rId3"/>
              </a:rPr>
              <a:t>metrics-project@sub.uni-goettingen.de</a:t>
            </a:r>
            <a:endParaRPr lang="de-DE" dirty="0"/>
          </a:p>
          <a:p>
            <a:pPr lvl="2"/>
            <a:r>
              <a:rPr lang="de-DE" dirty="0"/>
              <a:t>Twitter </a:t>
            </a:r>
            <a:r>
              <a:rPr lang="de-DE" dirty="0" smtClean="0"/>
              <a:t>	</a:t>
            </a:r>
            <a:r>
              <a:rPr lang="de-DE" dirty="0" smtClean="0">
                <a:hlinkClick r:id="rId4"/>
              </a:rPr>
              <a:t>@</a:t>
            </a:r>
            <a:r>
              <a:rPr lang="de-DE" dirty="0" err="1">
                <a:hlinkClick r:id="rId4"/>
              </a:rPr>
              <a:t>metrics_project</a:t>
            </a:r>
            <a:endParaRPr lang="de-DE" dirty="0"/>
          </a:p>
          <a:p>
            <a:pPr lvl="2"/>
            <a:r>
              <a:rPr lang="de-DE" dirty="0"/>
              <a:t>Facebook </a:t>
            </a:r>
            <a:r>
              <a:rPr lang="de-DE" dirty="0" smtClean="0"/>
              <a:t>	</a:t>
            </a:r>
            <a:r>
              <a:rPr lang="de-DE" dirty="0" smtClean="0">
                <a:hlinkClick r:id="rId5"/>
              </a:rPr>
              <a:t>@</a:t>
            </a:r>
            <a:r>
              <a:rPr lang="de-DE" dirty="0" err="1" smtClean="0">
                <a:hlinkClick r:id="rId5"/>
              </a:rPr>
              <a:t>metricsproject</a:t>
            </a:r>
            <a:endParaRPr lang="de-DE" dirty="0" smtClean="0"/>
          </a:p>
          <a:p>
            <a:pPr lvl="2"/>
            <a:endParaRPr lang="de-DE" dirty="0"/>
          </a:p>
        </p:txBody>
      </p:sp>
      <p:pic>
        <p:nvPicPr>
          <p:cNvPr id="3" name="Grafik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24" y="5200397"/>
            <a:ext cx="1198032" cy="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final">
  <a:themeElements>
    <a:clrScheme name="Benutzerdefiniert 2">
      <a:dk1>
        <a:srgbClr val="000000"/>
      </a:dk1>
      <a:lt1>
        <a:srgbClr val="FFFFFF"/>
      </a:lt1>
      <a:dk2>
        <a:srgbClr val="3D325E"/>
      </a:dk2>
      <a:lt2>
        <a:srgbClr val="EEECE1"/>
      </a:lt2>
      <a:accent1>
        <a:srgbClr val="449DD7"/>
      </a:accent1>
      <a:accent2>
        <a:srgbClr val="EC6236"/>
      </a:accent2>
      <a:accent3>
        <a:srgbClr val="9A9B9B"/>
      </a:accent3>
      <a:accent4>
        <a:srgbClr val="3D305E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Präsentation_final</Template>
  <TotalTime>0</TotalTime>
  <Words>74</Words>
  <Application>Microsoft Office PowerPoint</Application>
  <PresentationFormat>Bildschirmpräsentation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Präsentation_final</vt:lpstr>
      <vt:lpstr>Group work</vt:lpstr>
      <vt:lpstr>Groups</vt:lpstr>
      <vt:lpstr>Tasks</vt:lpstr>
      <vt:lpstr>PowerPoint-Präsentation</vt:lpstr>
    </vt:vector>
  </TitlesOfParts>
  <Company>SUB Goettingen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Maxie Gottschling</dc:creator>
  <cp:lastModifiedBy>Astrid Orth</cp:lastModifiedBy>
  <cp:revision>65</cp:revision>
  <dcterms:created xsi:type="dcterms:W3CDTF">2017-08-31T08:56:18Z</dcterms:created>
  <dcterms:modified xsi:type="dcterms:W3CDTF">2019-03-26T17:55:18Z</dcterms:modified>
</cp:coreProperties>
</file>