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0" r:id="rId2"/>
    <p:sldId id="266" r:id="rId3"/>
    <p:sldId id="281" r:id="rId4"/>
    <p:sldId id="28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6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60"/>
  </p:normalViewPr>
  <p:slideViewPr>
    <p:cSldViewPr showGuides="1">
      <p:cViewPr varScale="1">
        <p:scale>
          <a:sx n="74" d="100"/>
          <a:sy n="74" d="100"/>
        </p:scale>
        <p:origin x="-720" y="-90"/>
      </p:cViewPr>
      <p:guideLst>
        <p:guide orient="horz" pos="1026"/>
        <p:guide pos="23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35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FC594-C334-45D8-928D-1998592CFA6D}" type="doc">
      <dgm:prSet loTypeId="urn:microsoft.com/office/officeart/2009/3/layout/RandomtoResultProcess" loCatId="process" qsTypeId="urn:microsoft.com/office/officeart/2005/8/quickstyle/simple3" qsCatId="simple" csTypeId="urn:microsoft.com/office/officeart/2005/8/colors/accent1_2" csCatId="accent1" phldr="1"/>
      <dgm:spPr/>
    </dgm:pt>
    <dgm:pt modelId="{3E9CF0F4-6F60-42EB-91F6-2BBB31D58644}">
      <dgm:prSet phldrT="[Text]"/>
      <dgm:spPr/>
      <dgm:t>
        <a:bodyPr/>
        <a:lstStyle/>
        <a:p>
          <a:r>
            <a:rPr lang="de-DE" dirty="0" smtClean="0"/>
            <a:t>DOIs aus </a:t>
          </a:r>
          <a:r>
            <a:rPr lang="de-DE" dirty="0" err="1" smtClean="0"/>
            <a:t>JuSER</a:t>
          </a:r>
          <a:endParaRPr lang="de-DE" dirty="0"/>
        </a:p>
      </dgm:t>
    </dgm:pt>
    <dgm:pt modelId="{96523ABC-AB6E-45E9-ABC9-D53C472114E3}" type="parTrans" cxnId="{3750114B-7D81-4F5F-837F-A9205B7A6991}">
      <dgm:prSet/>
      <dgm:spPr/>
      <dgm:t>
        <a:bodyPr/>
        <a:lstStyle/>
        <a:p>
          <a:endParaRPr lang="de-DE"/>
        </a:p>
      </dgm:t>
    </dgm:pt>
    <dgm:pt modelId="{87C47DAE-2C61-49C3-996D-F6B7C848A1E8}" type="sibTrans" cxnId="{3750114B-7D81-4F5F-837F-A9205B7A6991}">
      <dgm:prSet/>
      <dgm:spPr/>
      <dgm:t>
        <a:bodyPr/>
        <a:lstStyle/>
        <a:p>
          <a:endParaRPr lang="de-DE"/>
        </a:p>
      </dgm:t>
    </dgm:pt>
    <dgm:pt modelId="{23F86419-2946-4AC7-8123-D918576DA719}">
      <dgm:prSet phldrT="[Text]"/>
      <dgm:spPr/>
      <dgm:t>
        <a:bodyPr/>
        <a:lstStyle/>
        <a:p>
          <a:r>
            <a:rPr lang="de-DE" dirty="0" smtClean="0"/>
            <a:t>PMH durch </a:t>
          </a:r>
          <a:r>
            <a:rPr lang="de-DE" dirty="0" err="1" smtClean="0"/>
            <a:t>Altmetric</a:t>
          </a:r>
          <a:endParaRPr lang="de-DE" dirty="0"/>
        </a:p>
      </dgm:t>
    </dgm:pt>
    <dgm:pt modelId="{AC4E315B-C3A1-4C3F-A0C0-B22C1B8904A2}" type="parTrans" cxnId="{A35C6894-F077-4AF6-B57F-D90FFC2133C2}">
      <dgm:prSet/>
      <dgm:spPr/>
      <dgm:t>
        <a:bodyPr/>
        <a:lstStyle/>
        <a:p>
          <a:endParaRPr lang="de-DE"/>
        </a:p>
      </dgm:t>
    </dgm:pt>
    <dgm:pt modelId="{06C18DC6-A0BF-409A-8114-3656DA0EA76F}" type="sibTrans" cxnId="{A35C6894-F077-4AF6-B57F-D90FFC2133C2}">
      <dgm:prSet/>
      <dgm:spPr/>
      <dgm:t>
        <a:bodyPr/>
        <a:lstStyle/>
        <a:p>
          <a:endParaRPr lang="de-DE"/>
        </a:p>
      </dgm:t>
    </dgm:pt>
    <dgm:pt modelId="{DE0B86E2-00B0-4CB5-AB0E-1F53672DAF49}">
      <dgm:prSet phldrT="[Text]"/>
      <dgm:spPr/>
      <dgm:t>
        <a:bodyPr/>
        <a:lstStyle/>
        <a:p>
          <a:r>
            <a:rPr lang="de-DE" dirty="0" err="1" smtClean="0"/>
            <a:t>Altmetric</a:t>
          </a:r>
          <a:r>
            <a:rPr lang="de-DE" dirty="0" smtClean="0"/>
            <a:t> Explorer</a:t>
          </a:r>
          <a:endParaRPr lang="de-DE" dirty="0"/>
        </a:p>
      </dgm:t>
    </dgm:pt>
    <dgm:pt modelId="{4D64A705-50E3-4D00-98D7-3607AAE181C3}" type="parTrans" cxnId="{745036DA-DC48-4AC3-B9F0-E7D0165BEF51}">
      <dgm:prSet/>
      <dgm:spPr/>
      <dgm:t>
        <a:bodyPr/>
        <a:lstStyle/>
        <a:p>
          <a:endParaRPr lang="de-DE"/>
        </a:p>
      </dgm:t>
    </dgm:pt>
    <dgm:pt modelId="{F012A02B-F693-4857-BF88-4AF3A8170339}" type="sibTrans" cxnId="{745036DA-DC48-4AC3-B9F0-E7D0165BEF51}">
      <dgm:prSet/>
      <dgm:spPr/>
      <dgm:t>
        <a:bodyPr/>
        <a:lstStyle/>
        <a:p>
          <a:endParaRPr lang="de-DE"/>
        </a:p>
      </dgm:t>
    </dgm:pt>
    <dgm:pt modelId="{D7E7D76B-B2A6-4085-B92D-4A0B014315F2}" type="pres">
      <dgm:prSet presAssocID="{691FC594-C334-45D8-928D-1998592CFA6D}" presName="Name0" presStyleCnt="0">
        <dgm:presLayoutVars>
          <dgm:dir/>
          <dgm:animOne val="branch"/>
          <dgm:animLvl val="lvl"/>
        </dgm:presLayoutVars>
      </dgm:prSet>
      <dgm:spPr/>
    </dgm:pt>
    <dgm:pt modelId="{C198F29C-E891-4D71-96C4-124BCABB7B5C}" type="pres">
      <dgm:prSet presAssocID="{3E9CF0F4-6F60-42EB-91F6-2BBB31D58644}" presName="chaos" presStyleCnt="0"/>
      <dgm:spPr/>
    </dgm:pt>
    <dgm:pt modelId="{1012B3D1-CA50-48B1-B960-CF27EFC8C1CE}" type="pres">
      <dgm:prSet presAssocID="{3E9CF0F4-6F60-42EB-91F6-2BBB31D58644}" presName="parTx1" presStyleLbl="revTx" presStyleIdx="0" presStyleCnt="2"/>
      <dgm:spPr/>
      <dgm:t>
        <a:bodyPr/>
        <a:lstStyle/>
        <a:p>
          <a:endParaRPr lang="de-DE"/>
        </a:p>
      </dgm:t>
    </dgm:pt>
    <dgm:pt modelId="{35680F65-74AA-41E4-9F2A-CDD1738F7C1A}" type="pres">
      <dgm:prSet presAssocID="{3E9CF0F4-6F60-42EB-91F6-2BBB31D58644}" presName="c1" presStyleLbl="node1" presStyleIdx="0" presStyleCnt="19"/>
      <dgm:spPr/>
    </dgm:pt>
    <dgm:pt modelId="{01C9A049-E6F7-417F-8101-39E1FE9D64C6}" type="pres">
      <dgm:prSet presAssocID="{3E9CF0F4-6F60-42EB-91F6-2BBB31D58644}" presName="c2" presStyleLbl="node1" presStyleIdx="1" presStyleCnt="19"/>
      <dgm:spPr/>
    </dgm:pt>
    <dgm:pt modelId="{8D1BBB43-2715-4A19-ACDA-75985C075021}" type="pres">
      <dgm:prSet presAssocID="{3E9CF0F4-6F60-42EB-91F6-2BBB31D58644}" presName="c3" presStyleLbl="node1" presStyleIdx="2" presStyleCnt="19"/>
      <dgm:spPr/>
    </dgm:pt>
    <dgm:pt modelId="{74E50BA6-137F-4268-886A-104473BAFDB7}" type="pres">
      <dgm:prSet presAssocID="{3E9CF0F4-6F60-42EB-91F6-2BBB31D58644}" presName="c4" presStyleLbl="node1" presStyleIdx="3" presStyleCnt="19"/>
      <dgm:spPr/>
    </dgm:pt>
    <dgm:pt modelId="{5C6CEDFC-9608-4959-82DF-E426D3ADAF50}" type="pres">
      <dgm:prSet presAssocID="{3E9CF0F4-6F60-42EB-91F6-2BBB31D58644}" presName="c5" presStyleLbl="node1" presStyleIdx="4" presStyleCnt="19"/>
      <dgm:spPr/>
    </dgm:pt>
    <dgm:pt modelId="{5197AF37-7E2B-4E4C-A9AA-606C6A6E1670}" type="pres">
      <dgm:prSet presAssocID="{3E9CF0F4-6F60-42EB-91F6-2BBB31D58644}" presName="c6" presStyleLbl="node1" presStyleIdx="5" presStyleCnt="19"/>
      <dgm:spPr/>
    </dgm:pt>
    <dgm:pt modelId="{D0ED474F-7332-4430-BF6C-993D0D94A238}" type="pres">
      <dgm:prSet presAssocID="{3E9CF0F4-6F60-42EB-91F6-2BBB31D58644}" presName="c7" presStyleLbl="node1" presStyleIdx="6" presStyleCnt="19"/>
      <dgm:spPr/>
    </dgm:pt>
    <dgm:pt modelId="{1AE38B02-576E-46A6-B40C-351D8D8F1DCD}" type="pres">
      <dgm:prSet presAssocID="{3E9CF0F4-6F60-42EB-91F6-2BBB31D58644}" presName="c8" presStyleLbl="node1" presStyleIdx="7" presStyleCnt="19"/>
      <dgm:spPr/>
    </dgm:pt>
    <dgm:pt modelId="{E2C13D49-F72D-48B1-A9AD-1D769692BEEA}" type="pres">
      <dgm:prSet presAssocID="{3E9CF0F4-6F60-42EB-91F6-2BBB31D58644}" presName="c9" presStyleLbl="node1" presStyleIdx="8" presStyleCnt="19"/>
      <dgm:spPr/>
    </dgm:pt>
    <dgm:pt modelId="{173BF83E-12FA-4219-92BC-EC4E65F451BA}" type="pres">
      <dgm:prSet presAssocID="{3E9CF0F4-6F60-42EB-91F6-2BBB31D58644}" presName="c10" presStyleLbl="node1" presStyleIdx="9" presStyleCnt="19"/>
      <dgm:spPr/>
    </dgm:pt>
    <dgm:pt modelId="{8FFB432A-4E40-4C3A-A8CC-69EC38B72F77}" type="pres">
      <dgm:prSet presAssocID="{3E9CF0F4-6F60-42EB-91F6-2BBB31D58644}" presName="c11" presStyleLbl="node1" presStyleIdx="10" presStyleCnt="19"/>
      <dgm:spPr/>
    </dgm:pt>
    <dgm:pt modelId="{A9941415-6D7B-49E4-B0E4-0D82874A5123}" type="pres">
      <dgm:prSet presAssocID="{3E9CF0F4-6F60-42EB-91F6-2BBB31D58644}" presName="c12" presStyleLbl="node1" presStyleIdx="11" presStyleCnt="19"/>
      <dgm:spPr/>
    </dgm:pt>
    <dgm:pt modelId="{8DE55BD1-E93E-4380-B24C-37F7DF6099E4}" type="pres">
      <dgm:prSet presAssocID="{3E9CF0F4-6F60-42EB-91F6-2BBB31D58644}" presName="c13" presStyleLbl="node1" presStyleIdx="12" presStyleCnt="19"/>
      <dgm:spPr/>
    </dgm:pt>
    <dgm:pt modelId="{CD237C25-1563-4F14-9248-C0973F7798B3}" type="pres">
      <dgm:prSet presAssocID="{3E9CF0F4-6F60-42EB-91F6-2BBB31D58644}" presName="c14" presStyleLbl="node1" presStyleIdx="13" presStyleCnt="19"/>
      <dgm:spPr/>
    </dgm:pt>
    <dgm:pt modelId="{8DC96C02-D9AF-4160-BD02-36731D79EC89}" type="pres">
      <dgm:prSet presAssocID="{3E9CF0F4-6F60-42EB-91F6-2BBB31D58644}" presName="c15" presStyleLbl="node1" presStyleIdx="14" presStyleCnt="19"/>
      <dgm:spPr/>
    </dgm:pt>
    <dgm:pt modelId="{C86697F9-B6C9-4EE7-AE14-2B41C3695B8A}" type="pres">
      <dgm:prSet presAssocID="{3E9CF0F4-6F60-42EB-91F6-2BBB31D58644}" presName="c16" presStyleLbl="node1" presStyleIdx="15" presStyleCnt="19"/>
      <dgm:spPr/>
    </dgm:pt>
    <dgm:pt modelId="{364F1E23-1D42-4168-9FFE-00B06A2D8ED6}" type="pres">
      <dgm:prSet presAssocID="{3E9CF0F4-6F60-42EB-91F6-2BBB31D58644}" presName="c17" presStyleLbl="node1" presStyleIdx="16" presStyleCnt="19"/>
      <dgm:spPr/>
    </dgm:pt>
    <dgm:pt modelId="{6FD91A4E-E0C0-4665-8985-F5DC9415AFF3}" type="pres">
      <dgm:prSet presAssocID="{3E9CF0F4-6F60-42EB-91F6-2BBB31D58644}" presName="c18" presStyleLbl="node1" presStyleIdx="17" presStyleCnt="19"/>
      <dgm:spPr/>
    </dgm:pt>
    <dgm:pt modelId="{A729C07F-3260-43A0-8730-0F2BC0DE0EAC}" type="pres">
      <dgm:prSet presAssocID="{87C47DAE-2C61-49C3-996D-F6B7C848A1E8}" presName="chevronComposite1" presStyleCnt="0"/>
      <dgm:spPr/>
    </dgm:pt>
    <dgm:pt modelId="{D2DE7150-1E4D-42DB-9B17-75C0C6D9475A}" type="pres">
      <dgm:prSet presAssocID="{87C47DAE-2C61-49C3-996D-F6B7C848A1E8}" presName="chevron1" presStyleLbl="sibTrans2D1" presStyleIdx="0" presStyleCnt="2"/>
      <dgm:spPr/>
    </dgm:pt>
    <dgm:pt modelId="{BFEAC7AA-9E90-4356-B2F4-7F28E1FA540E}" type="pres">
      <dgm:prSet presAssocID="{87C47DAE-2C61-49C3-996D-F6B7C848A1E8}" presName="spChevron1" presStyleCnt="0"/>
      <dgm:spPr/>
    </dgm:pt>
    <dgm:pt modelId="{C732CE26-F331-4530-A235-19FB643A811F}" type="pres">
      <dgm:prSet presAssocID="{23F86419-2946-4AC7-8123-D918576DA719}" presName="middle" presStyleCnt="0"/>
      <dgm:spPr/>
    </dgm:pt>
    <dgm:pt modelId="{C9B931DC-BA3D-4530-A271-EC8F7DB64BE8}" type="pres">
      <dgm:prSet presAssocID="{23F86419-2946-4AC7-8123-D918576DA719}" presName="parTxMid" presStyleLbl="revTx" presStyleIdx="1" presStyleCnt="2"/>
      <dgm:spPr/>
      <dgm:t>
        <a:bodyPr/>
        <a:lstStyle/>
        <a:p>
          <a:endParaRPr lang="de-DE"/>
        </a:p>
      </dgm:t>
    </dgm:pt>
    <dgm:pt modelId="{22982A79-DDDB-4A14-B7BD-B4C0602D7074}" type="pres">
      <dgm:prSet presAssocID="{23F86419-2946-4AC7-8123-D918576DA719}" presName="spMid" presStyleCnt="0"/>
      <dgm:spPr/>
    </dgm:pt>
    <dgm:pt modelId="{4A031BB1-30EE-47F4-BF85-56241C346606}" type="pres">
      <dgm:prSet presAssocID="{06C18DC6-A0BF-409A-8114-3656DA0EA76F}" presName="chevronComposite1" presStyleCnt="0"/>
      <dgm:spPr/>
    </dgm:pt>
    <dgm:pt modelId="{78146FC4-5271-4742-8C5D-ABCE9E61934B}" type="pres">
      <dgm:prSet presAssocID="{06C18DC6-A0BF-409A-8114-3656DA0EA76F}" presName="chevron1" presStyleLbl="sibTrans2D1" presStyleIdx="1" presStyleCnt="2"/>
      <dgm:spPr/>
    </dgm:pt>
    <dgm:pt modelId="{A59AC3A6-42A8-482A-AB58-6AD9D95E3BBF}" type="pres">
      <dgm:prSet presAssocID="{06C18DC6-A0BF-409A-8114-3656DA0EA76F}" presName="spChevron1" presStyleCnt="0"/>
      <dgm:spPr/>
    </dgm:pt>
    <dgm:pt modelId="{FA723A81-C590-4359-8B11-F69568E39F1C}" type="pres">
      <dgm:prSet presAssocID="{DE0B86E2-00B0-4CB5-AB0E-1F53672DAF49}" presName="last" presStyleCnt="0"/>
      <dgm:spPr/>
    </dgm:pt>
    <dgm:pt modelId="{A12B4F82-E29D-4D89-BB66-994E27141969}" type="pres">
      <dgm:prSet presAssocID="{DE0B86E2-00B0-4CB5-AB0E-1F53672DAF49}" presName="circleTx" presStyleLbl="node1" presStyleIdx="18" presStyleCnt="19"/>
      <dgm:spPr/>
      <dgm:t>
        <a:bodyPr/>
        <a:lstStyle/>
        <a:p>
          <a:endParaRPr lang="de-DE"/>
        </a:p>
      </dgm:t>
    </dgm:pt>
    <dgm:pt modelId="{D3794EA9-EB0C-44F6-BFE1-8AD8EEF1D3BD}" type="pres">
      <dgm:prSet presAssocID="{DE0B86E2-00B0-4CB5-AB0E-1F53672DAF49}" presName="spN" presStyleCnt="0"/>
      <dgm:spPr/>
    </dgm:pt>
  </dgm:ptLst>
  <dgm:cxnLst>
    <dgm:cxn modelId="{3750114B-7D81-4F5F-837F-A9205B7A6991}" srcId="{691FC594-C334-45D8-928D-1998592CFA6D}" destId="{3E9CF0F4-6F60-42EB-91F6-2BBB31D58644}" srcOrd="0" destOrd="0" parTransId="{96523ABC-AB6E-45E9-ABC9-D53C472114E3}" sibTransId="{87C47DAE-2C61-49C3-996D-F6B7C848A1E8}"/>
    <dgm:cxn modelId="{7DD36BA3-9060-46D2-A06C-876238A2E0EA}" type="presOf" srcId="{23F86419-2946-4AC7-8123-D918576DA719}" destId="{C9B931DC-BA3D-4530-A271-EC8F7DB64BE8}" srcOrd="0" destOrd="0" presId="urn:microsoft.com/office/officeart/2009/3/layout/RandomtoResultProcess"/>
    <dgm:cxn modelId="{B4F87B65-CCFE-4B8E-859D-6D9784D857E1}" type="presOf" srcId="{DE0B86E2-00B0-4CB5-AB0E-1F53672DAF49}" destId="{A12B4F82-E29D-4D89-BB66-994E27141969}" srcOrd="0" destOrd="0" presId="urn:microsoft.com/office/officeart/2009/3/layout/RandomtoResultProcess"/>
    <dgm:cxn modelId="{098A6727-156C-4729-B88E-EF7EAED8EF9B}" type="presOf" srcId="{3E9CF0F4-6F60-42EB-91F6-2BBB31D58644}" destId="{1012B3D1-CA50-48B1-B960-CF27EFC8C1CE}" srcOrd="0" destOrd="0" presId="urn:microsoft.com/office/officeart/2009/3/layout/RandomtoResultProcess"/>
    <dgm:cxn modelId="{F07FBACF-5144-45B9-9EBA-E6F0620698D5}" type="presOf" srcId="{691FC594-C334-45D8-928D-1998592CFA6D}" destId="{D7E7D76B-B2A6-4085-B92D-4A0B014315F2}" srcOrd="0" destOrd="0" presId="urn:microsoft.com/office/officeart/2009/3/layout/RandomtoResultProcess"/>
    <dgm:cxn modelId="{745036DA-DC48-4AC3-B9F0-E7D0165BEF51}" srcId="{691FC594-C334-45D8-928D-1998592CFA6D}" destId="{DE0B86E2-00B0-4CB5-AB0E-1F53672DAF49}" srcOrd="2" destOrd="0" parTransId="{4D64A705-50E3-4D00-98D7-3607AAE181C3}" sibTransId="{F012A02B-F693-4857-BF88-4AF3A8170339}"/>
    <dgm:cxn modelId="{A35C6894-F077-4AF6-B57F-D90FFC2133C2}" srcId="{691FC594-C334-45D8-928D-1998592CFA6D}" destId="{23F86419-2946-4AC7-8123-D918576DA719}" srcOrd="1" destOrd="0" parTransId="{AC4E315B-C3A1-4C3F-A0C0-B22C1B8904A2}" sibTransId="{06C18DC6-A0BF-409A-8114-3656DA0EA76F}"/>
    <dgm:cxn modelId="{0C87DD9C-BB61-4B6B-A46E-055C74893774}" type="presParOf" srcId="{D7E7D76B-B2A6-4085-B92D-4A0B014315F2}" destId="{C198F29C-E891-4D71-96C4-124BCABB7B5C}" srcOrd="0" destOrd="0" presId="urn:microsoft.com/office/officeart/2009/3/layout/RandomtoResultProcess"/>
    <dgm:cxn modelId="{5B3183B6-8487-452E-B0EE-6AFD1D31F38D}" type="presParOf" srcId="{C198F29C-E891-4D71-96C4-124BCABB7B5C}" destId="{1012B3D1-CA50-48B1-B960-CF27EFC8C1CE}" srcOrd="0" destOrd="0" presId="urn:microsoft.com/office/officeart/2009/3/layout/RandomtoResultProcess"/>
    <dgm:cxn modelId="{D153DA43-C002-415B-B533-A9A993295809}" type="presParOf" srcId="{C198F29C-E891-4D71-96C4-124BCABB7B5C}" destId="{35680F65-74AA-41E4-9F2A-CDD1738F7C1A}" srcOrd="1" destOrd="0" presId="urn:microsoft.com/office/officeart/2009/3/layout/RandomtoResultProcess"/>
    <dgm:cxn modelId="{EF7ACC60-CE96-4061-AD24-172BF95C0A4D}" type="presParOf" srcId="{C198F29C-E891-4D71-96C4-124BCABB7B5C}" destId="{01C9A049-E6F7-417F-8101-39E1FE9D64C6}" srcOrd="2" destOrd="0" presId="urn:microsoft.com/office/officeart/2009/3/layout/RandomtoResultProcess"/>
    <dgm:cxn modelId="{EF5BBC01-92EB-4233-8E95-1168D8786081}" type="presParOf" srcId="{C198F29C-E891-4D71-96C4-124BCABB7B5C}" destId="{8D1BBB43-2715-4A19-ACDA-75985C075021}" srcOrd="3" destOrd="0" presId="urn:microsoft.com/office/officeart/2009/3/layout/RandomtoResultProcess"/>
    <dgm:cxn modelId="{79B36C90-0D7D-4EF1-9D9D-B776D7F51C99}" type="presParOf" srcId="{C198F29C-E891-4D71-96C4-124BCABB7B5C}" destId="{74E50BA6-137F-4268-886A-104473BAFDB7}" srcOrd="4" destOrd="0" presId="urn:microsoft.com/office/officeart/2009/3/layout/RandomtoResultProcess"/>
    <dgm:cxn modelId="{264678BE-0142-477C-AC45-9A0E3B9196A6}" type="presParOf" srcId="{C198F29C-E891-4D71-96C4-124BCABB7B5C}" destId="{5C6CEDFC-9608-4959-82DF-E426D3ADAF50}" srcOrd="5" destOrd="0" presId="urn:microsoft.com/office/officeart/2009/3/layout/RandomtoResultProcess"/>
    <dgm:cxn modelId="{EC20138E-F4D2-49F7-AFC5-26F81EFEF8FF}" type="presParOf" srcId="{C198F29C-E891-4D71-96C4-124BCABB7B5C}" destId="{5197AF37-7E2B-4E4C-A9AA-606C6A6E1670}" srcOrd="6" destOrd="0" presId="urn:microsoft.com/office/officeart/2009/3/layout/RandomtoResultProcess"/>
    <dgm:cxn modelId="{1CACC980-53A5-40FA-B3D7-8B42A9E323DC}" type="presParOf" srcId="{C198F29C-E891-4D71-96C4-124BCABB7B5C}" destId="{D0ED474F-7332-4430-BF6C-993D0D94A238}" srcOrd="7" destOrd="0" presId="urn:microsoft.com/office/officeart/2009/3/layout/RandomtoResultProcess"/>
    <dgm:cxn modelId="{F0845DC2-C10A-4990-931F-286277B84246}" type="presParOf" srcId="{C198F29C-E891-4D71-96C4-124BCABB7B5C}" destId="{1AE38B02-576E-46A6-B40C-351D8D8F1DCD}" srcOrd="8" destOrd="0" presId="urn:microsoft.com/office/officeart/2009/3/layout/RandomtoResultProcess"/>
    <dgm:cxn modelId="{AD40FDAC-24F5-45A9-8DC8-8E75FD94105B}" type="presParOf" srcId="{C198F29C-E891-4D71-96C4-124BCABB7B5C}" destId="{E2C13D49-F72D-48B1-A9AD-1D769692BEEA}" srcOrd="9" destOrd="0" presId="urn:microsoft.com/office/officeart/2009/3/layout/RandomtoResultProcess"/>
    <dgm:cxn modelId="{3CBBF33A-7FFA-42F3-9125-295F35621072}" type="presParOf" srcId="{C198F29C-E891-4D71-96C4-124BCABB7B5C}" destId="{173BF83E-12FA-4219-92BC-EC4E65F451BA}" srcOrd="10" destOrd="0" presId="urn:microsoft.com/office/officeart/2009/3/layout/RandomtoResultProcess"/>
    <dgm:cxn modelId="{CC435F2A-122E-425B-8979-AB23939FB4A2}" type="presParOf" srcId="{C198F29C-E891-4D71-96C4-124BCABB7B5C}" destId="{8FFB432A-4E40-4C3A-A8CC-69EC38B72F77}" srcOrd="11" destOrd="0" presId="urn:microsoft.com/office/officeart/2009/3/layout/RandomtoResultProcess"/>
    <dgm:cxn modelId="{C204F520-65A0-462B-9F93-E62AB640192A}" type="presParOf" srcId="{C198F29C-E891-4D71-96C4-124BCABB7B5C}" destId="{A9941415-6D7B-49E4-B0E4-0D82874A5123}" srcOrd="12" destOrd="0" presId="urn:microsoft.com/office/officeart/2009/3/layout/RandomtoResultProcess"/>
    <dgm:cxn modelId="{FA3EEF93-9ED6-4150-BADE-CE0C3890AB0E}" type="presParOf" srcId="{C198F29C-E891-4D71-96C4-124BCABB7B5C}" destId="{8DE55BD1-E93E-4380-B24C-37F7DF6099E4}" srcOrd="13" destOrd="0" presId="urn:microsoft.com/office/officeart/2009/3/layout/RandomtoResultProcess"/>
    <dgm:cxn modelId="{8FD1FE04-2C38-44FF-85A6-73E8BFD1B479}" type="presParOf" srcId="{C198F29C-E891-4D71-96C4-124BCABB7B5C}" destId="{CD237C25-1563-4F14-9248-C0973F7798B3}" srcOrd="14" destOrd="0" presId="urn:microsoft.com/office/officeart/2009/3/layout/RandomtoResultProcess"/>
    <dgm:cxn modelId="{927E3A4B-8D21-4C5A-A7B3-922AD9591DCD}" type="presParOf" srcId="{C198F29C-E891-4D71-96C4-124BCABB7B5C}" destId="{8DC96C02-D9AF-4160-BD02-36731D79EC89}" srcOrd="15" destOrd="0" presId="urn:microsoft.com/office/officeart/2009/3/layout/RandomtoResultProcess"/>
    <dgm:cxn modelId="{B0F6886F-D618-40A7-A7FF-3985C92F5691}" type="presParOf" srcId="{C198F29C-E891-4D71-96C4-124BCABB7B5C}" destId="{C86697F9-B6C9-4EE7-AE14-2B41C3695B8A}" srcOrd="16" destOrd="0" presId="urn:microsoft.com/office/officeart/2009/3/layout/RandomtoResultProcess"/>
    <dgm:cxn modelId="{A504260A-0FFD-41D0-884B-FB1B0737CD37}" type="presParOf" srcId="{C198F29C-E891-4D71-96C4-124BCABB7B5C}" destId="{364F1E23-1D42-4168-9FFE-00B06A2D8ED6}" srcOrd="17" destOrd="0" presId="urn:microsoft.com/office/officeart/2009/3/layout/RandomtoResultProcess"/>
    <dgm:cxn modelId="{4414833A-C3CE-430F-933E-D98972284117}" type="presParOf" srcId="{C198F29C-E891-4D71-96C4-124BCABB7B5C}" destId="{6FD91A4E-E0C0-4665-8985-F5DC9415AFF3}" srcOrd="18" destOrd="0" presId="urn:microsoft.com/office/officeart/2009/3/layout/RandomtoResultProcess"/>
    <dgm:cxn modelId="{28BCD28A-CF9D-4702-847B-E413050F767A}" type="presParOf" srcId="{D7E7D76B-B2A6-4085-B92D-4A0B014315F2}" destId="{A729C07F-3260-43A0-8730-0F2BC0DE0EAC}" srcOrd="1" destOrd="0" presId="urn:microsoft.com/office/officeart/2009/3/layout/RandomtoResultProcess"/>
    <dgm:cxn modelId="{6AB744BA-C81C-47B2-9FE5-73F8BF234D05}" type="presParOf" srcId="{A729C07F-3260-43A0-8730-0F2BC0DE0EAC}" destId="{D2DE7150-1E4D-42DB-9B17-75C0C6D9475A}" srcOrd="0" destOrd="0" presId="urn:microsoft.com/office/officeart/2009/3/layout/RandomtoResultProcess"/>
    <dgm:cxn modelId="{5D4A36E1-8442-4C80-B247-5FC12702985E}" type="presParOf" srcId="{A729C07F-3260-43A0-8730-0F2BC0DE0EAC}" destId="{BFEAC7AA-9E90-4356-B2F4-7F28E1FA540E}" srcOrd="1" destOrd="0" presId="urn:microsoft.com/office/officeart/2009/3/layout/RandomtoResultProcess"/>
    <dgm:cxn modelId="{BF995AB8-3176-4B21-AEEF-725ED412D0D4}" type="presParOf" srcId="{D7E7D76B-B2A6-4085-B92D-4A0B014315F2}" destId="{C732CE26-F331-4530-A235-19FB643A811F}" srcOrd="2" destOrd="0" presId="urn:microsoft.com/office/officeart/2009/3/layout/RandomtoResultProcess"/>
    <dgm:cxn modelId="{E08FDE28-940E-4615-BD1D-A6F2BD1903B7}" type="presParOf" srcId="{C732CE26-F331-4530-A235-19FB643A811F}" destId="{C9B931DC-BA3D-4530-A271-EC8F7DB64BE8}" srcOrd="0" destOrd="0" presId="urn:microsoft.com/office/officeart/2009/3/layout/RandomtoResultProcess"/>
    <dgm:cxn modelId="{CCC3212D-CACE-4BC1-905D-206A183D73B7}" type="presParOf" srcId="{C732CE26-F331-4530-A235-19FB643A811F}" destId="{22982A79-DDDB-4A14-B7BD-B4C0602D7074}" srcOrd="1" destOrd="0" presId="urn:microsoft.com/office/officeart/2009/3/layout/RandomtoResultProcess"/>
    <dgm:cxn modelId="{9915953E-7313-4AFD-BA06-FBE377A30BA6}" type="presParOf" srcId="{D7E7D76B-B2A6-4085-B92D-4A0B014315F2}" destId="{4A031BB1-30EE-47F4-BF85-56241C346606}" srcOrd="3" destOrd="0" presId="urn:microsoft.com/office/officeart/2009/3/layout/RandomtoResultProcess"/>
    <dgm:cxn modelId="{3B40A8F1-4D3B-4BB4-A66D-C2E0C9D997C9}" type="presParOf" srcId="{4A031BB1-30EE-47F4-BF85-56241C346606}" destId="{78146FC4-5271-4742-8C5D-ABCE9E61934B}" srcOrd="0" destOrd="0" presId="urn:microsoft.com/office/officeart/2009/3/layout/RandomtoResultProcess"/>
    <dgm:cxn modelId="{F4B6DB33-EA8E-42D9-BF0C-9C9A8AB95AF2}" type="presParOf" srcId="{4A031BB1-30EE-47F4-BF85-56241C346606}" destId="{A59AC3A6-42A8-482A-AB58-6AD9D95E3BBF}" srcOrd="1" destOrd="0" presId="urn:microsoft.com/office/officeart/2009/3/layout/RandomtoResultProcess"/>
    <dgm:cxn modelId="{FE5E9751-E7D1-4E3C-926B-B84D924FC406}" type="presParOf" srcId="{D7E7D76B-B2A6-4085-B92D-4A0B014315F2}" destId="{FA723A81-C590-4359-8B11-F69568E39F1C}" srcOrd="4" destOrd="0" presId="urn:microsoft.com/office/officeart/2009/3/layout/RandomtoResultProcess"/>
    <dgm:cxn modelId="{AFD2503F-ACFE-4AB6-AF02-E05D761CEE0E}" type="presParOf" srcId="{FA723A81-C590-4359-8B11-F69568E39F1C}" destId="{A12B4F82-E29D-4D89-BB66-994E27141969}" srcOrd="0" destOrd="0" presId="urn:microsoft.com/office/officeart/2009/3/layout/RandomtoResultProcess"/>
    <dgm:cxn modelId="{0D749004-DC25-4760-90EC-576587FFAD2D}" type="presParOf" srcId="{FA723A81-C590-4359-8B11-F69568E39F1C}" destId="{D3794EA9-EB0C-44F6-BFE1-8AD8EEF1D3BD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2B3D1-CA50-48B1-B960-CF27EFC8C1CE}">
      <dsp:nvSpPr>
        <dsp:cNvPr id="0" name=""/>
        <dsp:cNvSpPr/>
      </dsp:nvSpPr>
      <dsp:spPr>
        <a:xfrm>
          <a:off x="164807" y="1209746"/>
          <a:ext cx="2417323" cy="79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DOIs aus </a:t>
          </a:r>
          <a:r>
            <a:rPr lang="de-DE" sz="2700" kern="1200" dirty="0" err="1" smtClean="0"/>
            <a:t>JuSER</a:t>
          </a:r>
          <a:endParaRPr lang="de-DE" sz="2700" kern="1200" dirty="0"/>
        </a:p>
      </dsp:txBody>
      <dsp:txXfrm>
        <a:off x="164807" y="1209746"/>
        <a:ext cx="2417323" cy="796618"/>
      </dsp:txXfrm>
    </dsp:sp>
    <dsp:sp modelId="{35680F65-74AA-41E4-9F2A-CDD1738F7C1A}">
      <dsp:nvSpPr>
        <dsp:cNvPr id="0" name=""/>
        <dsp:cNvSpPr/>
      </dsp:nvSpPr>
      <dsp:spPr>
        <a:xfrm>
          <a:off x="162060" y="967464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C9A049-E6F7-417F-8101-39E1FE9D64C6}">
      <dsp:nvSpPr>
        <dsp:cNvPr id="0" name=""/>
        <dsp:cNvSpPr/>
      </dsp:nvSpPr>
      <dsp:spPr>
        <a:xfrm>
          <a:off x="296661" y="698262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1BBB43-2715-4A19-ACDA-75985C075021}">
      <dsp:nvSpPr>
        <dsp:cNvPr id="0" name=""/>
        <dsp:cNvSpPr/>
      </dsp:nvSpPr>
      <dsp:spPr>
        <a:xfrm>
          <a:off x="619703" y="752103"/>
          <a:ext cx="302165" cy="30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E50BA6-137F-4268-886A-104473BAFDB7}">
      <dsp:nvSpPr>
        <dsp:cNvPr id="0" name=""/>
        <dsp:cNvSpPr/>
      </dsp:nvSpPr>
      <dsp:spPr>
        <a:xfrm>
          <a:off x="888905" y="455981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6CEDFC-9608-4959-82DF-E426D3ADAF50}">
      <dsp:nvSpPr>
        <dsp:cNvPr id="0" name=""/>
        <dsp:cNvSpPr/>
      </dsp:nvSpPr>
      <dsp:spPr>
        <a:xfrm>
          <a:off x="1238868" y="348300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97AF37-7E2B-4E4C-A9AA-606C6A6E1670}">
      <dsp:nvSpPr>
        <dsp:cNvPr id="0" name=""/>
        <dsp:cNvSpPr/>
      </dsp:nvSpPr>
      <dsp:spPr>
        <a:xfrm>
          <a:off x="1669591" y="536741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ED474F-7332-4430-BF6C-993D0D94A238}">
      <dsp:nvSpPr>
        <dsp:cNvPr id="0" name=""/>
        <dsp:cNvSpPr/>
      </dsp:nvSpPr>
      <dsp:spPr>
        <a:xfrm>
          <a:off x="1938793" y="671342"/>
          <a:ext cx="302165" cy="30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E38B02-576E-46A6-B40C-351D8D8F1DCD}">
      <dsp:nvSpPr>
        <dsp:cNvPr id="0" name=""/>
        <dsp:cNvSpPr/>
      </dsp:nvSpPr>
      <dsp:spPr>
        <a:xfrm>
          <a:off x="2315676" y="967464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C13D49-F72D-48B1-A9AD-1D769692BEEA}">
      <dsp:nvSpPr>
        <dsp:cNvPr id="0" name=""/>
        <dsp:cNvSpPr/>
      </dsp:nvSpPr>
      <dsp:spPr>
        <a:xfrm>
          <a:off x="2477197" y="1263587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73BF83E-12FA-4219-92BC-EC4E65F451BA}">
      <dsp:nvSpPr>
        <dsp:cNvPr id="0" name=""/>
        <dsp:cNvSpPr/>
      </dsp:nvSpPr>
      <dsp:spPr>
        <a:xfrm>
          <a:off x="1077347" y="698262"/>
          <a:ext cx="494452" cy="4944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FB432A-4E40-4C3A-A8CC-69EC38B72F77}">
      <dsp:nvSpPr>
        <dsp:cNvPr id="0" name=""/>
        <dsp:cNvSpPr/>
      </dsp:nvSpPr>
      <dsp:spPr>
        <a:xfrm>
          <a:off x="27459" y="1721230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941415-6D7B-49E4-B0E4-0D82874A5123}">
      <dsp:nvSpPr>
        <dsp:cNvPr id="0" name=""/>
        <dsp:cNvSpPr/>
      </dsp:nvSpPr>
      <dsp:spPr>
        <a:xfrm>
          <a:off x="188980" y="1963512"/>
          <a:ext cx="302165" cy="30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E55BD1-E93E-4380-B24C-37F7DF6099E4}">
      <dsp:nvSpPr>
        <dsp:cNvPr id="0" name=""/>
        <dsp:cNvSpPr/>
      </dsp:nvSpPr>
      <dsp:spPr>
        <a:xfrm>
          <a:off x="592783" y="2178873"/>
          <a:ext cx="439513" cy="439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237C25-1563-4F14-9248-C0973F7798B3}">
      <dsp:nvSpPr>
        <dsp:cNvPr id="0" name=""/>
        <dsp:cNvSpPr/>
      </dsp:nvSpPr>
      <dsp:spPr>
        <a:xfrm>
          <a:off x="1158107" y="2528836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C96C02-D9AF-4160-BD02-36731D79EC89}">
      <dsp:nvSpPr>
        <dsp:cNvPr id="0" name=""/>
        <dsp:cNvSpPr/>
      </dsp:nvSpPr>
      <dsp:spPr>
        <a:xfrm>
          <a:off x="1265788" y="2178873"/>
          <a:ext cx="302165" cy="30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6697F9-B6C9-4EE7-AE14-2B41C3695B8A}">
      <dsp:nvSpPr>
        <dsp:cNvPr id="0" name=""/>
        <dsp:cNvSpPr/>
      </dsp:nvSpPr>
      <dsp:spPr>
        <a:xfrm>
          <a:off x="1534990" y="2555756"/>
          <a:ext cx="192287" cy="1922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4F1E23-1D42-4168-9FFE-00B06A2D8ED6}">
      <dsp:nvSpPr>
        <dsp:cNvPr id="0" name=""/>
        <dsp:cNvSpPr/>
      </dsp:nvSpPr>
      <dsp:spPr>
        <a:xfrm>
          <a:off x="1777272" y="2125033"/>
          <a:ext cx="439513" cy="439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D91A4E-E0C0-4665-8985-F5DC9415AFF3}">
      <dsp:nvSpPr>
        <dsp:cNvPr id="0" name=""/>
        <dsp:cNvSpPr/>
      </dsp:nvSpPr>
      <dsp:spPr>
        <a:xfrm>
          <a:off x="2369516" y="2017352"/>
          <a:ext cx="302165" cy="3021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E7150-1E4D-42DB-9B17-75C0C6D9475A}">
      <dsp:nvSpPr>
        <dsp:cNvPr id="0" name=""/>
        <dsp:cNvSpPr/>
      </dsp:nvSpPr>
      <dsp:spPr>
        <a:xfrm>
          <a:off x="2671682" y="751655"/>
          <a:ext cx="887417" cy="169417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B931DC-BA3D-4530-A271-EC8F7DB64BE8}">
      <dsp:nvSpPr>
        <dsp:cNvPr id="0" name=""/>
        <dsp:cNvSpPr/>
      </dsp:nvSpPr>
      <dsp:spPr>
        <a:xfrm>
          <a:off x="3559099" y="752478"/>
          <a:ext cx="2420228" cy="1694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smtClean="0"/>
            <a:t>PMH durch </a:t>
          </a:r>
          <a:r>
            <a:rPr lang="de-DE" sz="2700" kern="1200" dirty="0" err="1" smtClean="0"/>
            <a:t>Altmetric</a:t>
          </a:r>
          <a:endParaRPr lang="de-DE" sz="2700" kern="1200" dirty="0"/>
        </a:p>
      </dsp:txBody>
      <dsp:txXfrm>
        <a:off x="3559099" y="752478"/>
        <a:ext cx="2420228" cy="1694159"/>
      </dsp:txXfrm>
    </dsp:sp>
    <dsp:sp modelId="{78146FC4-5271-4742-8C5D-ABCE9E61934B}">
      <dsp:nvSpPr>
        <dsp:cNvPr id="0" name=""/>
        <dsp:cNvSpPr/>
      </dsp:nvSpPr>
      <dsp:spPr>
        <a:xfrm>
          <a:off x="5979327" y="751655"/>
          <a:ext cx="887417" cy="1694175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2B4F82-E29D-4D89-BB66-994E27141969}">
      <dsp:nvSpPr>
        <dsp:cNvPr id="0" name=""/>
        <dsp:cNvSpPr/>
      </dsp:nvSpPr>
      <dsp:spPr>
        <a:xfrm>
          <a:off x="6963553" y="611645"/>
          <a:ext cx="2057194" cy="20571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 err="1" smtClean="0"/>
            <a:t>Altmetric</a:t>
          </a:r>
          <a:r>
            <a:rPr lang="de-DE" sz="2700" kern="1200" dirty="0" smtClean="0"/>
            <a:t> Explorer</a:t>
          </a:r>
          <a:endParaRPr lang="de-DE" sz="2700" kern="1200" dirty="0"/>
        </a:p>
      </dsp:txBody>
      <dsp:txXfrm>
        <a:off x="7264822" y="912914"/>
        <a:ext cx="1454656" cy="145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2444192"/>
            <a:ext cx="10728325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xmlns="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1088740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57CEB1C7-3CEB-41C0-967D-A5811A09D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532" y="6423285"/>
            <a:ext cx="2304000" cy="118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A0BABBA3-207B-428D-8CD0-97794373E0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01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8" y="2660216"/>
            <a:ext cx="10728324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xmlns="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1124744"/>
            <a:ext cx="10728325" cy="136180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7D7831BC-0764-4D94-B436-8046AD2DF0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  <p:sp>
        <p:nvSpPr>
          <p:cNvPr id="10" name="Textplatzhalter 4">
            <a:extLst>
              <a:ext uri="{FF2B5EF4-FFF2-40B4-BE49-F238E27FC236}">
                <a16:creationId xmlns:a16="http://schemas.microsoft.com/office/drawing/2014/main" xmlns="" id="{7390AF7B-9835-4AEF-ADBF-224AF53FB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532" y="6423285"/>
            <a:ext cx="2304000" cy="118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xmlns="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70822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xmlns="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185084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133D537E-7D32-4AF3-8F50-037B43117F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  <p:sp>
        <p:nvSpPr>
          <p:cNvPr id="10" name="Textplatzhalter 4">
            <a:extLst>
              <a:ext uri="{FF2B5EF4-FFF2-40B4-BE49-F238E27FC236}">
                <a16:creationId xmlns:a16="http://schemas.microsoft.com/office/drawing/2014/main" xmlns="" id="{02F77179-7DE6-490F-AFDB-836C5B895F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532" y="6423285"/>
            <a:ext cx="2304000" cy="118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49423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xmlns="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11514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xmlns="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221088"/>
            <a:ext cx="10728325" cy="547142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lang="de-DE" sz="1800" b="1" cap="none" spc="0" baseline="0" dirty="0">
                <a:solidFill>
                  <a:schemeClr val="accent2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936BB06C-78EA-49C8-AAD0-451B7CEFCA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  <p:sp>
        <p:nvSpPr>
          <p:cNvPr id="10" name="Textplatzhalter 4">
            <a:extLst>
              <a:ext uri="{FF2B5EF4-FFF2-40B4-BE49-F238E27FC236}">
                <a16:creationId xmlns:a16="http://schemas.microsoft.com/office/drawing/2014/main" xmlns="" id="{1F0FB68E-EE59-46F0-A3EA-690446700A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532" y="6423285"/>
            <a:ext cx="2304000" cy="118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13599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xmlns="" id="{8D88C6F8-099A-4D39-8533-B1EEB7F052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00. Monat 2017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xmlns="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xmlns="" id="{F0FEB314-58C6-43FB-BF57-07B357AFA1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20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kle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578310"/>
            <a:ext cx="11449050" cy="4190666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xmlns="" id="{8D88C6F8-099A-4D39-8533-B1EEB7F052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/>
              <a:t>00. Monat 2017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xmlns="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xmlns="" id="{29624FD4-E8F5-4C76-8AB0-019D7FCEAA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9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4283517E-5B20-4272-8660-1A906C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 Monat 2017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xmlns="" id="{8A00DEAD-5DE0-4EC4-9106-51A82A9A0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1A390F4-CC78-4ED1-8D50-5D59AE8D05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xmlns="" id="{23A5E56D-954A-4968-9BC8-DFAC877CAA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3338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xmlns="" id="{1C326D2C-F758-4203-BE3D-8CDB8EB309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xmlns="" id="{8D87DCD3-D230-4056-A20A-D9CBA549CE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xmlns="" id="{4283517E-5B20-4272-8660-1A906C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 Monat 2017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xmlns="" id="{F63E2467-CDE8-4456-BDC8-2E6458C09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8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A9D9CA0-0D3A-430F-A273-E4F9DC8D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00. Monat 2017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9E8AF11-FB81-42DE-B82C-BAAE6442B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563143"/>
            <a:ext cx="11449050" cy="421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6105" y="6381328"/>
            <a:ext cx="1600508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/>
              <a:t>00. Monat 2017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8290" y="6381328"/>
            <a:ext cx="720000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24000"/>
            <a:ext cx="11449050" cy="1124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2C4F5F8-9F24-424C-8284-2E94052236C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658AF006-3416-44FA-BBD1-BCE9F27A196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6424763"/>
            <a:ext cx="2304000" cy="1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71" r:id="rId4"/>
    <p:sldLayoutId id="2147483662" r:id="rId5"/>
    <p:sldLayoutId id="2147483672" r:id="rId6"/>
    <p:sldLayoutId id="2147483673" r:id="rId7"/>
    <p:sldLayoutId id="2147483666" r:id="rId8"/>
    <p:sldLayoutId id="2147483667" r:id="rId9"/>
  </p:sldLayoutIdLst>
  <p:hf hdr="0" ft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200" b="1" kern="1200" cap="all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349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60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26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3659" userDrawn="1">
          <p15:clr>
            <a:srgbClr val="F26B43"/>
          </p15:clr>
        </p15:guide>
        <p15:guide id="7" pos="4021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bf.de/files/Machbarkeitsstudie%20Altmetrics.pdf" TargetMode="External"/><Relationship Id="rId2" Type="http://schemas.openxmlformats.org/officeDocument/2006/relationships/hyperlink" Target="http://hdl.handle.net/2128/16419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fz-juelich.de/SharedDocs/Pressemitteilungen/UK/DE/2019/2019-02-19-lebensstilgehirn.html;jsessionid=8D0403250501D407DC83220231D1DCC8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5A64521-ED94-4240-8AD4-6C3D7A90E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Altmetrics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C693119F-69DD-4BF5-B78E-98C0144F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08" y="4725144"/>
            <a:ext cx="10728325" cy="648072"/>
          </a:xfrm>
        </p:spPr>
        <p:txBody>
          <a:bodyPr/>
          <a:lstStyle/>
          <a:p>
            <a:r>
              <a:rPr lang="de-DE" dirty="0" smtClean="0"/>
              <a:t>28.03.2019  </a:t>
            </a:r>
            <a:r>
              <a:rPr lang="de-DE" dirty="0"/>
              <a:t>I  </a:t>
            </a:r>
            <a:r>
              <a:rPr lang="de-DE" dirty="0" smtClean="0"/>
              <a:t>Andreas Meier, Forschungszentrum </a:t>
            </a:r>
            <a:r>
              <a:rPr lang="de-DE" dirty="0" smtClean="0"/>
              <a:t>Jülich</a:t>
            </a:r>
          </a:p>
          <a:p>
            <a:r>
              <a:rPr lang="en-US" b="1" dirty="0"/>
              <a:t>*Metrics in Transition Workshop </a:t>
            </a:r>
            <a:r>
              <a:rPr lang="en-US" b="1" dirty="0" smtClean="0"/>
              <a:t>2019, </a:t>
            </a:r>
            <a:r>
              <a:rPr lang="en-US" b="1" dirty="0" err="1" smtClean="0"/>
              <a:t>Göttingen</a:t>
            </a:r>
            <a:endParaRPr lang="en-US" b="1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5FFF684-B650-40AA-89A0-80D31734A2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Nutzung, Eindrücke und Erfahrungen am Forschungszentrum Jülich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xmlns="" id="{520D87E3-8281-4D07-A018-037CE982CC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Bildplatzhalter 8">
            <a:extLst>
              <a:ext uri="{FF2B5EF4-FFF2-40B4-BE49-F238E27FC236}">
                <a16:creationId xmlns:a16="http://schemas.microsoft.com/office/drawing/2014/main" xmlns="" id="{36751F4E-93D0-47DD-BBAF-16F5856754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" b="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045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Unternehmenskommunikation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448780"/>
            <a:ext cx="3304923" cy="4626893"/>
          </a:xfrm>
          <a:ln>
            <a:solidFill>
              <a:schemeClr val="tx1"/>
            </a:solidFill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Nutzung von </a:t>
            </a:r>
            <a:r>
              <a:rPr lang="de-DE" dirty="0" err="1"/>
              <a:t>Altmetrics</a:t>
            </a:r>
            <a:r>
              <a:rPr lang="de-DE" dirty="0"/>
              <a:t> durch die Unternehmenskommunikation (UK)</a:t>
            </a:r>
          </a:p>
        </p:txBody>
      </p:sp>
    </p:spTree>
    <p:extLst>
      <p:ext uri="{BB962C8B-B14F-4D97-AF65-F5344CB8AC3E}">
        <p14:creationId xmlns:p14="http://schemas.microsoft.com/office/powerpoint/2010/main" val="29850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Diskurs über </a:t>
            </a:r>
            <a:r>
              <a:rPr lang="de-DE" dirty="0" err="1" smtClean="0"/>
              <a:t>Altmetrics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des </a:t>
            </a:r>
            <a:r>
              <a:rPr lang="de-DE" dirty="0" err="1" smtClean="0"/>
              <a:t>Altmetric</a:t>
            </a:r>
            <a:r>
              <a:rPr lang="de-DE" dirty="0" smtClean="0"/>
              <a:t> Explorers im Intranet vermeldet</a:t>
            </a:r>
          </a:p>
          <a:p>
            <a:r>
              <a:rPr lang="de-DE" dirty="0" smtClean="0"/>
              <a:t>Regelmäßiger Austausch mit Wissenschaftlern und UK</a:t>
            </a:r>
          </a:p>
          <a:p>
            <a:r>
              <a:rPr lang="de-DE" dirty="0" smtClean="0"/>
              <a:t>Eindruck von UK: Jülicher Wissenschaftler sind noch relativ wenig aktiv im </a:t>
            </a:r>
            <a:r>
              <a:rPr lang="de-DE" dirty="0" err="1" smtClean="0"/>
              <a:t>Social</a:t>
            </a:r>
            <a:r>
              <a:rPr lang="de-DE" dirty="0" smtClean="0"/>
              <a:t> Media</a:t>
            </a:r>
          </a:p>
          <a:p>
            <a:r>
              <a:rPr lang="de-DE" dirty="0" smtClean="0"/>
              <a:t>Wissenschaftler der „älteren“ Generation deutlich skeptischer und verschlossener</a:t>
            </a:r>
          </a:p>
          <a:p>
            <a:pPr lvl="2"/>
            <a:r>
              <a:rPr lang="de-DE" dirty="0" smtClean="0"/>
              <a:t>„Ertrag“ durch Aktivität für Wissenschaftler noch nicht ersichtlich</a:t>
            </a:r>
          </a:p>
          <a:p>
            <a:pPr lvl="2"/>
            <a:r>
              <a:rPr lang="de-DE" dirty="0" smtClean="0"/>
              <a:t>Was wird dort überhaupt gemessen?</a:t>
            </a:r>
          </a:p>
          <a:p>
            <a:r>
              <a:rPr lang="de-DE" dirty="0" smtClean="0"/>
              <a:t>Resonanz zum Thema </a:t>
            </a:r>
            <a:r>
              <a:rPr lang="de-DE" dirty="0" err="1" smtClean="0"/>
              <a:t>Altmetrics</a:t>
            </a:r>
            <a:r>
              <a:rPr lang="de-DE" dirty="0" smtClean="0"/>
              <a:t> insgesamt noch sehr verhalten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5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Andreas Meier</a:t>
            </a:r>
          </a:p>
          <a:p>
            <a:pPr marL="0" indent="0">
              <a:buNone/>
            </a:pPr>
            <a:r>
              <a:rPr lang="de-DE" dirty="0" smtClean="0"/>
              <a:t>Forschungszentrum Jülich</a:t>
            </a:r>
          </a:p>
          <a:p>
            <a:pPr marL="0" indent="0">
              <a:buNone/>
            </a:pPr>
            <a:r>
              <a:rPr lang="de-DE" dirty="0" smtClean="0"/>
              <a:t>Zentralbibliothek</a:t>
            </a:r>
          </a:p>
          <a:p>
            <a:pPr marL="0" indent="0">
              <a:buNone/>
            </a:pPr>
            <a:r>
              <a:rPr lang="de-DE" dirty="0" smtClean="0"/>
              <a:t>Team Daten und Metriken – </a:t>
            </a:r>
            <a:r>
              <a:rPr lang="de-DE" dirty="0" err="1" smtClean="0"/>
              <a:t>Bibliometrie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a.meier@fz-juelich.de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02461/61-6198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xmlns="" id="{58513E1D-3637-42BF-9008-6BCCB1FC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Lizenzierung des </a:t>
            </a:r>
            <a:r>
              <a:rPr lang="de-DE" dirty="0" err="1" smtClean="0"/>
              <a:t>Altmetric</a:t>
            </a:r>
            <a:r>
              <a:rPr lang="de-DE" dirty="0" smtClean="0"/>
              <a:t> Explorers in Jülich</a:t>
            </a:r>
          </a:p>
          <a:p>
            <a:r>
              <a:rPr lang="de-DE" dirty="0" smtClean="0"/>
              <a:t>Publikationsportal </a:t>
            </a:r>
            <a:r>
              <a:rPr lang="de-DE" dirty="0" err="1" smtClean="0"/>
              <a:t>JuSER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</a:t>
            </a:r>
            <a:r>
              <a:rPr lang="de-DE" dirty="0" err="1" smtClean="0">
                <a:sym typeface="Wingdings" panose="05000000000000000000" pitchFamily="2" charset="2"/>
              </a:rPr>
              <a:t>Altmetric</a:t>
            </a:r>
            <a:r>
              <a:rPr lang="de-DE" dirty="0" smtClean="0">
                <a:sym typeface="Wingdings" panose="05000000000000000000" pitchFamily="2" charset="2"/>
              </a:rPr>
              <a:t> Explorer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Einbindung des </a:t>
            </a:r>
            <a:r>
              <a:rPr lang="de-DE" dirty="0" err="1" smtClean="0">
                <a:sym typeface="Wingdings" panose="05000000000000000000" pitchFamily="2" charset="2"/>
              </a:rPr>
              <a:t>Altmetric</a:t>
            </a:r>
            <a:r>
              <a:rPr lang="de-DE" dirty="0" smtClean="0">
                <a:sym typeface="Wingdings" panose="05000000000000000000" pitchFamily="2" charset="2"/>
              </a:rPr>
              <a:t> Donuts/</a:t>
            </a:r>
            <a:r>
              <a:rPr lang="de-DE" dirty="0" err="1" smtClean="0">
                <a:sym typeface="Wingdings" panose="05000000000000000000" pitchFamily="2" charset="2"/>
              </a:rPr>
              <a:t>Badges</a:t>
            </a:r>
            <a:r>
              <a:rPr lang="de-DE" dirty="0" smtClean="0">
                <a:sym typeface="Wingdings" panose="05000000000000000000" pitchFamily="2" charset="2"/>
              </a:rPr>
              <a:t> in </a:t>
            </a:r>
            <a:r>
              <a:rPr lang="de-DE" dirty="0" err="1" smtClean="0">
                <a:sym typeface="Wingdings" panose="05000000000000000000" pitchFamily="2" charset="2"/>
              </a:rPr>
              <a:t>JuSER</a:t>
            </a:r>
            <a:endParaRPr lang="de-DE" dirty="0" smtClean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Nutzung von </a:t>
            </a:r>
            <a:r>
              <a:rPr lang="de-DE" dirty="0" err="1" smtClean="0">
                <a:sym typeface="Wingdings" panose="05000000000000000000" pitchFamily="2" charset="2"/>
              </a:rPr>
              <a:t>Altmetrics</a:t>
            </a:r>
            <a:r>
              <a:rPr lang="de-DE" dirty="0" smtClean="0">
                <a:sym typeface="Wingdings" panose="05000000000000000000" pitchFamily="2" charset="2"/>
              </a:rPr>
              <a:t> durch die Unternehmenskommunikation (UK)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Erfahrungen aus dem Diskurs mit UK und Jülicher Wissenschaftlern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xmlns="" id="{248C3CF1-D129-42B5-A812-C0947D6D82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359441E-698B-4D24-B9BE-3F3AECF48B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3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D16619C-3393-4C40-A047-6B587362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Altmetric</a:t>
            </a:r>
            <a:r>
              <a:rPr lang="de-DE" dirty="0" smtClean="0"/>
              <a:t> Explorer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52736"/>
            <a:ext cx="9114550" cy="4724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xmlns="" id="{248C3CF1-D129-42B5-A812-C0947D6D828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xmlns="" id="{D359441E-698B-4D24-B9BE-3F3AECF48B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A52F4D17-1AD6-42D9-B93A-EB002C62F43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8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Lizenzierung des </a:t>
            </a:r>
            <a:r>
              <a:rPr lang="de-DE" dirty="0" err="1" smtClean="0"/>
              <a:t>altmetric</a:t>
            </a:r>
            <a:r>
              <a:rPr lang="de-DE" dirty="0" smtClean="0"/>
              <a:t> </a:t>
            </a:r>
            <a:r>
              <a:rPr lang="de-DE" dirty="0" err="1" smtClean="0"/>
              <a:t>explorers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Lizenzierung des </a:t>
            </a:r>
            <a:r>
              <a:rPr lang="de-DE" dirty="0" err="1" smtClean="0"/>
              <a:t>Altmetric</a:t>
            </a:r>
            <a:r>
              <a:rPr lang="de-DE" dirty="0" smtClean="0"/>
              <a:t> Explorers im Sommer 2017 für fast drei Jahre</a:t>
            </a:r>
          </a:p>
          <a:p>
            <a:r>
              <a:rPr lang="de-DE" dirty="0" smtClean="0"/>
              <a:t>Campusweiter Zugriff über die IP-Range</a:t>
            </a:r>
          </a:p>
          <a:p>
            <a:r>
              <a:rPr lang="de-DE" dirty="0" smtClean="0"/>
              <a:t>„Unverbindliche“ Test- und Erprobungsphase</a:t>
            </a:r>
          </a:p>
          <a:p>
            <a:r>
              <a:rPr lang="de-DE" dirty="0" smtClean="0"/>
              <a:t>Erstellung einer Machbarkeitsstudie im Auftrag des BMBF</a:t>
            </a:r>
          </a:p>
          <a:p>
            <a:pPr lvl="1"/>
            <a:r>
              <a:rPr lang="de-DE" sz="1800" dirty="0"/>
              <a:t>Tunger, D., Meier, A. &amp; Hartmann, D. (2017). </a:t>
            </a:r>
            <a:r>
              <a:rPr lang="de-DE" sz="1800" dirty="0" smtClean="0"/>
              <a:t>Machbarkeitsstudie </a:t>
            </a:r>
            <a:r>
              <a:rPr lang="de-DE" sz="1800" dirty="0" err="1" smtClean="0"/>
              <a:t>Altmetrics</a:t>
            </a:r>
            <a:r>
              <a:rPr lang="de-DE" sz="1800" dirty="0" smtClean="0"/>
              <a:t>; </a:t>
            </a:r>
            <a:r>
              <a:rPr lang="de-DE" sz="1800" dirty="0" smtClean="0">
                <a:hlinkClick r:id="rId2"/>
              </a:rPr>
              <a:t>http</a:t>
            </a:r>
            <a:r>
              <a:rPr lang="de-DE" sz="1800" dirty="0">
                <a:hlinkClick r:id="rId2"/>
              </a:rPr>
              <a:t>://</a:t>
            </a:r>
            <a:r>
              <a:rPr lang="de-DE" sz="1800" dirty="0" smtClean="0">
                <a:hlinkClick r:id="rId2"/>
              </a:rPr>
              <a:t>hdl.handle.net/2128/16419</a:t>
            </a:r>
            <a:endParaRPr lang="de-DE" sz="1800" dirty="0" smtClean="0"/>
          </a:p>
          <a:p>
            <a:pPr lvl="1"/>
            <a:r>
              <a:rPr lang="de-DE" sz="1800" dirty="0" smtClean="0">
                <a:hlinkClick r:id="rId3"/>
              </a:rPr>
              <a:t>auch auf der Seite des BMBF zu finden</a:t>
            </a:r>
            <a:endParaRPr lang="de-DE" sz="1800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Grundidee und Ziele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51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Publikationsportal </a:t>
            </a:r>
            <a:r>
              <a:rPr lang="de-DE" dirty="0" err="1" smtClean="0"/>
              <a:t>juser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94381"/>
            <a:ext cx="9509778" cy="4482533"/>
          </a:xfrm>
          <a:ln>
            <a:solidFill>
              <a:schemeClr val="tx1"/>
            </a:solidFill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Verbindung mit dem </a:t>
            </a:r>
            <a:r>
              <a:rPr lang="de-DE" dirty="0" err="1" smtClean="0"/>
              <a:t>Altmetric</a:t>
            </a:r>
            <a:r>
              <a:rPr lang="de-DE" dirty="0" smtClean="0"/>
              <a:t> Explorer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84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Publikationsportal </a:t>
            </a:r>
            <a:r>
              <a:rPr lang="de-DE" dirty="0" err="1" smtClean="0"/>
              <a:t>juser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Verbindung mit dem </a:t>
            </a:r>
            <a:r>
              <a:rPr lang="de-DE" dirty="0" err="1" smtClean="0"/>
              <a:t>Altmetric</a:t>
            </a:r>
            <a:r>
              <a:rPr lang="de-DE" dirty="0" smtClean="0"/>
              <a:t> Explorer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306295"/>
            <a:ext cx="7330294" cy="4787001"/>
          </a:xfrm>
        </p:spPr>
      </p:pic>
    </p:spTree>
    <p:extLst>
      <p:ext uri="{BB962C8B-B14F-4D97-AF65-F5344CB8AC3E}">
        <p14:creationId xmlns:p14="http://schemas.microsoft.com/office/powerpoint/2010/main" val="41654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Publikationsportal </a:t>
            </a:r>
            <a:r>
              <a:rPr lang="de-DE" dirty="0" err="1" smtClean="0"/>
              <a:t>juser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Verbindung mit dem </a:t>
            </a:r>
            <a:r>
              <a:rPr lang="de-DE" dirty="0" err="1" smtClean="0"/>
              <a:t>Altmetric</a:t>
            </a:r>
            <a:r>
              <a:rPr lang="de-DE" dirty="0" smtClean="0"/>
              <a:t> Explorer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Zu Beginn: alle DOIs an </a:t>
            </a:r>
            <a:r>
              <a:rPr lang="de-DE" dirty="0" err="1" smtClean="0"/>
              <a:t>Altmetric</a:t>
            </a:r>
            <a:r>
              <a:rPr lang="de-DE" dirty="0" smtClean="0"/>
              <a:t> übermittelt</a:t>
            </a:r>
          </a:p>
          <a:p>
            <a:r>
              <a:rPr lang="de-DE" dirty="0" smtClean="0"/>
              <a:t>Fortlaufend: alle neuen DOIs werden von </a:t>
            </a:r>
            <a:r>
              <a:rPr lang="de-DE" dirty="0" err="1" smtClean="0"/>
              <a:t>Altmetric</a:t>
            </a:r>
            <a:r>
              <a:rPr lang="de-DE" dirty="0" smtClean="0"/>
              <a:t> per Schnittstelle gezogen</a:t>
            </a:r>
          </a:p>
          <a:p>
            <a:pPr lvl="1"/>
            <a:r>
              <a:rPr lang="de-DE" dirty="0" smtClean="0"/>
              <a:t>Per OAI </a:t>
            </a:r>
            <a:r>
              <a:rPr lang="de-DE" dirty="0"/>
              <a:t>Protocol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 smtClean="0"/>
              <a:t>Harvesting</a:t>
            </a:r>
            <a:r>
              <a:rPr lang="de-DE" dirty="0"/>
              <a:t> (</a:t>
            </a:r>
            <a:r>
              <a:rPr lang="de-DE" dirty="0" smtClean="0"/>
              <a:t>PMH)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020941519"/>
              </p:ext>
            </p:extLst>
          </p:nvPr>
        </p:nvGraphicFramePr>
        <p:xfrm>
          <a:off x="623392" y="2983019"/>
          <a:ext cx="914501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163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Publikationsportal </a:t>
            </a:r>
            <a:r>
              <a:rPr lang="de-DE" dirty="0" err="1" smtClean="0"/>
              <a:t>juser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Verbindung mit dem </a:t>
            </a:r>
            <a:r>
              <a:rPr lang="de-DE" dirty="0" err="1" smtClean="0"/>
              <a:t>Altmetric</a:t>
            </a:r>
            <a:r>
              <a:rPr lang="de-DE" dirty="0" smtClean="0"/>
              <a:t> Explorer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398780"/>
            <a:ext cx="11449050" cy="2516274"/>
          </a:xfrm>
          <a:ln>
            <a:solidFill>
              <a:schemeClr val="tx1"/>
            </a:solidFill>
          </a:ln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42713"/>
            <a:ext cx="10058400" cy="200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0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Unternehmenskommunikation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Interesse an Wissenschaftskommunikation und </a:t>
            </a:r>
            <a:r>
              <a:rPr lang="de-DE" dirty="0" err="1" smtClean="0"/>
              <a:t>Social</a:t>
            </a:r>
            <a:r>
              <a:rPr lang="de-DE" dirty="0" smtClean="0"/>
              <a:t> Media im Speziellen</a:t>
            </a:r>
          </a:p>
          <a:p>
            <a:r>
              <a:rPr lang="de-DE" dirty="0" smtClean="0"/>
              <a:t>Einbindung </a:t>
            </a:r>
            <a:r>
              <a:rPr lang="de-DE" dirty="0"/>
              <a:t>des </a:t>
            </a:r>
            <a:r>
              <a:rPr lang="de-DE" dirty="0" err="1"/>
              <a:t>Altmetric</a:t>
            </a:r>
            <a:r>
              <a:rPr lang="de-DE" dirty="0"/>
              <a:t> Donuts/</a:t>
            </a:r>
            <a:r>
              <a:rPr lang="de-DE" dirty="0" err="1"/>
              <a:t>Badges</a:t>
            </a:r>
            <a:r>
              <a:rPr lang="de-DE" dirty="0"/>
              <a:t> </a:t>
            </a:r>
            <a:r>
              <a:rPr lang="de-DE" dirty="0" smtClean="0"/>
              <a:t>in Pressemitteilungen</a:t>
            </a:r>
          </a:p>
          <a:p>
            <a:r>
              <a:rPr lang="de-DE" dirty="0" smtClean="0">
                <a:hlinkClick r:id="rId2"/>
              </a:rPr>
              <a:t>Beispiel: "Lebensstil hinterlässt Spuren im Gehirn"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dirty="0" smtClean="0"/>
              <a:t>28.03.2019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A52F4D17-1AD6-42D9-B93A-EB002C62F43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Nutzung von </a:t>
            </a:r>
            <a:r>
              <a:rPr lang="de-DE" dirty="0" err="1"/>
              <a:t>Altmetrics</a:t>
            </a:r>
            <a:r>
              <a:rPr lang="de-DE" dirty="0"/>
              <a:t> durch die Unternehmenskommunikation (UK)</a:t>
            </a:r>
          </a:p>
        </p:txBody>
      </p:sp>
    </p:spTree>
    <p:extLst>
      <p:ext uri="{BB962C8B-B14F-4D97-AF65-F5344CB8AC3E}">
        <p14:creationId xmlns:p14="http://schemas.microsoft.com/office/powerpoint/2010/main" val="63094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ülich">
  <a:themeElements>
    <a:clrScheme name="Benutzerdefiniert 292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Jülich_PowerPoint_16x9.potx" id="{96E3BAF4-763A-4252-96EB-429A37E76C9B}" vid="{FC15072B-1A6B-4630-9ABB-3D2D56FD5EF8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Goettingen_WS_Präsi</Template>
  <TotalTime>0</TotalTime>
  <Words>349</Words>
  <Application>Microsoft Office PowerPoint</Application>
  <PresentationFormat>Benutzerdefiniert</PresentationFormat>
  <Paragraphs>79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Jülich</vt:lpstr>
      <vt:lpstr>Altmetrics</vt:lpstr>
      <vt:lpstr>Agenda</vt:lpstr>
      <vt:lpstr>Altmetric Explorer</vt:lpstr>
      <vt:lpstr>Lizenzierung des altmetric explorers</vt:lpstr>
      <vt:lpstr>Publikationsportal juser</vt:lpstr>
      <vt:lpstr>Publikationsportal juser</vt:lpstr>
      <vt:lpstr>Publikationsportal juser</vt:lpstr>
      <vt:lpstr>Publikationsportal juser</vt:lpstr>
      <vt:lpstr>Unternehmenskommunikation</vt:lpstr>
      <vt:lpstr>Unternehmenskommunikation</vt:lpstr>
      <vt:lpstr>Diskurs über Altmetrics</vt:lpstr>
      <vt:lpstr>Vielen Dank!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Altmetrics</dc:title>
  <dc:creator>Andreas Meier</dc:creator>
  <cp:lastModifiedBy>ZB Gast</cp:lastModifiedBy>
  <cp:revision>26</cp:revision>
  <dcterms:created xsi:type="dcterms:W3CDTF">2019-03-08T11:00:28Z</dcterms:created>
  <dcterms:modified xsi:type="dcterms:W3CDTF">2019-03-27T10:03:13Z</dcterms:modified>
</cp:coreProperties>
</file>