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3" r:id="rId29"/>
    <p:sldId id="286" r:id="rId30"/>
    <p:sldId id="287" r:id="rId31"/>
    <p:sldId id="288" r:id="rId32"/>
    <p:sldId id="284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94E9B-FC7A-4F85-8665-0117CB434B18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AAF2-3BCC-4035-99B1-C9BBA4483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0EE-28B7-448C-8E4D-2FD8F152831A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EC8-EF9E-460C-BC9E-F37DD0126CC1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72EB-2F56-436B-88E1-CC7179572EA4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053A-4744-4B43-B881-EAA2585B2B36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BD8-041E-45C5-8B79-380AB582575B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7B11A35-AC5A-4E9A-B723-63C2A51B8BCD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0D4-41F8-4DA8-8E3F-3089459A9D8F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C7D-BEAC-49E6-A9BD-621C45B58FBF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029E-2698-48EB-9557-FE1894BDE682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1758-B980-43B6-B46F-B763B4439034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AAF1C3-4890-4320-8A42-0A3FE31D663B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Hp : +62 85778 0605 22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579BB29-ADCD-4705-B884-F4713161E2EF}" type="datetime1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Hp : +62 85778 0605 22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238899-D0ED-4556-B426-A7242D2746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igniter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igniter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igniter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belajarc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belajarci/user_gui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8305800" cy="1143000"/>
          </a:xfrm>
        </p:spPr>
        <p:txBody>
          <a:bodyPr/>
          <a:lstStyle/>
          <a:p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endParaRPr lang="en-US" dirty="0" smtClean="0"/>
          </a:p>
          <a:p>
            <a:r>
              <a:rPr lang="en-US" dirty="0" smtClean="0"/>
              <a:t>Web Programming II</a:t>
            </a:r>
          </a:p>
          <a:p>
            <a:r>
              <a:rPr lang="en-US" dirty="0" smtClean="0"/>
              <a:t>PHP (Framework </a:t>
            </a:r>
            <a:r>
              <a:rPr lang="en-US" dirty="0" err="1" smtClean="0"/>
              <a:t>CodeIgniter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5943600"/>
            <a:ext cx="7924800" cy="384048"/>
          </a:xfrm>
        </p:spPr>
        <p:txBody>
          <a:bodyPr/>
          <a:lstStyle/>
          <a:p>
            <a:pPr algn="ctr"/>
            <a:r>
              <a:rPr lang="en-US" sz="1600" b="1" i="1" dirty="0" smtClean="0">
                <a:solidFill>
                  <a:srgbClr val="002060"/>
                </a:solidFill>
              </a:rPr>
              <a:t>E-Mail</a:t>
            </a:r>
            <a:r>
              <a:rPr lang="en-US" sz="1600" b="1" dirty="0" smtClean="0">
                <a:solidFill>
                  <a:srgbClr val="002060"/>
                </a:solidFill>
              </a:rPr>
              <a:t> : bahri@ex-developer.com  </a:t>
            </a:r>
            <a:r>
              <a:rPr lang="en-US" sz="1600" b="1" i="1" dirty="0" err="1" smtClean="0">
                <a:solidFill>
                  <a:srgbClr val="002060"/>
                </a:solidFill>
              </a:rPr>
              <a:t>Handphone</a:t>
            </a:r>
            <a:r>
              <a:rPr lang="en-US" sz="1600" b="1" dirty="0" smtClean="0">
                <a:solidFill>
                  <a:srgbClr val="002060"/>
                </a:solidFill>
              </a:rPr>
              <a:t> : +62 85778 0605 22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1752600"/>
          </a:xfrm>
        </p:spPr>
        <p:txBody>
          <a:bodyPr/>
          <a:lstStyle/>
          <a:p>
            <a:r>
              <a:rPr lang="en-US" dirty="0" err="1" smtClean="0"/>
              <a:t>Mardiansyah</a:t>
            </a:r>
            <a:r>
              <a:rPr lang="en-US" dirty="0" smtClean="0"/>
              <a:t> </a:t>
            </a:r>
            <a:r>
              <a:rPr lang="en-US" dirty="0" err="1" smtClean="0"/>
              <a:t>Bahri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20291"/>
            <a:ext cx="1033659" cy="120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i="1" dirty="0" smtClean="0"/>
              <a:t>Well Documented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i="1" dirty="0" smtClean="0"/>
              <a:t>Framework</a:t>
            </a:r>
            <a:r>
              <a:rPr lang="en-US" sz="2100" dirty="0" smtClean="0"/>
              <a:t> </a:t>
            </a:r>
            <a:r>
              <a:rPr lang="en-US" sz="2100" dirty="0" err="1" smtClean="0"/>
              <a:t>memiliki</a:t>
            </a:r>
            <a:r>
              <a:rPr lang="en-US" sz="2100" dirty="0" smtClean="0"/>
              <a:t> </a:t>
            </a:r>
            <a:r>
              <a:rPr lang="en-US" sz="2100" dirty="0" err="1" smtClean="0"/>
              <a:t>dokumentasi</a:t>
            </a:r>
            <a:r>
              <a:rPr lang="en-US" sz="2100" dirty="0" smtClean="0"/>
              <a:t> yang </a:t>
            </a:r>
            <a:r>
              <a:rPr lang="en-US" sz="2100" dirty="0" err="1" smtClean="0"/>
              <a:t>beragam</a:t>
            </a:r>
            <a:r>
              <a:rPr lang="en-US" sz="2100" dirty="0" smtClean="0"/>
              <a:t>. </a:t>
            </a:r>
            <a:r>
              <a:rPr lang="en-US" sz="2100" dirty="0" err="1" smtClean="0"/>
              <a:t>Namun</a:t>
            </a:r>
            <a:r>
              <a:rPr lang="en-US" sz="2100" dirty="0" smtClean="0"/>
              <a:t>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dokumentasi</a:t>
            </a:r>
            <a:r>
              <a:rPr lang="en-US" sz="2100" dirty="0" smtClean="0"/>
              <a:t> </a:t>
            </a:r>
            <a:r>
              <a:rPr lang="en-US" sz="2100" dirty="0" err="1" smtClean="0"/>
              <a:t>standar</a:t>
            </a:r>
            <a:r>
              <a:rPr lang="en-US" sz="2100" dirty="0" smtClean="0"/>
              <a:t> </a:t>
            </a:r>
            <a:r>
              <a:rPr lang="en-US" sz="2100" dirty="0" err="1" smtClean="0"/>
              <a:t>sehingga</a:t>
            </a:r>
            <a:r>
              <a:rPr lang="en-US" sz="2100" dirty="0" smtClean="0"/>
              <a:t> </a:t>
            </a:r>
            <a:r>
              <a:rPr lang="en-US" sz="2100" dirty="0" err="1" smtClean="0"/>
              <a:t>para</a:t>
            </a:r>
            <a:r>
              <a:rPr lang="en-US" sz="2100" dirty="0" smtClean="0"/>
              <a:t> </a:t>
            </a:r>
            <a:r>
              <a:rPr lang="en-US" sz="2100" i="1" dirty="0" smtClean="0"/>
              <a:t>programmer </a:t>
            </a:r>
            <a:r>
              <a:rPr lang="en-US" sz="2100" dirty="0" smtClean="0"/>
              <a:t>yang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menggunakannya</a:t>
            </a:r>
            <a:r>
              <a:rPr lang="en-US" sz="2100" dirty="0" smtClean="0"/>
              <a:t> </a:t>
            </a:r>
            <a:r>
              <a:rPr lang="en-US" sz="2100" dirty="0" err="1" smtClean="0"/>
              <a:t>mengetahui</a:t>
            </a:r>
            <a:r>
              <a:rPr lang="en-US" sz="2100" dirty="0" smtClean="0"/>
              <a:t> </a:t>
            </a:r>
            <a:r>
              <a:rPr lang="en-US" sz="2100" dirty="0" err="1" smtClean="0"/>
              <a:t>dasar</a:t>
            </a:r>
            <a:r>
              <a:rPr lang="en-US" sz="2100" dirty="0" smtClean="0"/>
              <a:t> </a:t>
            </a:r>
            <a:r>
              <a:rPr lang="en-US" sz="2100" dirty="0" err="1" smtClean="0"/>
              <a:t>penggunaan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.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demikian</a:t>
            </a:r>
            <a:r>
              <a:rPr lang="en-US" sz="2100" dirty="0" smtClean="0"/>
              <a:t>,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digunakan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optimal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menyelesaikan</a:t>
            </a:r>
            <a:r>
              <a:rPr lang="en-US" sz="2100" dirty="0" smtClean="0"/>
              <a:t> </a:t>
            </a:r>
            <a:r>
              <a:rPr lang="en-US" sz="2100" dirty="0" err="1" smtClean="0"/>
              <a:t>penulisan</a:t>
            </a:r>
            <a:r>
              <a:rPr lang="en-US" sz="2100" dirty="0" smtClean="0"/>
              <a:t> </a:t>
            </a:r>
            <a:r>
              <a:rPr lang="en-US" sz="2100" dirty="0" err="1" smtClean="0"/>
              <a:t>kode</a:t>
            </a:r>
            <a:r>
              <a:rPr lang="en-US" sz="2100" dirty="0" smtClean="0"/>
              <a:t> program.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err="1" smtClean="0"/>
              <a:t>Adapun</a:t>
            </a:r>
            <a:r>
              <a:rPr lang="en-US" sz="2100" dirty="0" smtClean="0"/>
              <a:t> </a:t>
            </a:r>
            <a:r>
              <a:rPr lang="en-US" sz="2100" dirty="0" err="1" smtClean="0"/>
              <a:t>berbagai</a:t>
            </a:r>
            <a:r>
              <a:rPr lang="en-US" sz="2100" dirty="0" smtClean="0"/>
              <a:t> </a:t>
            </a:r>
            <a:r>
              <a:rPr lang="en-US" sz="2100" dirty="0" err="1" smtClean="0"/>
              <a:t>hal</a:t>
            </a:r>
            <a:r>
              <a:rPr lang="en-US" sz="2100" dirty="0" smtClean="0"/>
              <a:t> yang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disebutkan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dokumentasi</a:t>
            </a:r>
            <a:r>
              <a:rPr lang="en-US" sz="2100" dirty="0" smtClean="0"/>
              <a:t>,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umumnya</a:t>
            </a:r>
            <a:r>
              <a:rPr lang="en-US" sz="2100" dirty="0" smtClean="0"/>
              <a:t> </a:t>
            </a:r>
            <a:r>
              <a:rPr lang="en-US" sz="2100" dirty="0" err="1" smtClean="0"/>
              <a:t>tim</a:t>
            </a:r>
            <a:r>
              <a:rPr lang="en-US" sz="2100" dirty="0" smtClean="0"/>
              <a:t> </a:t>
            </a:r>
            <a:r>
              <a:rPr lang="en-US" sz="2100" i="1" dirty="0" smtClean="0"/>
              <a:t>support framework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menyediakan</a:t>
            </a:r>
            <a:r>
              <a:rPr lang="en-US" sz="2100" dirty="0" smtClean="0"/>
              <a:t> </a:t>
            </a:r>
            <a:r>
              <a:rPr lang="en-US" sz="2100" dirty="0" err="1" smtClean="0"/>
              <a:t>tempat</a:t>
            </a:r>
            <a:r>
              <a:rPr lang="en-US" sz="2100" dirty="0" smtClean="0"/>
              <a:t> </a:t>
            </a:r>
            <a:r>
              <a:rPr lang="en-US" sz="2100" dirty="0" err="1" smtClean="0"/>
              <a:t>khusus</a:t>
            </a:r>
            <a:r>
              <a:rPr lang="en-US" sz="2100" dirty="0" smtClean="0"/>
              <a:t> </a:t>
            </a:r>
            <a:r>
              <a:rPr lang="en-US" sz="2100" dirty="0" err="1" smtClean="0"/>
              <a:t>seperti</a:t>
            </a:r>
            <a:r>
              <a:rPr lang="en-US" sz="2100" dirty="0" smtClean="0"/>
              <a:t> FAQ (Frequently Asked Questions) </a:t>
            </a:r>
            <a:r>
              <a:rPr lang="en-US" sz="2100" dirty="0" err="1" smtClean="0"/>
              <a:t>atau</a:t>
            </a:r>
            <a:r>
              <a:rPr lang="en-US" sz="2100" dirty="0" smtClean="0"/>
              <a:t> </a:t>
            </a:r>
            <a:r>
              <a:rPr lang="en-US" sz="2100" dirty="0" err="1" smtClean="0"/>
              <a:t>halaman</a:t>
            </a:r>
            <a:r>
              <a:rPr lang="en-US" sz="2100" dirty="0" smtClean="0"/>
              <a:t> </a:t>
            </a:r>
            <a:r>
              <a:rPr lang="en-US" sz="2100" i="1" dirty="0" smtClean="0"/>
              <a:t>support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menyalurkan</a:t>
            </a:r>
            <a:r>
              <a:rPr lang="en-US" sz="2100" dirty="0" smtClean="0"/>
              <a:t> </a:t>
            </a:r>
            <a:r>
              <a:rPr lang="en-US" sz="2100" dirty="0" err="1" smtClean="0"/>
              <a:t>berbagai</a:t>
            </a:r>
            <a:r>
              <a:rPr lang="en-US" sz="2100" dirty="0" smtClean="0"/>
              <a:t> </a:t>
            </a:r>
            <a:r>
              <a:rPr lang="en-US" sz="2100" dirty="0" err="1" smtClean="0"/>
              <a:t>ide</a:t>
            </a:r>
            <a:r>
              <a:rPr lang="en-US" sz="2100" dirty="0" smtClean="0"/>
              <a:t>, </a:t>
            </a:r>
            <a:r>
              <a:rPr lang="en-US" sz="2100" dirty="0" err="1" smtClean="0"/>
              <a:t>baik</a:t>
            </a:r>
            <a:r>
              <a:rPr lang="en-US" sz="2100" dirty="0" smtClean="0"/>
              <a:t> </a:t>
            </a:r>
            <a:r>
              <a:rPr lang="en-US" sz="2100" dirty="0" err="1" smtClean="0"/>
              <a:t>berupa</a:t>
            </a:r>
            <a:r>
              <a:rPr lang="en-US" sz="2100" dirty="0" smtClean="0"/>
              <a:t> </a:t>
            </a:r>
            <a:r>
              <a:rPr lang="en-US" sz="2100" dirty="0" err="1" smtClean="0"/>
              <a:t>keluhan</a:t>
            </a:r>
            <a:r>
              <a:rPr lang="en-US" sz="2100" dirty="0" smtClean="0"/>
              <a:t> </a:t>
            </a:r>
            <a:r>
              <a:rPr lang="en-US" sz="2100" dirty="0" err="1" smtClean="0"/>
              <a:t>atas</a:t>
            </a:r>
            <a:r>
              <a:rPr lang="en-US" sz="2100" dirty="0" smtClean="0"/>
              <a:t> </a:t>
            </a:r>
            <a:r>
              <a:rPr lang="en-US" sz="2100" i="1" dirty="0" smtClean="0"/>
              <a:t>bug </a:t>
            </a:r>
            <a:r>
              <a:rPr lang="en-US" sz="2100" dirty="0" err="1" smtClean="0"/>
              <a:t>ataupun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meningkatkan</a:t>
            </a:r>
            <a:r>
              <a:rPr lang="en-US" sz="2100" dirty="0" smtClean="0"/>
              <a:t> </a:t>
            </a:r>
            <a:r>
              <a:rPr lang="en-US" sz="2100" dirty="0" err="1" smtClean="0"/>
              <a:t>kualitas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versi</a:t>
            </a:r>
            <a:r>
              <a:rPr lang="en-US" sz="2100" dirty="0" smtClean="0"/>
              <a:t> yang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datang</a:t>
            </a:r>
            <a:r>
              <a:rPr lang="en-US" sz="2100" dirty="0" smtClean="0"/>
              <a:t>.</a:t>
            </a:r>
            <a:endParaRPr lang="en-US" sz="21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/>
              <a:t>Jenis-jenis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PHP</a:t>
            </a:r>
            <a:r>
              <a:rPr lang="en-US" sz="2800" b="1" i="1" dirty="0" smtClean="0"/>
              <a:t> Framework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100" dirty="0" err="1" smtClean="0"/>
              <a:t>Ada</a:t>
            </a:r>
            <a:r>
              <a:rPr lang="en-US" sz="2100" dirty="0" smtClean="0"/>
              <a:t> </a:t>
            </a:r>
            <a:r>
              <a:rPr lang="en-US" sz="2100" dirty="0" err="1" smtClean="0"/>
              <a:t>banyak</a:t>
            </a:r>
            <a:r>
              <a:rPr lang="en-US" sz="2100" dirty="0" smtClean="0"/>
              <a:t> </a:t>
            </a:r>
            <a:r>
              <a:rPr lang="en-US" sz="2100" dirty="0" err="1" smtClean="0"/>
              <a:t>sekali</a:t>
            </a:r>
            <a:r>
              <a:rPr lang="en-US" sz="2100" dirty="0" smtClean="0"/>
              <a:t> </a:t>
            </a:r>
            <a:r>
              <a:rPr lang="en-US" sz="2100" dirty="0" err="1" smtClean="0"/>
              <a:t>jenis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PHP </a:t>
            </a:r>
            <a:r>
              <a:rPr lang="en-US" sz="2100" i="1" dirty="0" smtClean="0"/>
              <a:t>Framework</a:t>
            </a:r>
            <a:r>
              <a:rPr lang="en-US" sz="2100" dirty="0" smtClean="0"/>
              <a:t>,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antaranya</a:t>
            </a:r>
            <a:r>
              <a:rPr lang="en-US" sz="2100" dirty="0" smtClean="0"/>
              <a:t>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</a:t>
            </a:r>
            <a:r>
              <a:rPr lang="en-US" sz="2100" dirty="0" err="1" smtClean="0"/>
              <a:t>CodeIgniter</a:t>
            </a:r>
            <a:r>
              <a:rPr lang="en-US" sz="2100" dirty="0" smtClean="0"/>
              <a:t>, </a:t>
            </a:r>
            <a:r>
              <a:rPr lang="en-US" sz="2100" dirty="0" err="1" smtClean="0"/>
              <a:t>Yii</a:t>
            </a:r>
            <a:r>
              <a:rPr lang="en-US" sz="2100" dirty="0" smtClean="0"/>
              <a:t>, </a:t>
            </a:r>
            <a:r>
              <a:rPr lang="en-US" sz="2100" dirty="0" err="1" smtClean="0"/>
              <a:t>Laravel</a:t>
            </a:r>
            <a:r>
              <a:rPr lang="en-US" sz="2100" dirty="0" smtClean="0"/>
              <a:t>, </a:t>
            </a:r>
            <a:r>
              <a:rPr lang="en-US" sz="2100" dirty="0" err="1" smtClean="0"/>
              <a:t>Symfony</a:t>
            </a:r>
            <a:r>
              <a:rPr lang="en-US" sz="2100" dirty="0" smtClean="0"/>
              <a:t>, </a:t>
            </a:r>
            <a:r>
              <a:rPr lang="en-US" sz="2100" dirty="0" err="1" smtClean="0"/>
              <a:t>Zend</a:t>
            </a:r>
            <a:r>
              <a:rPr lang="en-US" sz="2100" dirty="0" smtClean="0"/>
              <a:t> Framework, </a:t>
            </a:r>
            <a:r>
              <a:rPr lang="en-US" sz="2100" dirty="0" err="1" smtClean="0"/>
              <a:t>CakePHP</a:t>
            </a:r>
            <a:r>
              <a:rPr lang="en-US" sz="2100" dirty="0" smtClean="0"/>
              <a:t>, </a:t>
            </a:r>
            <a:r>
              <a:rPr lang="en-US" sz="2100" dirty="0" err="1" smtClean="0"/>
              <a:t>FuelPHP</a:t>
            </a:r>
            <a:r>
              <a:rPr lang="en-US" sz="2100" dirty="0" smtClean="0"/>
              <a:t>, </a:t>
            </a:r>
            <a:r>
              <a:rPr lang="en-US" sz="2100" dirty="0" err="1" smtClean="0"/>
              <a:t>PhalconPHP</a:t>
            </a:r>
            <a:r>
              <a:rPr lang="en-US" sz="2100" dirty="0" smtClean="0"/>
              <a:t>, Slim, Lumen.</a:t>
            </a:r>
          </a:p>
          <a:p>
            <a:pPr>
              <a:buNone/>
            </a:pPr>
            <a:endParaRPr lang="en-US" sz="2100" dirty="0" smtClean="0"/>
          </a:p>
          <a:p>
            <a:pPr marL="457200" indent="-457200">
              <a:buNone/>
            </a:pPr>
            <a:r>
              <a:rPr lang="en-US" sz="2100" b="1" dirty="0" err="1" smtClean="0"/>
              <a:t>CodeIgniter</a:t>
            </a:r>
            <a:endParaRPr lang="en-US" sz="2100" b="1" dirty="0" smtClean="0"/>
          </a:p>
          <a:p>
            <a:pPr marL="457200" indent="-457200">
              <a:buNone/>
            </a:pPr>
            <a:r>
              <a:rPr lang="en-US" sz="2100" dirty="0" err="1" smtClean="0"/>
              <a:t>CodeIgniter</a:t>
            </a:r>
            <a:r>
              <a:rPr lang="en-US" sz="2100" dirty="0" smtClean="0"/>
              <a:t> </a:t>
            </a:r>
            <a:r>
              <a:rPr lang="en-US" sz="2100" dirty="0" err="1" smtClean="0"/>
              <a:t>merupakan</a:t>
            </a:r>
            <a:r>
              <a:rPr lang="en-US" sz="2100" dirty="0" smtClean="0"/>
              <a:t> </a:t>
            </a:r>
            <a:r>
              <a:rPr lang="en-US" sz="2100" dirty="0" err="1" smtClean="0"/>
              <a:t>salah</a:t>
            </a:r>
            <a:r>
              <a:rPr lang="en-US" sz="2100" dirty="0" smtClean="0"/>
              <a:t> </a:t>
            </a:r>
            <a:r>
              <a:rPr lang="en-US" sz="2100" dirty="0" err="1" smtClean="0"/>
              <a:t>satu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</a:t>
            </a:r>
            <a:r>
              <a:rPr lang="en-US" sz="2100" dirty="0" smtClean="0"/>
              <a:t> yang </a:t>
            </a:r>
            <a:r>
              <a:rPr lang="en-US" sz="2100" dirty="0" err="1" smtClean="0"/>
              <a:t>dikembangkan</a:t>
            </a:r>
            <a:r>
              <a:rPr lang="en-US" sz="2100" dirty="0" smtClean="0"/>
              <a:t> </a:t>
            </a:r>
            <a:r>
              <a:rPr lang="en-US" sz="2100" dirty="0" err="1" smtClean="0"/>
              <a:t>oleh</a:t>
            </a:r>
            <a:r>
              <a:rPr lang="en-US" sz="2100" dirty="0" smtClean="0"/>
              <a:t> Rick Ellis </a:t>
            </a:r>
            <a:r>
              <a:rPr lang="en-US" sz="2100" dirty="0" err="1" smtClean="0"/>
              <a:t>berdasarkan</a:t>
            </a:r>
            <a:r>
              <a:rPr lang="en-US" sz="2100" dirty="0" smtClean="0"/>
              <a:t> script PHP. Dan </a:t>
            </a:r>
            <a:r>
              <a:rPr lang="en-US" sz="2100" dirty="0" err="1" smtClean="0"/>
              <a:t>kemudian</a:t>
            </a:r>
            <a:r>
              <a:rPr lang="en-US" sz="2100" dirty="0" smtClean="0"/>
              <a:t>, </a:t>
            </a:r>
            <a:r>
              <a:rPr lang="en-US" sz="2100" dirty="0" err="1" smtClean="0"/>
              <a:t>CodeIgniter</a:t>
            </a:r>
            <a:r>
              <a:rPr lang="en-US" sz="2100" dirty="0" smtClean="0"/>
              <a:t> </a:t>
            </a:r>
            <a:r>
              <a:rPr lang="en-US" sz="2100" dirty="0" err="1" smtClean="0"/>
              <a:t>disempurnakan</a:t>
            </a:r>
            <a:r>
              <a:rPr lang="en-US" sz="2100" dirty="0" smtClean="0"/>
              <a:t> </a:t>
            </a:r>
            <a:r>
              <a:rPr lang="en-US" sz="2100" dirty="0" err="1" smtClean="0"/>
              <a:t>lagi</a:t>
            </a:r>
            <a:r>
              <a:rPr lang="en-US" sz="2100" dirty="0" smtClean="0"/>
              <a:t> </a:t>
            </a:r>
            <a:r>
              <a:rPr lang="en-US" sz="2100" dirty="0" err="1" smtClean="0"/>
              <a:t>oleh</a:t>
            </a:r>
            <a:r>
              <a:rPr lang="en-US" sz="2100" dirty="0" smtClean="0"/>
              <a:t> British Columbia Institute of Technology. </a:t>
            </a:r>
            <a:r>
              <a:rPr lang="en-US" sz="2100" dirty="0" err="1" smtClean="0"/>
              <a:t>Hingga</a:t>
            </a:r>
            <a:r>
              <a:rPr lang="en-US" sz="2100" dirty="0" smtClean="0"/>
              <a:t> </a:t>
            </a:r>
            <a:r>
              <a:rPr lang="en-US" sz="2100" dirty="0" err="1" smtClean="0"/>
              <a:t>sekarang</a:t>
            </a:r>
            <a:r>
              <a:rPr lang="en-US" sz="2100" dirty="0" smtClean="0"/>
              <a:t> </a:t>
            </a:r>
            <a:r>
              <a:rPr lang="en-US" sz="2100" dirty="0" err="1" smtClean="0"/>
              <a:t>ini</a:t>
            </a:r>
            <a:r>
              <a:rPr lang="en-US" sz="2100" dirty="0" smtClean="0"/>
              <a:t>, </a:t>
            </a:r>
            <a:r>
              <a:rPr lang="en-US" sz="2100" dirty="0" err="1" smtClean="0"/>
              <a:t>CodeIgniter</a:t>
            </a:r>
            <a:r>
              <a:rPr lang="en-US" sz="2100" dirty="0" smtClean="0"/>
              <a:t> </a:t>
            </a:r>
            <a:r>
              <a:rPr lang="en-US" sz="2100" dirty="0" err="1" smtClean="0"/>
              <a:t>sudah</a:t>
            </a:r>
            <a:r>
              <a:rPr lang="en-US" sz="2100" dirty="0" smtClean="0"/>
              <a:t> </a:t>
            </a:r>
            <a:r>
              <a:rPr lang="en-US" sz="2100" dirty="0" err="1" smtClean="0"/>
              <a:t>dikembangkan</a:t>
            </a:r>
            <a:r>
              <a:rPr lang="en-US" sz="2100" dirty="0" smtClean="0"/>
              <a:t> </a:t>
            </a:r>
            <a:r>
              <a:rPr lang="en-US" sz="2100" dirty="0" err="1" smtClean="0"/>
              <a:t>hingga</a:t>
            </a:r>
            <a:r>
              <a:rPr lang="en-US" sz="2100" dirty="0" smtClean="0"/>
              <a:t> </a:t>
            </a:r>
            <a:r>
              <a:rPr lang="en-US" sz="2100" dirty="0" err="1" smtClean="0"/>
              <a:t>versi</a:t>
            </a:r>
            <a:r>
              <a:rPr lang="en-US" sz="2100" dirty="0" smtClean="0"/>
              <a:t> yang ke-4.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/>
              <a:t>Jenis-jenis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PHP</a:t>
            </a:r>
            <a:r>
              <a:rPr lang="en-US" sz="2800" b="1" i="1" dirty="0" smtClean="0"/>
              <a:t> Framework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sz="2100" b="1" dirty="0" err="1" smtClean="0"/>
              <a:t>Yii</a:t>
            </a:r>
            <a:endParaRPr lang="en-US" sz="2100" b="1" dirty="0" smtClean="0"/>
          </a:p>
          <a:p>
            <a:pPr marL="457200" indent="-457200">
              <a:buNone/>
            </a:pPr>
            <a:r>
              <a:rPr lang="en-US" sz="1900" dirty="0" smtClean="0"/>
              <a:t>Web Framework yang </a:t>
            </a:r>
            <a:r>
              <a:rPr lang="en-US" sz="1900" dirty="0" err="1" smtClean="0"/>
              <a:t>satu</a:t>
            </a:r>
            <a:r>
              <a:rPr lang="en-US" sz="1900" dirty="0" smtClean="0"/>
              <a:t> </a:t>
            </a:r>
            <a:r>
              <a:rPr lang="en-US" sz="1900" dirty="0" err="1" smtClean="0"/>
              <a:t>ini</a:t>
            </a:r>
            <a:r>
              <a:rPr lang="en-US" sz="1900" dirty="0" smtClean="0"/>
              <a:t> </a:t>
            </a:r>
            <a:r>
              <a:rPr lang="en-US" sz="1900" dirty="0" err="1" smtClean="0"/>
              <a:t>mempunyai</a:t>
            </a:r>
            <a:r>
              <a:rPr lang="en-US" sz="1900" dirty="0" smtClean="0"/>
              <a:t> slogan “</a:t>
            </a:r>
            <a:r>
              <a:rPr lang="en-US" sz="1900" i="1" dirty="0" smtClean="0"/>
              <a:t>The Fast, Secure, and Professional PHP Framework</a:t>
            </a:r>
            <a:r>
              <a:rPr lang="en-US" sz="1900" dirty="0" smtClean="0"/>
              <a:t>“. </a:t>
            </a:r>
            <a:r>
              <a:rPr lang="en-US" sz="1900" dirty="0" err="1" smtClean="0"/>
              <a:t>Bahkan</a:t>
            </a:r>
            <a:r>
              <a:rPr lang="en-US" sz="1900" dirty="0" smtClean="0"/>
              <a:t>, </a:t>
            </a:r>
            <a:r>
              <a:rPr lang="en-US" sz="1900" dirty="0" err="1" smtClean="0"/>
              <a:t>Yii</a:t>
            </a:r>
            <a:r>
              <a:rPr lang="en-US" sz="1900" dirty="0" smtClean="0"/>
              <a:t> </a:t>
            </a:r>
            <a:r>
              <a:rPr lang="en-US" sz="1900" dirty="0" err="1" smtClean="0"/>
              <a:t>juga</a:t>
            </a:r>
            <a:r>
              <a:rPr lang="en-US" sz="1900" dirty="0" smtClean="0"/>
              <a:t> </a:t>
            </a:r>
            <a:r>
              <a:rPr lang="en-US" sz="1900" dirty="0" err="1" smtClean="0"/>
              <a:t>mempunyai</a:t>
            </a:r>
            <a:r>
              <a:rPr lang="en-US" sz="1900" dirty="0" smtClean="0"/>
              <a:t> </a:t>
            </a:r>
            <a:r>
              <a:rPr lang="en-US" sz="1900" dirty="0" err="1" smtClean="0"/>
              <a:t>dokumentasi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dukungan</a:t>
            </a:r>
            <a:r>
              <a:rPr lang="en-US" sz="1900" dirty="0" smtClean="0"/>
              <a:t> </a:t>
            </a:r>
            <a:r>
              <a:rPr lang="en-US" sz="1900" dirty="0" err="1" smtClean="0"/>
              <a:t>komunitas</a:t>
            </a:r>
            <a:r>
              <a:rPr lang="en-US" sz="1900" dirty="0" smtClean="0"/>
              <a:t> yang </a:t>
            </a:r>
            <a:r>
              <a:rPr lang="en-US" sz="1900" dirty="0" err="1" smtClean="0"/>
              <a:t>kuat</a:t>
            </a:r>
            <a:r>
              <a:rPr lang="en-US" sz="1900" dirty="0" smtClean="0"/>
              <a:t>. Framework yang </a:t>
            </a:r>
            <a:r>
              <a:rPr lang="en-US" sz="1900" dirty="0" err="1" smtClean="0"/>
              <a:t>satu</a:t>
            </a:r>
            <a:r>
              <a:rPr lang="en-US" sz="1900" dirty="0" smtClean="0"/>
              <a:t> </a:t>
            </a:r>
            <a:r>
              <a:rPr lang="en-US" sz="1900" dirty="0" err="1" smtClean="0"/>
              <a:t>ini</a:t>
            </a:r>
            <a:r>
              <a:rPr lang="en-US" sz="1900" dirty="0" smtClean="0"/>
              <a:t> </a:t>
            </a:r>
            <a:r>
              <a:rPr lang="en-US" sz="1900" dirty="0" err="1" smtClean="0"/>
              <a:t>juga</a:t>
            </a:r>
            <a:r>
              <a:rPr lang="en-US" sz="1900" dirty="0" smtClean="0"/>
              <a:t> </a:t>
            </a:r>
            <a:r>
              <a:rPr lang="en-US" sz="1900" dirty="0" err="1" smtClean="0"/>
              <a:t>memiliki</a:t>
            </a:r>
            <a:r>
              <a:rPr lang="en-US" sz="1900" dirty="0" smtClean="0"/>
              <a:t> </a:t>
            </a:r>
            <a:r>
              <a:rPr lang="en-US" sz="1900" dirty="0" err="1" smtClean="0"/>
              <a:t>fitur-fitur</a:t>
            </a:r>
            <a:r>
              <a:rPr lang="en-US" sz="1900" dirty="0" smtClean="0"/>
              <a:t> </a:t>
            </a:r>
            <a:r>
              <a:rPr lang="en-US" sz="1900" dirty="0" err="1" smtClean="0"/>
              <a:t>unggulan</a:t>
            </a:r>
            <a:r>
              <a:rPr lang="en-US" sz="1900" dirty="0" smtClean="0"/>
              <a:t> </a:t>
            </a:r>
            <a:r>
              <a:rPr lang="en-US" sz="1900" dirty="0" err="1" smtClean="0"/>
              <a:t>seperti</a:t>
            </a:r>
            <a:r>
              <a:rPr lang="en-US" sz="1900" dirty="0" smtClean="0"/>
              <a:t> </a:t>
            </a:r>
            <a:r>
              <a:rPr lang="en-US" sz="1900" dirty="0" err="1" smtClean="0"/>
              <a:t>sistem</a:t>
            </a:r>
            <a:r>
              <a:rPr lang="en-US" sz="1900" dirty="0" smtClean="0"/>
              <a:t> widget, filter, </a:t>
            </a:r>
            <a:r>
              <a:rPr lang="en-US" sz="1900" dirty="0" err="1" smtClean="0"/>
              <a:t>dan</a:t>
            </a:r>
            <a:r>
              <a:rPr lang="en-US" sz="1900" dirty="0" smtClean="0"/>
              <a:t> RBAC (</a:t>
            </a:r>
            <a:r>
              <a:rPr lang="en-US" sz="1900" i="1" dirty="0" smtClean="0"/>
              <a:t>Role Based Access Control</a:t>
            </a:r>
            <a:r>
              <a:rPr lang="en-US" sz="1900" dirty="0" smtClean="0"/>
              <a:t>). </a:t>
            </a:r>
            <a:r>
              <a:rPr lang="en-US" sz="1900" dirty="0" err="1" smtClean="0"/>
              <a:t>Keunggulan-keunggulan</a:t>
            </a:r>
            <a:r>
              <a:rPr lang="en-US" sz="1900" dirty="0" smtClean="0"/>
              <a:t> </a:t>
            </a:r>
            <a:r>
              <a:rPr lang="en-US" sz="1900" dirty="0" err="1" smtClean="0"/>
              <a:t>tersebut</a:t>
            </a:r>
            <a:r>
              <a:rPr lang="en-US" sz="1900" dirty="0" smtClean="0"/>
              <a:t>  </a:t>
            </a:r>
            <a:r>
              <a:rPr lang="en-US" sz="1900" dirty="0" err="1" smtClean="0"/>
              <a:t>tentu</a:t>
            </a:r>
            <a:r>
              <a:rPr lang="en-US" sz="1900" dirty="0" smtClean="0"/>
              <a:t> </a:t>
            </a:r>
            <a:r>
              <a:rPr lang="en-US" sz="1900" dirty="0" err="1" smtClean="0"/>
              <a:t>saja</a:t>
            </a:r>
            <a:r>
              <a:rPr lang="en-US" sz="1900" dirty="0" smtClean="0"/>
              <a:t> </a:t>
            </a:r>
            <a:r>
              <a:rPr lang="en-US" sz="1900" dirty="0" err="1" smtClean="0"/>
              <a:t>membuat</a:t>
            </a:r>
            <a:r>
              <a:rPr lang="en-US" sz="1900" dirty="0" smtClean="0"/>
              <a:t> </a:t>
            </a:r>
            <a:r>
              <a:rPr lang="en-US" sz="1900" dirty="0" err="1" smtClean="0"/>
              <a:t>Yii</a:t>
            </a:r>
            <a:r>
              <a:rPr lang="en-US" sz="1900" dirty="0" smtClean="0"/>
              <a:t> </a:t>
            </a:r>
            <a:r>
              <a:rPr lang="en-US" sz="1900" dirty="0" err="1" smtClean="0"/>
              <a:t>menjadi</a:t>
            </a:r>
            <a:r>
              <a:rPr lang="en-US" sz="1900" dirty="0" smtClean="0"/>
              <a:t> </a:t>
            </a:r>
            <a:r>
              <a:rPr lang="en-US" sz="1900" dirty="0" err="1" smtClean="0"/>
              <a:t>salah</a:t>
            </a:r>
            <a:r>
              <a:rPr lang="en-US" sz="1900" dirty="0" smtClean="0"/>
              <a:t> </a:t>
            </a:r>
            <a:r>
              <a:rPr lang="en-US" sz="1900" dirty="0" err="1" smtClean="0"/>
              <a:t>satu</a:t>
            </a:r>
            <a:r>
              <a:rPr lang="en-US" sz="1900" dirty="0" smtClean="0"/>
              <a:t> web framework yang </a:t>
            </a:r>
            <a:r>
              <a:rPr lang="en-US" sz="1900" dirty="0" err="1" smtClean="0"/>
              <a:t>sering</a:t>
            </a:r>
            <a:r>
              <a:rPr lang="en-US" sz="1900" dirty="0" smtClean="0"/>
              <a:t> </a:t>
            </a:r>
            <a:r>
              <a:rPr lang="en-US" sz="1900" dirty="0" err="1" smtClean="0"/>
              <a:t>digunakan</a:t>
            </a:r>
            <a:r>
              <a:rPr lang="en-US" sz="1900" dirty="0" smtClean="0"/>
              <a:t> </a:t>
            </a:r>
            <a:r>
              <a:rPr lang="en-US" sz="1900" dirty="0" err="1" smtClean="0"/>
              <a:t>untuk</a:t>
            </a:r>
            <a:r>
              <a:rPr lang="en-US" sz="1900" dirty="0" smtClean="0"/>
              <a:t> </a:t>
            </a:r>
            <a:r>
              <a:rPr lang="en-US" sz="1900" dirty="0" err="1" smtClean="0"/>
              <a:t>membuat</a:t>
            </a:r>
            <a:r>
              <a:rPr lang="en-US" sz="1900" dirty="0" smtClean="0"/>
              <a:t> web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</a:t>
            </a:r>
            <a:r>
              <a:rPr lang="en-US" sz="1900" dirty="0" err="1" smtClean="0"/>
              <a:t>hak</a:t>
            </a:r>
            <a:r>
              <a:rPr lang="en-US" sz="1900" dirty="0" smtClean="0"/>
              <a:t> </a:t>
            </a:r>
            <a:r>
              <a:rPr lang="en-US" sz="1900" dirty="0" err="1" smtClean="0"/>
              <a:t>akses</a:t>
            </a:r>
            <a:r>
              <a:rPr lang="en-US" sz="1900" dirty="0" smtClean="0"/>
              <a:t> yang </a:t>
            </a:r>
            <a:r>
              <a:rPr lang="en-US" sz="1900" dirty="0" err="1" smtClean="0"/>
              <a:t>kompleks</a:t>
            </a:r>
            <a:r>
              <a:rPr lang="en-US" sz="19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/>
              <a:t>Jenis-jenis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PHP</a:t>
            </a:r>
            <a:r>
              <a:rPr lang="en-US" sz="2800" b="1" i="1" dirty="0" smtClean="0"/>
              <a:t> Framework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sz="2100" b="1" dirty="0" err="1" smtClean="0"/>
              <a:t>Laravel</a:t>
            </a:r>
            <a:endParaRPr lang="en-US" sz="2100" b="1" dirty="0" smtClean="0"/>
          </a:p>
          <a:p>
            <a:pPr marL="457200" indent="-457200"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000" dirty="0" err="1" smtClean="0"/>
              <a:t>Laravel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web framework yang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terkenal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 Framework yang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diciptakan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Taylor </a:t>
            </a:r>
            <a:r>
              <a:rPr lang="en-US" sz="2000" dirty="0" err="1" smtClean="0"/>
              <a:t>Otwell</a:t>
            </a:r>
            <a:r>
              <a:rPr lang="en-US" sz="2000" dirty="0" smtClean="0"/>
              <a:t> yang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kini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keras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nyaman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hanaya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,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dokumentasi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lengkap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jelas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mempermudah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web developer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web </a:t>
            </a:r>
            <a:r>
              <a:rPr lang="en-US" sz="2000" dirty="0" err="1" smtClean="0"/>
              <a:t>mereka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800" b="1" dirty="0" err="1" smtClean="0"/>
              <a:t>Jenis-jenis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PHP</a:t>
            </a:r>
            <a:r>
              <a:rPr lang="en-US" sz="2800" b="1" i="1" dirty="0" smtClean="0"/>
              <a:t> Framework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sz="2100" b="1" dirty="0" err="1" smtClean="0"/>
              <a:t>Symfony</a:t>
            </a:r>
            <a:endParaRPr lang="en-US" sz="2100" b="1" dirty="0" smtClean="0"/>
          </a:p>
          <a:p>
            <a:pPr marL="457200" indent="-457200"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000" dirty="0" err="1" smtClean="0"/>
              <a:t>Symfony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panduan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lengkap</a:t>
            </a:r>
            <a:r>
              <a:rPr lang="en-US" sz="2000" dirty="0" smtClean="0"/>
              <a:t>, </a:t>
            </a:r>
            <a:r>
              <a:rPr lang="en-US" sz="2000" dirty="0" err="1" smtClean="0"/>
              <a:t>dari</a:t>
            </a:r>
            <a:r>
              <a:rPr lang="en-US" sz="2000" dirty="0" smtClean="0"/>
              <a:t> cookbook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e-book yang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mempermudah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penggunanya</a:t>
            </a:r>
            <a:r>
              <a:rPr lang="en-US" sz="2000" dirty="0" smtClean="0"/>
              <a:t>. </a:t>
            </a:r>
            <a:r>
              <a:rPr lang="en-US" sz="2000" dirty="0" err="1" smtClean="0"/>
              <a:t>Disamping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, </a:t>
            </a:r>
            <a:r>
              <a:rPr lang="en-US" sz="2000" dirty="0" err="1" smtClean="0"/>
              <a:t>Symfony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dokumentasi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rapi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jelas</a:t>
            </a:r>
            <a:r>
              <a:rPr lang="en-US" sz="2000" dirty="0" smtClean="0"/>
              <a:t>. </a:t>
            </a:r>
            <a:r>
              <a:rPr lang="en-US" sz="2000" dirty="0" err="1" smtClean="0"/>
              <a:t>Bahkan</a:t>
            </a:r>
            <a:r>
              <a:rPr lang="en-US" sz="2000" dirty="0" smtClean="0"/>
              <a:t>, web </a:t>
            </a:r>
            <a:r>
              <a:rPr lang="en-US" sz="2000" i="1" dirty="0" smtClean="0"/>
              <a:t>framework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yang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lengkap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web </a:t>
            </a:r>
            <a:r>
              <a:rPr lang="en-US" sz="2000" i="1" dirty="0" err="1" smtClean="0"/>
              <a:t>framerowk</a:t>
            </a:r>
            <a:r>
              <a:rPr lang="en-US" sz="2000" dirty="0" smtClean="0"/>
              <a:t> PHP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Hebatnya</a:t>
            </a:r>
            <a:r>
              <a:rPr lang="en-US" sz="2000" dirty="0" smtClean="0"/>
              <a:t>, website </a:t>
            </a:r>
            <a:r>
              <a:rPr lang="en-US" sz="2000" dirty="0" err="1" smtClean="0"/>
              <a:t>terkenal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i="1" dirty="0" smtClean="0"/>
              <a:t>Yahoo Answers!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Dailymotion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disebut-sebut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karya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i="1" dirty="0" smtClean="0"/>
              <a:t>framework</a:t>
            </a:r>
            <a:r>
              <a:rPr lang="en-US" sz="2000" dirty="0" smtClean="0"/>
              <a:t> </a:t>
            </a:r>
            <a:r>
              <a:rPr lang="en-US" sz="2000" dirty="0" err="1" smtClean="0"/>
              <a:t>Symfony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,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web </a:t>
            </a:r>
            <a:r>
              <a:rPr lang="en-US" sz="2000" i="1" dirty="0" smtClean="0"/>
              <a:t>framework</a:t>
            </a:r>
            <a:r>
              <a:rPr lang="en-US" sz="2000" dirty="0" smtClean="0"/>
              <a:t> </a:t>
            </a:r>
            <a:r>
              <a:rPr lang="en-US" sz="2000" dirty="0" err="1" smtClean="0"/>
              <a:t>terkenal</a:t>
            </a:r>
            <a:r>
              <a:rPr lang="en-US" sz="2000" dirty="0" smtClean="0"/>
              <a:t>, </a:t>
            </a:r>
            <a:r>
              <a:rPr lang="en-US" sz="2000" dirty="0" err="1" smtClean="0"/>
              <a:t>yakni</a:t>
            </a:r>
            <a:r>
              <a:rPr lang="en-US" sz="2000" dirty="0" smtClean="0"/>
              <a:t>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kabarnya</a:t>
            </a:r>
            <a:r>
              <a:rPr lang="en-US" sz="2000" dirty="0" smtClean="0"/>
              <a:t> </a:t>
            </a:r>
            <a:r>
              <a:rPr lang="en-US" sz="2000" dirty="0" err="1" smtClean="0"/>
              <a:t>turut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Symfony</a:t>
            </a:r>
            <a:r>
              <a:rPr lang="en-US" sz="2000" dirty="0" smtClean="0"/>
              <a:t>. CMS </a:t>
            </a:r>
            <a:r>
              <a:rPr lang="en-US" sz="2000" dirty="0" err="1" smtClean="0"/>
              <a:t>terkenal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Magento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Drupal</a:t>
            </a:r>
            <a:r>
              <a:rPr lang="en-US" sz="2000" dirty="0" smtClean="0"/>
              <a:t> pun </a:t>
            </a:r>
            <a:r>
              <a:rPr lang="en-US" sz="2000" dirty="0" err="1" smtClean="0"/>
              <a:t>dikabarkan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Symfony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/>
              <a:t>Jenis-jenis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PHP</a:t>
            </a:r>
            <a:r>
              <a:rPr lang="en-US" sz="2800" b="1" i="1" dirty="0" smtClean="0"/>
              <a:t> Framework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sz="2100" b="1" dirty="0" err="1" smtClean="0"/>
              <a:t>Zend</a:t>
            </a:r>
            <a:r>
              <a:rPr lang="en-US" sz="2100" b="1" dirty="0" smtClean="0"/>
              <a:t> Framework</a:t>
            </a:r>
          </a:p>
          <a:p>
            <a:pPr>
              <a:buNone/>
            </a:pP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panduan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jelas</a:t>
            </a:r>
            <a:r>
              <a:rPr lang="en-US" sz="2000" dirty="0" smtClean="0"/>
              <a:t>, </a:t>
            </a:r>
            <a:r>
              <a:rPr lang="en-US" sz="2000" dirty="0" err="1" smtClean="0"/>
              <a:t>Zend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terbilang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fitur-fitur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lengkap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Zend</a:t>
            </a:r>
            <a:r>
              <a:rPr lang="en-US" sz="2000" dirty="0" smtClean="0"/>
              <a:t> Studio, Z-Ray, </a:t>
            </a:r>
            <a:r>
              <a:rPr lang="en-US" sz="2000" dirty="0" err="1" smtClean="0"/>
              <a:t>Apigility</a:t>
            </a:r>
            <a:r>
              <a:rPr lang="en-US" sz="2000" dirty="0" smtClean="0"/>
              <a:t>, </a:t>
            </a:r>
            <a:r>
              <a:rPr lang="en-US" sz="2000" dirty="0" err="1" smtClean="0"/>
              <a:t>Zend</a:t>
            </a:r>
            <a:r>
              <a:rPr lang="en-US" sz="2000" dirty="0" smtClean="0"/>
              <a:t> Expressive, </a:t>
            </a:r>
            <a:r>
              <a:rPr lang="en-US" sz="2000" dirty="0" err="1" smtClean="0"/>
              <a:t>dan</a:t>
            </a:r>
            <a:r>
              <a:rPr lang="en-US" sz="2000" dirty="0" smtClean="0"/>
              <a:t> PHP 7, </a:t>
            </a:r>
            <a:r>
              <a:rPr lang="en-US" sz="2000" dirty="0" err="1" smtClean="0"/>
              <a:t>tentunya</a:t>
            </a:r>
            <a:r>
              <a:rPr lang="en-US" sz="2000" dirty="0" smtClean="0"/>
              <a:t> </a:t>
            </a:r>
            <a:r>
              <a:rPr lang="en-US" sz="2000" dirty="0" err="1" smtClean="0"/>
              <a:t>kelebihan-kelebihan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membantu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menangani</a:t>
            </a:r>
            <a:r>
              <a:rPr lang="en-US" sz="2000" dirty="0" smtClean="0"/>
              <a:t> </a:t>
            </a:r>
            <a:r>
              <a:rPr lang="en-US" sz="2000" dirty="0" err="1" smtClean="0"/>
              <a:t>urusan</a:t>
            </a:r>
            <a:r>
              <a:rPr lang="en-US" sz="2000" dirty="0" smtClean="0"/>
              <a:t> web.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b="1" dirty="0" err="1" smtClean="0"/>
              <a:t>Jenis-jenis</a:t>
            </a:r>
            <a:r>
              <a:rPr lang="en-US" sz="2800" b="1" i="1" dirty="0" smtClean="0"/>
              <a:t> </a:t>
            </a:r>
            <a:r>
              <a:rPr lang="en-US" sz="2800" b="1" dirty="0" smtClean="0"/>
              <a:t>PHP</a:t>
            </a:r>
            <a:r>
              <a:rPr lang="en-US" sz="2800" b="1" i="1" dirty="0" smtClean="0"/>
              <a:t> Framework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sz="2100" b="1" dirty="0" err="1" smtClean="0"/>
              <a:t>CakePHP</a:t>
            </a:r>
            <a:endParaRPr lang="en-US" sz="2100" b="1" dirty="0" smtClean="0"/>
          </a:p>
          <a:p>
            <a:pPr marL="457200" indent="-457200"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kalah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pesaing-pesaingnya</a:t>
            </a:r>
            <a:r>
              <a:rPr lang="en-US" sz="2000" dirty="0" smtClean="0"/>
              <a:t>, web framework </a:t>
            </a:r>
            <a:r>
              <a:rPr lang="en-US" sz="2000" dirty="0" err="1" smtClean="0"/>
              <a:t>CakePHP</a:t>
            </a:r>
            <a:r>
              <a:rPr lang="en-US" sz="2000" dirty="0" smtClean="0"/>
              <a:t> </a:t>
            </a:r>
            <a:r>
              <a:rPr lang="en-US" sz="2000" dirty="0" err="1" smtClean="0"/>
              <a:t>nyatanya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fitur-fitur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lengkap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web </a:t>
            </a:r>
            <a:r>
              <a:rPr lang="en-US" sz="2000" dirty="0" err="1" smtClean="0"/>
              <a:t>besar</a:t>
            </a:r>
            <a:r>
              <a:rPr lang="en-US" sz="2000" dirty="0" smtClean="0"/>
              <a:t>. </a:t>
            </a: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, </a:t>
            </a:r>
            <a:r>
              <a:rPr lang="en-US" sz="2000" dirty="0" err="1" smtClean="0"/>
              <a:t>CakePHP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kompatibel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composer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PHPunit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menjadikan</a:t>
            </a:r>
            <a:r>
              <a:rPr lang="en-US" sz="2000" dirty="0" smtClean="0"/>
              <a:t> </a:t>
            </a:r>
            <a:r>
              <a:rPr lang="en-US" sz="2000" dirty="0" err="1" smtClean="0"/>
              <a:t>perkembangan</a:t>
            </a:r>
            <a:r>
              <a:rPr lang="en-US" sz="2000" dirty="0" smtClean="0"/>
              <a:t> web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aman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CakePHP</a:t>
            </a:r>
            <a:r>
              <a:rPr lang="en-US" sz="2000" dirty="0" smtClean="0"/>
              <a:t> </a:t>
            </a:r>
            <a:r>
              <a:rPr lang="en-US" sz="2000" dirty="0" err="1" smtClean="0"/>
              <a:t>rasanya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fitur-fitur</a:t>
            </a:r>
            <a:r>
              <a:rPr lang="en-US" sz="2000" dirty="0" smtClean="0"/>
              <a:t> </a:t>
            </a:r>
            <a:r>
              <a:rPr lang="en-US" sz="2000" dirty="0" err="1" smtClean="0"/>
              <a:t>unggulan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associative data mapping, front controller, </a:t>
            </a:r>
            <a:r>
              <a:rPr lang="en-US" sz="2000" dirty="0" err="1" smtClean="0"/>
              <a:t>arsitektur</a:t>
            </a:r>
            <a:r>
              <a:rPr lang="en-US" sz="2000" dirty="0" smtClean="0"/>
              <a:t> MVC,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 </a:t>
            </a:r>
            <a:r>
              <a:rPr lang="en-US" sz="2000" dirty="0" err="1" smtClean="0"/>
              <a:t>Panduan</a:t>
            </a:r>
            <a:r>
              <a:rPr lang="en-US" sz="2000" dirty="0" smtClean="0"/>
              <a:t> </a:t>
            </a:r>
            <a:r>
              <a:rPr lang="en-US" sz="2000" dirty="0" err="1" smtClean="0"/>
              <a:t>mengaplikasikan</a:t>
            </a:r>
            <a:r>
              <a:rPr lang="en-US" sz="2000" dirty="0" smtClean="0"/>
              <a:t> web framework yang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terbilang</a:t>
            </a:r>
            <a:r>
              <a:rPr lang="en-US" sz="2000" dirty="0" smtClean="0"/>
              <a:t> </a:t>
            </a:r>
            <a:r>
              <a:rPr lang="en-US" sz="2000" dirty="0" err="1" smtClean="0"/>
              <a:t>lengkap</a:t>
            </a:r>
            <a:r>
              <a:rPr lang="en-US" sz="2000" dirty="0" smtClean="0"/>
              <a:t>. </a:t>
            </a:r>
            <a:r>
              <a:rPr lang="en-US" sz="2000" dirty="0" err="1" smtClean="0"/>
              <a:t>Pasalnya</a:t>
            </a:r>
            <a:r>
              <a:rPr lang="en-US" sz="2000" dirty="0" smtClean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 developer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CakePHP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cookbook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dokumentasi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penggunanya</a:t>
            </a:r>
            <a:r>
              <a:rPr lang="en-US" sz="2000" dirty="0" smtClean="0"/>
              <a:t> </a:t>
            </a:r>
            <a:r>
              <a:rPr lang="en-US" sz="2000" dirty="0" err="1" smtClean="0"/>
              <a:t>pakai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gratis.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800" b="1" dirty="0" err="1" smtClean="0">
                <a:cs typeface="Arial" pitchFamily="34" charset="0"/>
              </a:rPr>
              <a:t>Jenis-jenis</a:t>
            </a:r>
            <a:r>
              <a:rPr lang="en-US" sz="2800" b="1" i="1" dirty="0" smtClean="0">
                <a:cs typeface="Arial" pitchFamily="34" charset="0"/>
              </a:rPr>
              <a:t> </a:t>
            </a:r>
            <a:r>
              <a:rPr lang="en-US" sz="2800" b="1" dirty="0" smtClean="0">
                <a:cs typeface="Arial" pitchFamily="34" charset="0"/>
              </a:rPr>
              <a:t>PHP</a:t>
            </a:r>
            <a:r>
              <a:rPr lang="en-US" sz="2800" b="1" i="1" dirty="0" smtClean="0">
                <a:cs typeface="Arial" pitchFamily="34" charset="0"/>
              </a:rPr>
              <a:t> Framework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100" b="1" dirty="0" err="1" smtClean="0">
                <a:cs typeface="Arial" pitchFamily="34" charset="0"/>
              </a:rPr>
              <a:t>FuelPHP</a:t>
            </a:r>
            <a:endParaRPr lang="en-US" sz="2100" b="1" dirty="0" smtClean="0">
              <a:cs typeface="Arial" pitchFamily="34" charset="0"/>
            </a:endParaRPr>
          </a:p>
          <a:p>
            <a:pPr marL="457200" indent="-457200">
              <a:buNone/>
            </a:pPr>
            <a:endParaRPr lang="en-US" sz="2100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cs typeface="Arial" pitchFamily="34" charset="0"/>
              </a:rPr>
              <a:t>Framework yang </a:t>
            </a:r>
            <a:r>
              <a:rPr lang="en-US" sz="2000" dirty="0" err="1" smtClean="0">
                <a:cs typeface="Arial" pitchFamily="34" charset="0"/>
              </a:rPr>
              <a:t>satu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ini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memiliki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visi</a:t>
            </a:r>
            <a:r>
              <a:rPr lang="en-US" sz="2000" dirty="0" smtClean="0">
                <a:cs typeface="Arial" pitchFamily="34" charset="0"/>
              </a:rPr>
              <a:t> agar web framework </a:t>
            </a:r>
            <a:r>
              <a:rPr lang="en-US" sz="2000" dirty="0" err="1" smtClean="0">
                <a:cs typeface="Arial" pitchFamily="34" charset="0"/>
              </a:rPr>
              <a:t>mereka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dapat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berjalan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dengan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cepat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dan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ringan</a:t>
            </a:r>
            <a:r>
              <a:rPr lang="en-US" sz="2000" dirty="0" smtClean="0">
                <a:cs typeface="Arial" pitchFamily="34" charset="0"/>
              </a:rPr>
              <a:t>. </a:t>
            </a:r>
            <a:r>
              <a:rPr lang="en-US" sz="2000" dirty="0" err="1" smtClean="0">
                <a:cs typeface="Arial" pitchFamily="34" charset="0"/>
              </a:rPr>
              <a:t>Maka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demikian</a:t>
            </a:r>
            <a:r>
              <a:rPr lang="en-US" sz="2000" dirty="0" smtClean="0">
                <a:cs typeface="Arial" pitchFamily="34" charset="0"/>
              </a:rPr>
              <a:t>, </a:t>
            </a:r>
            <a:r>
              <a:rPr lang="en-US" sz="2000" dirty="0" err="1" smtClean="0">
                <a:cs typeface="Arial" pitchFamily="34" charset="0"/>
              </a:rPr>
              <a:t>pihak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FuelPHP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juga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menerapkan</a:t>
            </a:r>
            <a:r>
              <a:rPr lang="en-US" sz="2000" dirty="0" smtClean="0">
                <a:cs typeface="Arial" pitchFamily="34" charset="0"/>
              </a:rPr>
              <a:t> footprint yang </a:t>
            </a:r>
            <a:r>
              <a:rPr lang="en-US" sz="2000" dirty="0" err="1" smtClean="0">
                <a:cs typeface="Arial" pitchFamily="34" charset="0"/>
              </a:rPr>
              <a:t>lebih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minimalis</a:t>
            </a:r>
            <a:r>
              <a:rPr lang="en-US" sz="2000" dirty="0" smtClean="0">
                <a:cs typeface="Arial" pitchFamily="34" charset="0"/>
              </a:rPr>
              <a:t> agar web framework </a:t>
            </a:r>
            <a:r>
              <a:rPr lang="en-US" sz="2000" dirty="0" err="1" smtClean="0">
                <a:cs typeface="Arial" pitchFamily="34" charset="0"/>
              </a:rPr>
              <a:t>mereka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dapat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berjalan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dengan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lebih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ringan</a:t>
            </a:r>
            <a:r>
              <a:rPr lang="en-US" sz="2000" dirty="0" smtClean="0"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0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000" dirty="0" err="1" smtClean="0">
                <a:cs typeface="Arial" pitchFamily="34" charset="0"/>
              </a:rPr>
              <a:t>FuelPHP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juga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tidak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kalah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perihal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fitur-fitur</a:t>
            </a:r>
            <a:r>
              <a:rPr lang="en-US" sz="2000" dirty="0" smtClean="0">
                <a:cs typeface="Arial" pitchFamily="34" charset="0"/>
              </a:rPr>
              <a:t>, framework yang </a:t>
            </a:r>
            <a:r>
              <a:rPr lang="en-US" sz="2000" dirty="0" err="1" smtClean="0">
                <a:cs typeface="Arial" pitchFamily="34" charset="0"/>
              </a:rPr>
              <a:t>satu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ini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bahkan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sudah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kompatibel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dengan</a:t>
            </a:r>
            <a:r>
              <a:rPr lang="en-US" sz="2000" dirty="0" smtClean="0">
                <a:cs typeface="Arial" pitchFamily="34" charset="0"/>
              </a:rPr>
              <a:t> PSR </a:t>
            </a:r>
            <a:r>
              <a:rPr lang="en-US" sz="2000" dirty="0" err="1" smtClean="0">
                <a:cs typeface="Arial" pitchFamily="34" charset="0"/>
              </a:rPr>
              <a:t>dan</a:t>
            </a:r>
            <a:r>
              <a:rPr lang="en-US" sz="2000" dirty="0" smtClean="0">
                <a:cs typeface="Arial" pitchFamily="34" charset="0"/>
              </a:rPr>
              <a:t> Composer. </a:t>
            </a:r>
            <a:r>
              <a:rPr lang="en-US" sz="2000" dirty="0" err="1" smtClean="0">
                <a:cs typeface="Arial" pitchFamily="34" charset="0"/>
              </a:rPr>
              <a:t>Selain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itu</a:t>
            </a:r>
            <a:r>
              <a:rPr lang="en-US" sz="2000" dirty="0" smtClean="0">
                <a:cs typeface="Arial" pitchFamily="34" charset="0"/>
              </a:rPr>
              <a:t>, </a:t>
            </a:r>
            <a:r>
              <a:rPr lang="en-US" sz="2000" dirty="0" err="1" smtClean="0">
                <a:cs typeface="Arial" pitchFamily="34" charset="0"/>
              </a:rPr>
              <a:t>FuelPHP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serta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memiliki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ragam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fitur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lainnya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seperti</a:t>
            </a:r>
            <a:r>
              <a:rPr lang="en-US" sz="2000" dirty="0" smtClean="0">
                <a:cs typeface="Arial" pitchFamily="34" charset="0"/>
              </a:rPr>
              <a:t> fuel debugger, unit testing, </a:t>
            </a:r>
            <a:r>
              <a:rPr lang="en-US" sz="2000" dirty="0" err="1" smtClean="0">
                <a:cs typeface="Arial" pitchFamily="34" charset="0"/>
              </a:rPr>
              <a:t>dan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arsitektur</a:t>
            </a:r>
            <a:r>
              <a:rPr lang="en-US" sz="2000" dirty="0" smtClean="0">
                <a:cs typeface="Arial" pitchFamily="34" charset="0"/>
              </a:rPr>
              <a:t> MVC yang </a:t>
            </a:r>
            <a:r>
              <a:rPr lang="en-US" sz="2000" dirty="0" err="1" smtClean="0">
                <a:cs typeface="Arial" pitchFamily="34" charset="0"/>
              </a:rPr>
              <a:t>lebih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lengkap</a:t>
            </a:r>
            <a:r>
              <a:rPr lang="en-US" sz="2000" dirty="0" smtClean="0"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0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000" dirty="0" err="1" smtClean="0">
                <a:cs typeface="Arial" pitchFamily="34" charset="0"/>
              </a:rPr>
              <a:t>Hingga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sekarang</a:t>
            </a:r>
            <a:r>
              <a:rPr lang="en-US" sz="2000" dirty="0" smtClean="0">
                <a:cs typeface="Arial" pitchFamily="34" charset="0"/>
              </a:rPr>
              <a:t>, web framework </a:t>
            </a:r>
            <a:r>
              <a:rPr lang="en-US" sz="2000" dirty="0" err="1" smtClean="0">
                <a:cs typeface="Arial" pitchFamily="34" charset="0"/>
              </a:rPr>
              <a:t>FuelPHP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dikelola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penuh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oleh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Harro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Verton</a:t>
            </a:r>
            <a:r>
              <a:rPr lang="en-US" sz="2000" dirty="0" smtClean="0">
                <a:cs typeface="Arial" pitchFamily="34" charset="0"/>
              </a:rPr>
              <a:t>, Frank De </a:t>
            </a:r>
            <a:r>
              <a:rPr lang="en-US" sz="2000" dirty="0" err="1" smtClean="0">
                <a:cs typeface="Arial" pitchFamily="34" charset="0"/>
              </a:rPr>
              <a:t>Jonge</a:t>
            </a:r>
            <a:r>
              <a:rPr lang="en-US" sz="2000" dirty="0" smtClean="0">
                <a:cs typeface="Arial" pitchFamily="34" charset="0"/>
              </a:rPr>
              <a:t>, Steve West, </a:t>
            </a:r>
            <a:r>
              <a:rPr lang="en-US" sz="2000" dirty="0" err="1" smtClean="0">
                <a:cs typeface="Arial" pitchFamily="34" charset="0"/>
              </a:rPr>
              <a:t>dan</a:t>
            </a:r>
            <a:r>
              <a:rPr lang="en-US" sz="2000" dirty="0" smtClean="0">
                <a:cs typeface="Arial" pitchFamily="34" charset="0"/>
              </a:rPr>
              <a:t> Mark </a:t>
            </a:r>
            <a:r>
              <a:rPr lang="en-US" sz="2000" dirty="0" err="1" smtClean="0">
                <a:cs typeface="Arial" pitchFamily="34" charset="0"/>
              </a:rPr>
              <a:t>Sagi-Kazar</a:t>
            </a:r>
            <a:r>
              <a:rPr lang="en-US" sz="2000" dirty="0" smtClean="0">
                <a:cs typeface="Arial" pitchFamily="34" charset="0"/>
              </a:rPr>
              <a:t>.</a:t>
            </a:r>
            <a:endParaRPr lang="en-US" sz="20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>
                <a:cs typeface="Arial" pitchFamily="34" charset="0"/>
              </a:rPr>
              <a:t>Jenis-jenis</a:t>
            </a:r>
            <a:r>
              <a:rPr lang="en-US" sz="2800" b="1" i="1" dirty="0" smtClean="0">
                <a:cs typeface="Arial" pitchFamily="34" charset="0"/>
              </a:rPr>
              <a:t> </a:t>
            </a:r>
            <a:r>
              <a:rPr lang="en-US" sz="2800" b="1" dirty="0" smtClean="0">
                <a:cs typeface="Arial" pitchFamily="34" charset="0"/>
              </a:rPr>
              <a:t>PHP</a:t>
            </a:r>
            <a:r>
              <a:rPr lang="en-US" sz="2800" b="1" i="1" dirty="0" smtClean="0">
                <a:cs typeface="Arial" pitchFamily="34" charset="0"/>
              </a:rPr>
              <a:t> Framework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100" b="1" dirty="0" err="1" smtClean="0">
                <a:cs typeface="Arial" pitchFamily="34" charset="0"/>
              </a:rPr>
              <a:t>PhalconPHP</a:t>
            </a:r>
            <a:endParaRPr lang="en-US" sz="2100" b="1" dirty="0" smtClean="0">
              <a:cs typeface="Arial" pitchFamily="34" charset="0"/>
            </a:endParaRPr>
          </a:p>
          <a:p>
            <a:pPr marL="457200" indent="-457200">
              <a:buNone/>
            </a:pPr>
            <a:endParaRPr lang="en-US" sz="2100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000" dirty="0" err="1" smtClean="0"/>
              <a:t>PhalconPHP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web framework yang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dunia</a:t>
            </a:r>
            <a:r>
              <a:rPr lang="en-US" sz="2000" dirty="0" smtClean="0"/>
              <a:t>. </a:t>
            </a:r>
            <a:r>
              <a:rPr lang="en-US" sz="2000" dirty="0" err="1" smtClean="0"/>
              <a:t>Kelebihan</a:t>
            </a:r>
            <a:r>
              <a:rPr lang="en-US" sz="2000" dirty="0" smtClean="0"/>
              <a:t> </a:t>
            </a:r>
            <a:r>
              <a:rPr lang="en-US" sz="2000" dirty="0" err="1" smtClean="0"/>
              <a:t>PhalconPHP</a:t>
            </a:r>
            <a:r>
              <a:rPr lang="en-US" sz="2000" dirty="0" smtClean="0"/>
              <a:t> </a:t>
            </a:r>
            <a:r>
              <a:rPr lang="en-US" sz="2000" dirty="0" err="1" smtClean="0"/>
              <a:t>yakni</a:t>
            </a:r>
            <a:r>
              <a:rPr lang="en-US" sz="2000" dirty="0" smtClean="0"/>
              <a:t> </a:t>
            </a:r>
            <a:r>
              <a:rPr lang="en-US" sz="2000" dirty="0" err="1" smtClean="0"/>
              <a:t>terletak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konsepnya</a:t>
            </a:r>
            <a:r>
              <a:rPr lang="en-US" sz="2000" dirty="0" smtClean="0"/>
              <a:t>, yang </a:t>
            </a:r>
            <a:r>
              <a:rPr lang="en-US" sz="2000" dirty="0" err="1" smtClean="0"/>
              <a:t>mengusung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C </a:t>
            </a:r>
            <a:r>
              <a:rPr lang="en-US" sz="2000" dirty="0" err="1" smtClean="0"/>
              <a:t>dipasang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web server-</a:t>
            </a:r>
            <a:r>
              <a:rPr lang="en-US" sz="2000" dirty="0" err="1" smtClean="0"/>
              <a:t>nya</a:t>
            </a:r>
            <a:r>
              <a:rPr lang="en-US" sz="2000" dirty="0" smtClean="0"/>
              <a:t>. </a:t>
            </a:r>
            <a:r>
              <a:rPr lang="en-US" sz="2000" dirty="0" err="1" smtClean="0"/>
              <a:t>Bersama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PhalconPHP</a:t>
            </a:r>
            <a:r>
              <a:rPr lang="en-US" sz="2000" dirty="0" smtClean="0"/>
              <a:t> </a:t>
            </a:r>
            <a:r>
              <a:rPr lang="en-US" sz="2000" dirty="0" err="1" smtClean="0"/>
              <a:t>memastikan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hemat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daya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web framework lain.</a:t>
            </a:r>
            <a:endParaRPr lang="en-US" sz="20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>
                <a:cs typeface="Arial" pitchFamily="34" charset="0"/>
              </a:rPr>
              <a:t>Jenis-jenis</a:t>
            </a:r>
            <a:r>
              <a:rPr lang="en-US" sz="2800" b="1" i="1" dirty="0" smtClean="0">
                <a:cs typeface="Arial" pitchFamily="34" charset="0"/>
              </a:rPr>
              <a:t> </a:t>
            </a:r>
            <a:r>
              <a:rPr lang="en-US" sz="2800" b="1" dirty="0" smtClean="0">
                <a:cs typeface="Arial" pitchFamily="34" charset="0"/>
              </a:rPr>
              <a:t>PHP</a:t>
            </a:r>
            <a:r>
              <a:rPr lang="en-US" sz="2800" b="1" i="1" dirty="0" smtClean="0">
                <a:cs typeface="Arial" pitchFamily="34" charset="0"/>
              </a:rPr>
              <a:t> Framework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100" b="1" dirty="0" smtClean="0">
                <a:cs typeface="Arial" pitchFamily="34" charset="0"/>
              </a:rPr>
              <a:t>Slim</a:t>
            </a:r>
          </a:p>
          <a:p>
            <a:pPr marL="457200" indent="-457200">
              <a:buNone/>
            </a:pPr>
            <a:endParaRPr lang="en-US" sz="2100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/>
              <a:t>Slim Framework </a:t>
            </a:r>
            <a:r>
              <a:rPr lang="en-US" sz="2000" dirty="0" err="1" smtClean="0"/>
              <a:t>dikelola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yakni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diantaranya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Josh Lockhart, Andrew Smith, Rob Allen, Gabriel </a:t>
            </a:r>
            <a:r>
              <a:rPr lang="en-US" sz="2000" dirty="0" err="1" smtClean="0"/>
              <a:t>Manricks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kontributor-kontributor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 </a:t>
            </a: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, Slim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kompatibel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PSR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PHPUnit</a:t>
            </a:r>
            <a:r>
              <a:rPr lang="en-US" sz="2000" dirty="0" smtClean="0"/>
              <a:t>.</a:t>
            </a:r>
            <a:endParaRPr lang="en-US" sz="20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i="1" dirty="0" smtClean="0"/>
              <a:t>Framework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u="sng" dirty="0" err="1" smtClean="0"/>
              <a:t>Apa</a:t>
            </a:r>
            <a:r>
              <a:rPr lang="en-US" sz="2100" u="sng" dirty="0" smtClean="0"/>
              <a:t> </a:t>
            </a:r>
            <a:r>
              <a:rPr lang="en-US" sz="2100" u="sng" dirty="0" err="1" smtClean="0"/>
              <a:t>itu</a:t>
            </a:r>
            <a:r>
              <a:rPr lang="en-US" sz="2100" u="sng" dirty="0" smtClean="0"/>
              <a:t> </a:t>
            </a:r>
            <a:r>
              <a:rPr lang="en-US" sz="2100" i="1" u="sng" dirty="0" smtClean="0"/>
              <a:t>framework </a:t>
            </a:r>
            <a:r>
              <a:rPr lang="en-US" sz="2100" u="sng" dirty="0" smtClean="0"/>
              <a:t>?</a:t>
            </a:r>
          </a:p>
          <a:p>
            <a:pPr>
              <a:buNone/>
            </a:pPr>
            <a:endParaRPr lang="en-US" sz="2100" dirty="0" smtClean="0"/>
          </a:p>
          <a:p>
            <a:pPr algn="just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Secara</a:t>
            </a:r>
            <a:r>
              <a:rPr lang="en-US" sz="2100" dirty="0" smtClean="0"/>
              <a:t> </a:t>
            </a:r>
            <a:r>
              <a:rPr lang="en-US" sz="2100" dirty="0" err="1" smtClean="0"/>
              <a:t>bahasa</a:t>
            </a:r>
            <a:r>
              <a:rPr lang="en-US" sz="2100" dirty="0" smtClean="0"/>
              <a:t> framework </a:t>
            </a:r>
            <a:r>
              <a:rPr lang="en-US" sz="2100" dirty="0" err="1" smtClean="0"/>
              <a:t>merupakan</a:t>
            </a:r>
            <a:r>
              <a:rPr lang="en-US" sz="2100" dirty="0" smtClean="0"/>
              <a:t> </a:t>
            </a:r>
            <a:r>
              <a:rPr lang="en-US" sz="2100" dirty="0" err="1" smtClean="0"/>
              <a:t>istilah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bahasa</a:t>
            </a:r>
            <a:r>
              <a:rPr lang="en-US" sz="2100" dirty="0" smtClean="0"/>
              <a:t> </a:t>
            </a:r>
            <a:r>
              <a:rPr lang="en-US" sz="2100" dirty="0" err="1" smtClean="0"/>
              <a:t>inggris</a:t>
            </a:r>
            <a:r>
              <a:rPr lang="en-US" sz="2100" dirty="0" smtClean="0"/>
              <a:t> yang </a:t>
            </a:r>
            <a:r>
              <a:rPr lang="en-US" sz="2100" dirty="0" err="1" smtClean="0"/>
              <a:t>berasal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kata</a:t>
            </a:r>
            <a:r>
              <a:rPr lang="en-US" sz="2100" dirty="0" smtClean="0"/>
              <a:t> frame yang </a:t>
            </a:r>
            <a:r>
              <a:rPr lang="en-US" sz="2100" dirty="0" err="1" smtClean="0"/>
              <a:t>berarti</a:t>
            </a:r>
            <a:r>
              <a:rPr lang="en-US" sz="2100" dirty="0" smtClean="0"/>
              <a:t> </a:t>
            </a:r>
            <a:r>
              <a:rPr lang="en-US" sz="2100" dirty="0" err="1" smtClean="0"/>
              <a:t>kerangka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work yang </a:t>
            </a:r>
            <a:r>
              <a:rPr lang="en-US" sz="2100" dirty="0" err="1" smtClean="0"/>
              <a:t>berarti</a:t>
            </a:r>
            <a:r>
              <a:rPr lang="en-US" sz="2100" dirty="0" smtClean="0"/>
              <a:t> </a:t>
            </a:r>
            <a:r>
              <a:rPr lang="en-US" sz="2100" dirty="0" err="1" smtClean="0"/>
              <a:t>kerja</a:t>
            </a:r>
            <a:r>
              <a:rPr lang="en-US" sz="2100" dirty="0" smtClean="0"/>
              <a:t>.</a:t>
            </a:r>
          </a:p>
          <a:p>
            <a:pPr algn="just">
              <a:buNone/>
            </a:pPr>
            <a:endParaRPr lang="en-US" sz="2100" dirty="0" smtClean="0"/>
          </a:p>
          <a:p>
            <a:pPr algn="just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Maka</a:t>
            </a:r>
            <a:r>
              <a:rPr lang="en-US" sz="2100" dirty="0" smtClean="0"/>
              <a:t>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disimpulkan</a:t>
            </a:r>
            <a:r>
              <a:rPr lang="en-US" sz="2100" dirty="0" smtClean="0"/>
              <a:t> </a:t>
            </a:r>
            <a:r>
              <a:rPr lang="en-US" sz="2100" dirty="0" err="1" smtClean="0"/>
              <a:t>bahwa</a:t>
            </a:r>
            <a:r>
              <a:rPr lang="en-US" sz="2100" dirty="0" smtClean="0"/>
              <a:t> framework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</a:t>
            </a:r>
            <a:r>
              <a:rPr lang="en-US" sz="2100" dirty="0" err="1" smtClean="0"/>
              <a:t>kerangka</a:t>
            </a:r>
            <a:r>
              <a:rPr lang="en-US" sz="2100" dirty="0" smtClean="0"/>
              <a:t> </a:t>
            </a:r>
            <a:r>
              <a:rPr lang="en-US" sz="2100" dirty="0" err="1" smtClean="0"/>
              <a:t>kerja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>
                <a:cs typeface="Arial" pitchFamily="34" charset="0"/>
              </a:rPr>
              <a:t>Jenis-jenis</a:t>
            </a:r>
            <a:r>
              <a:rPr lang="en-US" sz="2800" b="1" i="1" dirty="0" smtClean="0">
                <a:cs typeface="Arial" pitchFamily="34" charset="0"/>
              </a:rPr>
              <a:t> </a:t>
            </a:r>
            <a:r>
              <a:rPr lang="en-US" sz="2800" b="1" dirty="0" smtClean="0">
                <a:cs typeface="Arial" pitchFamily="34" charset="0"/>
              </a:rPr>
              <a:t>PHP</a:t>
            </a:r>
            <a:r>
              <a:rPr lang="en-US" sz="2800" b="1" i="1" dirty="0" smtClean="0">
                <a:cs typeface="Arial" pitchFamily="34" charset="0"/>
              </a:rPr>
              <a:t> Framework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100" b="1" dirty="0" smtClean="0">
                <a:cs typeface="Arial" pitchFamily="34" charset="0"/>
              </a:rPr>
              <a:t>Lumen</a:t>
            </a:r>
          </a:p>
          <a:p>
            <a:pPr marL="457200" indent="-457200">
              <a:buNone/>
            </a:pPr>
            <a:endParaRPr lang="en-US" sz="2100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/>
              <a:t>Lumen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micro web framework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.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artian</a:t>
            </a:r>
            <a:r>
              <a:rPr lang="en-US" sz="2000" dirty="0" smtClean="0"/>
              <a:t>, Lumen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perkembangan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. </a:t>
            </a:r>
            <a:r>
              <a:rPr lang="en-US" sz="2000" dirty="0" err="1" smtClean="0"/>
              <a:t>Bahkan</a:t>
            </a:r>
            <a:r>
              <a:rPr lang="en-US" sz="2000" dirty="0" smtClean="0"/>
              <a:t>, framework yang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dikembangkan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Taylor </a:t>
            </a:r>
            <a:r>
              <a:rPr lang="en-US" sz="2000" dirty="0" err="1" smtClean="0"/>
              <a:t>Otwell</a:t>
            </a:r>
            <a:r>
              <a:rPr lang="en-US" sz="2000" dirty="0" smtClean="0"/>
              <a:t>, yang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.</a:t>
            </a:r>
            <a:endParaRPr lang="en-US" sz="20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2800" b="1" dirty="0" err="1" smtClean="0">
                <a:cs typeface="Arial" pitchFamily="34" charset="0"/>
              </a:rPr>
              <a:t>Pemrograman</a:t>
            </a:r>
            <a:r>
              <a:rPr lang="en-US" sz="2800" b="1" dirty="0" smtClean="0">
                <a:cs typeface="Arial" pitchFamily="34" charset="0"/>
              </a:rPr>
              <a:t> </a:t>
            </a:r>
            <a:r>
              <a:rPr lang="en-US" sz="2800" b="1" dirty="0" err="1" smtClean="0">
                <a:cs typeface="Arial" pitchFamily="34" charset="0"/>
              </a:rPr>
              <a:t>dengan</a:t>
            </a:r>
            <a:r>
              <a:rPr lang="en-US" sz="2800" b="1" dirty="0" smtClean="0">
                <a:cs typeface="Arial" pitchFamily="34" charset="0"/>
              </a:rPr>
              <a:t> MVC</a:t>
            </a:r>
          </a:p>
          <a:p>
            <a:pPr algn="ctr">
              <a:buNone/>
            </a:pPr>
            <a:r>
              <a:rPr lang="en-US" sz="2800" b="1" i="1" dirty="0" smtClean="0">
                <a:cs typeface="Arial" pitchFamily="34" charset="0"/>
              </a:rPr>
              <a:t>Model-View-Controller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pPr>
              <a:buNone/>
            </a:pPr>
            <a:r>
              <a:rPr lang="en-US" dirty="0" err="1" smtClean="0">
                <a:cs typeface="Arial" pitchFamily="34" charset="0"/>
              </a:rPr>
              <a:t>Penulisan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kode</a:t>
            </a:r>
            <a:r>
              <a:rPr lang="en-US" dirty="0" smtClean="0">
                <a:cs typeface="Arial" pitchFamily="34" charset="0"/>
              </a:rPr>
              <a:t> program </a:t>
            </a:r>
            <a:r>
              <a:rPr lang="en-US" dirty="0" err="1" smtClean="0">
                <a:cs typeface="Arial" pitchFamily="34" charset="0"/>
              </a:rPr>
              <a:t>sejak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dahulu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menggunakan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metode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prosedural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err="1" smtClean="0">
                <a:cs typeface="Arial" pitchFamily="34" charset="0"/>
              </a:rPr>
              <a:t>yaitu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menulis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dari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atas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bawah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dari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kiri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kanan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pPr>
              <a:buNone/>
            </a:pPr>
            <a:r>
              <a:rPr lang="en-US" dirty="0" err="1" smtClean="0">
                <a:cs typeface="Arial" pitchFamily="34" charset="0"/>
              </a:rPr>
              <a:t>Setelah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berkembangnya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teknologi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informasi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perangkat-perangkat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teknologi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kemudian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memungkinkan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untuk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berkembangnya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metode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penulisan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kode</a:t>
            </a:r>
            <a:r>
              <a:rPr lang="en-US" dirty="0" smtClean="0">
                <a:cs typeface="Arial" pitchFamily="34" charset="0"/>
              </a:rPr>
              <a:t> program.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pPr>
              <a:buNone/>
            </a:pPr>
            <a:r>
              <a:rPr lang="en-US" dirty="0" err="1" smtClean="0">
                <a:cs typeface="Arial" pitchFamily="34" charset="0"/>
              </a:rPr>
              <a:t>Konsep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Object Oriented Programming</a:t>
            </a:r>
            <a:r>
              <a:rPr lang="en-US" dirty="0" smtClean="0">
                <a:cs typeface="Arial" pitchFamily="34" charset="0"/>
              </a:rPr>
              <a:t> (OOP)  yang </a:t>
            </a:r>
            <a:r>
              <a:rPr lang="en-US" dirty="0" err="1" smtClean="0">
                <a:cs typeface="Arial" pitchFamily="34" charset="0"/>
              </a:rPr>
              <a:t>kemudian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memungkinkan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untuk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membuat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berbagai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metode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penulisan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kode</a:t>
            </a:r>
            <a:r>
              <a:rPr lang="en-US" dirty="0" smtClean="0">
                <a:cs typeface="Arial" pitchFamily="34" charset="0"/>
              </a:rPr>
              <a:t> program </a:t>
            </a:r>
            <a:r>
              <a:rPr lang="en-US" dirty="0" err="1" smtClean="0">
                <a:cs typeface="Arial" pitchFamily="34" charset="0"/>
              </a:rPr>
              <a:t>lainnya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seperti</a:t>
            </a:r>
            <a:r>
              <a:rPr lang="en-US" dirty="0" smtClean="0">
                <a:cs typeface="Arial" pitchFamily="34" charset="0"/>
              </a:rPr>
              <a:t> MVC , MVW </a:t>
            </a:r>
            <a:r>
              <a:rPr lang="en-US" dirty="0" err="1" smtClean="0">
                <a:cs typeface="Arial" pitchFamily="34" charset="0"/>
              </a:rPr>
              <a:t>dan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metode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lainnya</a:t>
            </a:r>
            <a:r>
              <a:rPr lang="en-US" dirty="0" smtClean="0"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200" b="1" dirty="0" err="1" smtClean="0">
                <a:cs typeface="Arial" pitchFamily="34" charset="0"/>
              </a:rPr>
              <a:t>Pemrograman</a:t>
            </a:r>
            <a:r>
              <a:rPr lang="en-US" sz="2200" b="1" dirty="0" smtClean="0">
                <a:cs typeface="Arial" pitchFamily="34" charset="0"/>
              </a:rPr>
              <a:t> </a:t>
            </a:r>
            <a:r>
              <a:rPr lang="en-US" sz="2200" b="1" dirty="0" err="1" smtClean="0">
                <a:cs typeface="Arial" pitchFamily="34" charset="0"/>
              </a:rPr>
              <a:t>dengan</a:t>
            </a:r>
            <a:r>
              <a:rPr lang="en-US" sz="2200" b="1" dirty="0" smtClean="0">
                <a:cs typeface="Arial" pitchFamily="34" charset="0"/>
              </a:rPr>
              <a:t> MVC</a:t>
            </a:r>
          </a:p>
          <a:p>
            <a:pPr algn="ctr">
              <a:buNone/>
            </a:pPr>
            <a:r>
              <a:rPr lang="en-US" sz="2200" b="1" i="1" dirty="0" smtClean="0">
                <a:cs typeface="Arial" pitchFamily="34" charset="0"/>
              </a:rPr>
              <a:t>Model-View-Controller</a:t>
            </a:r>
          </a:p>
        </p:txBody>
      </p:sp>
      <p:pic>
        <p:nvPicPr>
          <p:cNvPr id="1026" name="Picture 2" descr="Hasil gambar untuk mv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4914900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200" b="1" dirty="0" err="1" smtClean="0">
                <a:cs typeface="Arial" pitchFamily="34" charset="0"/>
              </a:rPr>
              <a:t>Pemrograman</a:t>
            </a:r>
            <a:r>
              <a:rPr lang="en-US" sz="2200" b="1" dirty="0" smtClean="0">
                <a:cs typeface="Arial" pitchFamily="34" charset="0"/>
              </a:rPr>
              <a:t> </a:t>
            </a:r>
            <a:r>
              <a:rPr lang="en-US" sz="2200" b="1" dirty="0" err="1" smtClean="0">
                <a:cs typeface="Arial" pitchFamily="34" charset="0"/>
              </a:rPr>
              <a:t>dengan</a:t>
            </a:r>
            <a:r>
              <a:rPr lang="en-US" sz="2200" b="1" dirty="0" smtClean="0">
                <a:cs typeface="Arial" pitchFamily="34" charset="0"/>
              </a:rPr>
              <a:t> MVC</a:t>
            </a:r>
          </a:p>
          <a:p>
            <a:pPr algn="ctr">
              <a:buNone/>
            </a:pPr>
            <a:r>
              <a:rPr lang="en-US" sz="2200" b="1" i="1" dirty="0" smtClean="0">
                <a:cs typeface="Arial" pitchFamily="34" charset="0"/>
              </a:rPr>
              <a:t>Model-View-Controller</a:t>
            </a:r>
          </a:p>
          <a:p>
            <a:pPr algn="ctr">
              <a:buNone/>
            </a:pPr>
            <a:endParaRPr lang="en-US" sz="2200" b="1" i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b="1" i="1" dirty="0" smtClean="0">
                <a:cs typeface="Arial" pitchFamily="34" charset="0"/>
              </a:rPr>
              <a:t>Model</a:t>
            </a: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Model </a:t>
            </a:r>
            <a:r>
              <a:rPr lang="en-US" sz="2200" dirty="0" err="1" smtClean="0">
                <a:cs typeface="Arial" pitchFamily="34" charset="0"/>
              </a:rPr>
              <a:t>adalah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representasi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dari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entitas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sehingga</a:t>
            </a:r>
            <a:r>
              <a:rPr lang="en-US" sz="2200" dirty="0" smtClean="0">
                <a:cs typeface="Arial" pitchFamily="34" charset="0"/>
              </a:rPr>
              <a:t> model </a:t>
            </a:r>
            <a:r>
              <a:rPr lang="en-US" sz="2200" dirty="0" err="1" smtClean="0">
                <a:cs typeface="Arial" pitchFamily="34" charset="0"/>
              </a:rPr>
              <a:t>akan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memiliki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atribut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sesuai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entitas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fungsi-fungsinya</a:t>
            </a:r>
            <a:r>
              <a:rPr lang="en-US" sz="2200" dirty="0" smtClean="0"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2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dirty="0" err="1" smtClean="0">
                <a:cs typeface="Arial" pitchFamily="34" charset="0"/>
              </a:rPr>
              <a:t>Secara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konsep</a:t>
            </a:r>
            <a:r>
              <a:rPr lang="en-US" sz="2200" dirty="0" smtClean="0">
                <a:cs typeface="Arial" pitchFamily="34" charset="0"/>
              </a:rPr>
              <a:t>, model </a:t>
            </a:r>
            <a:r>
              <a:rPr lang="en-US" sz="2200" dirty="0" err="1" smtClean="0">
                <a:cs typeface="Arial" pitchFamily="34" charset="0"/>
              </a:rPr>
              <a:t>merupakan</a:t>
            </a:r>
            <a:r>
              <a:rPr lang="en-US" sz="2200" dirty="0" smtClean="0">
                <a:cs typeface="Arial" pitchFamily="34" charset="0"/>
              </a:rPr>
              <a:t> basis </a:t>
            </a:r>
            <a:r>
              <a:rPr lang="en-US" sz="2200" dirty="0" err="1" smtClean="0">
                <a:cs typeface="Arial" pitchFamily="34" charset="0"/>
              </a:rPr>
              <a:t>dari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objek</a:t>
            </a:r>
            <a:r>
              <a:rPr lang="en-US" sz="2200" dirty="0" smtClean="0">
                <a:cs typeface="Arial" pitchFamily="34" charset="0"/>
              </a:rPr>
              <a:t> data </a:t>
            </a:r>
            <a:r>
              <a:rPr lang="en-US" sz="2200" dirty="0" err="1" smtClean="0">
                <a:cs typeface="Arial" pitchFamily="34" charset="0"/>
              </a:rPr>
              <a:t>sehingga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dapat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diwariskan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dalam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bentuk</a:t>
            </a:r>
            <a:r>
              <a:rPr lang="en-US" sz="2200" dirty="0" smtClean="0">
                <a:cs typeface="Arial" pitchFamily="34" charset="0"/>
              </a:rPr>
              <a:t> model yang lain </a:t>
            </a:r>
            <a:r>
              <a:rPr lang="en-US" sz="2200" dirty="0" err="1" smtClean="0">
                <a:cs typeface="Arial" pitchFamily="34" charset="0"/>
              </a:rPr>
              <a:t>meskipun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berbeda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entitas</a:t>
            </a:r>
            <a:r>
              <a:rPr lang="en-US" sz="2200" dirty="0" smtClean="0"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2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dirty="0" err="1" smtClean="0">
                <a:cs typeface="Arial" pitchFamily="34" charset="0"/>
              </a:rPr>
              <a:t>Contoh</a:t>
            </a:r>
            <a:r>
              <a:rPr lang="en-US" sz="2200" dirty="0" smtClean="0">
                <a:cs typeface="Arial" pitchFamily="34" charset="0"/>
              </a:rPr>
              <a:t> : model </a:t>
            </a:r>
            <a:r>
              <a:rPr lang="en-US" sz="2200" dirty="0" err="1" smtClean="0">
                <a:cs typeface="Arial" pitchFamily="34" charset="0"/>
              </a:rPr>
              <a:t>dari</a:t>
            </a:r>
            <a:r>
              <a:rPr lang="en-US" sz="2200" dirty="0" smtClean="0">
                <a:cs typeface="Arial" pitchFamily="34" charset="0"/>
              </a:rPr>
              <a:t> database </a:t>
            </a:r>
            <a:r>
              <a:rPr lang="en-US" sz="2200" dirty="0" err="1" smtClean="0">
                <a:cs typeface="Arial" pitchFamily="34" charset="0"/>
              </a:rPr>
              <a:t>dibuat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untuk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merepresentasikan</a:t>
            </a:r>
            <a:r>
              <a:rPr lang="en-US" sz="2200" dirty="0" smtClean="0">
                <a:cs typeface="Arial" pitchFamily="34" charset="0"/>
              </a:rPr>
              <a:t> database </a:t>
            </a:r>
            <a:r>
              <a:rPr lang="en-US" sz="2200" dirty="0" err="1" smtClean="0">
                <a:cs typeface="Arial" pitchFamily="34" charset="0"/>
              </a:rPr>
              <a:t>itu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sendiri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diinisialisasikan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dalam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kelas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atau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fungsi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bernama</a:t>
            </a:r>
            <a:r>
              <a:rPr lang="en-US" sz="2200" dirty="0" smtClean="0">
                <a:cs typeface="Arial" pitchFamily="34" charset="0"/>
              </a:rPr>
              <a:t> “db”.</a:t>
            </a:r>
          </a:p>
          <a:p>
            <a:pPr>
              <a:buNone/>
            </a:pPr>
            <a:endParaRPr lang="en-US" sz="22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dirty="0" err="1" smtClean="0">
                <a:cs typeface="Arial" pitchFamily="34" charset="0"/>
              </a:rPr>
              <a:t>Untuk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membuat</a:t>
            </a:r>
            <a:r>
              <a:rPr lang="en-US" sz="2200" dirty="0" smtClean="0">
                <a:cs typeface="Arial" pitchFamily="34" charset="0"/>
              </a:rPr>
              <a:t> model </a:t>
            </a:r>
            <a:r>
              <a:rPr lang="en-US" sz="2200" dirty="0" err="1" smtClean="0">
                <a:cs typeface="Arial" pitchFamily="34" charset="0"/>
              </a:rPr>
              <a:t>turunan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dari</a:t>
            </a:r>
            <a:r>
              <a:rPr lang="en-US" sz="2200" dirty="0" smtClean="0">
                <a:cs typeface="Arial" pitchFamily="34" charset="0"/>
              </a:rPr>
              <a:t> model database </a:t>
            </a:r>
            <a:r>
              <a:rPr lang="en-US" sz="2200" dirty="0" err="1" smtClean="0">
                <a:cs typeface="Arial" pitchFamily="34" charset="0"/>
              </a:rPr>
              <a:t>padahal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entitasnya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berbeda</a:t>
            </a:r>
            <a:r>
              <a:rPr lang="en-US" sz="2200" dirty="0" smtClean="0">
                <a:cs typeface="Arial" pitchFamily="34" charset="0"/>
              </a:rPr>
              <a:t>, </a:t>
            </a:r>
            <a:r>
              <a:rPr lang="en-US" sz="2200" dirty="0" err="1" smtClean="0">
                <a:cs typeface="Arial" pitchFamily="34" charset="0"/>
              </a:rPr>
              <a:t>maka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cukup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diwariskan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saja</a:t>
            </a:r>
            <a:r>
              <a:rPr lang="en-US" sz="2200" dirty="0" smtClean="0">
                <a:cs typeface="Arial" pitchFamily="34" charset="0"/>
              </a:rPr>
              <a:t> model database </a:t>
            </a:r>
            <a:r>
              <a:rPr lang="en-US" sz="2200" dirty="0" err="1" smtClean="0">
                <a:cs typeface="Arial" pitchFamily="34" charset="0"/>
              </a:rPr>
              <a:t>ke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dalam</a:t>
            </a:r>
            <a:r>
              <a:rPr lang="en-US" sz="2200" dirty="0" smtClean="0">
                <a:cs typeface="Arial" pitchFamily="34" charset="0"/>
              </a:rPr>
              <a:t> model yang </a:t>
            </a:r>
            <a:r>
              <a:rPr lang="en-US" sz="2200" dirty="0" err="1" smtClean="0">
                <a:cs typeface="Arial" pitchFamily="34" charset="0"/>
              </a:rPr>
              <a:t>baru</a:t>
            </a:r>
            <a:r>
              <a:rPr lang="en-US" sz="2200" dirty="0" smtClean="0">
                <a:cs typeface="Arial" pitchFamily="34" charset="0"/>
              </a:rPr>
              <a:t>, </a:t>
            </a:r>
            <a:r>
              <a:rPr lang="en-US" sz="2200" dirty="0" err="1" smtClean="0">
                <a:cs typeface="Arial" pitchFamily="34" charset="0"/>
              </a:rPr>
              <a:t>yaitu</a:t>
            </a:r>
            <a:r>
              <a:rPr lang="en-US" sz="2200" dirty="0" smtClean="0">
                <a:cs typeface="Arial" pitchFamily="34" charset="0"/>
              </a:rPr>
              <a:t> model </a:t>
            </a:r>
            <a:r>
              <a:rPr lang="en-US" sz="2200" dirty="0" err="1" smtClean="0">
                <a:cs typeface="Arial" pitchFamily="34" charset="0"/>
              </a:rPr>
              <a:t>turunannya</a:t>
            </a:r>
            <a:r>
              <a:rPr lang="en-US" sz="2200" dirty="0" smtClean="0"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2200" b="1" dirty="0" err="1" smtClean="0">
                <a:cs typeface="Arial" pitchFamily="34" charset="0"/>
              </a:rPr>
              <a:t>Pemrograman</a:t>
            </a:r>
            <a:r>
              <a:rPr lang="en-US" sz="2200" b="1" dirty="0" smtClean="0">
                <a:cs typeface="Arial" pitchFamily="34" charset="0"/>
              </a:rPr>
              <a:t> </a:t>
            </a:r>
            <a:r>
              <a:rPr lang="en-US" sz="2200" b="1" dirty="0" err="1" smtClean="0">
                <a:cs typeface="Arial" pitchFamily="34" charset="0"/>
              </a:rPr>
              <a:t>dengan</a:t>
            </a:r>
            <a:r>
              <a:rPr lang="en-US" sz="2200" b="1" dirty="0" smtClean="0">
                <a:cs typeface="Arial" pitchFamily="34" charset="0"/>
              </a:rPr>
              <a:t> MVC</a:t>
            </a:r>
          </a:p>
          <a:p>
            <a:pPr algn="ctr">
              <a:buNone/>
            </a:pPr>
            <a:r>
              <a:rPr lang="en-US" sz="2200" b="1" i="1" dirty="0" smtClean="0">
                <a:cs typeface="Arial" pitchFamily="34" charset="0"/>
              </a:rPr>
              <a:t>Model-View-Controller</a:t>
            </a:r>
          </a:p>
          <a:p>
            <a:pPr algn="ctr">
              <a:buNone/>
            </a:pPr>
            <a:endParaRPr lang="en-US" sz="2200" b="1" i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b="1" i="1" dirty="0" smtClean="0">
                <a:cs typeface="Arial" pitchFamily="34" charset="0"/>
              </a:rPr>
              <a:t>Model</a:t>
            </a:r>
          </a:p>
          <a:p>
            <a:pPr>
              <a:buNone/>
            </a:pPr>
            <a:r>
              <a:rPr lang="en-US" sz="2200" dirty="0" err="1" smtClean="0">
                <a:cs typeface="Arial" pitchFamily="34" charset="0"/>
              </a:rPr>
              <a:t>Contoh</a:t>
            </a:r>
            <a:r>
              <a:rPr lang="en-US" sz="2200" dirty="0" smtClean="0">
                <a:cs typeface="Arial" pitchFamily="34" charset="0"/>
              </a:rPr>
              <a:t> :</a:t>
            </a: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&lt;?</a:t>
            </a:r>
            <a:r>
              <a:rPr lang="en-US" sz="2200" dirty="0" err="1" smtClean="0">
                <a:cs typeface="Arial" pitchFamily="34" charset="0"/>
              </a:rPr>
              <a:t>php</a:t>
            </a:r>
            <a:endParaRPr lang="en-US" sz="22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class db {</a:t>
            </a: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	public function save() {</a:t>
            </a: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?&gt;</a:t>
            </a:r>
          </a:p>
          <a:p>
            <a:pPr>
              <a:buNone/>
            </a:pPr>
            <a:endParaRPr lang="en-US" sz="22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dirty="0" err="1" smtClean="0">
                <a:cs typeface="Arial" pitchFamily="34" charset="0"/>
              </a:rPr>
              <a:t>Pada</a:t>
            </a:r>
            <a:r>
              <a:rPr lang="en-US" sz="2200" dirty="0" smtClean="0">
                <a:cs typeface="Arial" pitchFamily="34" charset="0"/>
              </a:rPr>
              <a:t> model </a:t>
            </a:r>
            <a:r>
              <a:rPr lang="en-US" sz="2200" dirty="0" err="1" smtClean="0">
                <a:cs typeface="Arial" pitchFamily="34" charset="0"/>
              </a:rPr>
              <a:t>turunannya</a:t>
            </a:r>
            <a:r>
              <a:rPr lang="en-US" sz="2200" dirty="0" smtClean="0">
                <a:cs typeface="Arial" pitchFamily="34" charset="0"/>
              </a:rPr>
              <a:t> (model </a:t>
            </a:r>
            <a:r>
              <a:rPr lang="en-US" sz="2200" dirty="0" err="1" smtClean="0">
                <a:cs typeface="Arial" pitchFamily="34" charset="0"/>
              </a:rPr>
              <a:t>siswa</a:t>
            </a:r>
            <a:r>
              <a:rPr lang="en-US" sz="2200" dirty="0" smtClean="0">
                <a:cs typeface="Arial" pitchFamily="34" charset="0"/>
              </a:rPr>
              <a:t>), </a:t>
            </a:r>
            <a:r>
              <a:rPr lang="en-US" sz="2200" dirty="0" err="1" smtClean="0">
                <a:cs typeface="Arial" pitchFamily="34" charset="0"/>
              </a:rPr>
              <a:t>sebagai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berikut</a:t>
            </a:r>
            <a:r>
              <a:rPr lang="en-US" sz="2200" dirty="0" smtClean="0">
                <a:cs typeface="Arial" pitchFamily="34" charset="0"/>
              </a:rPr>
              <a:t> :</a:t>
            </a: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&lt;?</a:t>
            </a:r>
            <a:r>
              <a:rPr lang="en-US" sz="2200" dirty="0" err="1" smtClean="0">
                <a:cs typeface="Arial" pitchFamily="34" charset="0"/>
              </a:rPr>
              <a:t>php</a:t>
            </a:r>
            <a:endParaRPr lang="en-US" sz="22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class </a:t>
            </a:r>
            <a:r>
              <a:rPr lang="en-US" sz="2200" dirty="0" err="1" smtClean="0">
                <a:cs typeface="Arial" pitchFamily="34" charset="0"/>
              </a:rPr>
              <a:t>siswa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b="1" dirty="0" smtClean="0">
                <a:cs typeface="Arial" pitchFamily="34" charset="0"/>
              </a:rPr>
              <a:t>extends </a:t>
            </a:r>
            <a:r>
              <a:rPr lang="en-US" sz="2200" dirty="0" smtClean="0">
                <a:cs typeface="Arial" pitchFamily="34" charset="0"/>
              </a:rPr>
              <a:t>db {</a:t>
            </a:r>
          </a:p>
          <a:p>
            <a:pPr>
              <a:buNone/>
            </a:pPr>
            <a:endParaRPr lang="en-US" sz="2200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2200" dirty="0" smtClean="0">
                <a:cs typeface="Arial" pitchFamily="34" charset="0"/>
              </a:rPr>
              <a:t>?&gt;</a:t>
            </a:r>
          </a:p>
          <a:p>
            <a:pPr>
              <a:buNone/>
            </a:pPr>
            <a:endParaRPr lang="en-US" sz="2200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dirty="0" err="1" smtClean="0">
                <a:cs typeface="Arial" pitchFamily="34" charset="0"/>
              </a:rPr>
              <a:t>Maka</a:t>
            </a:r>
            <a:r>
              <a:rPr lang="en-US" sz="2200" dirty="0" smtClean="0">
                <a:cs typeface="Arial" pitchFamily="34" charset="0"/>
              </a:rPr>
              <a:t> model </a:t>
            </a:r>
            <a:r>
              <a:rPr lang="en-US" sz="2200" dirty="0" err="1" smtClean="0">
                <a:cs typeface="Arial" pitchFamily="34" charset="0"/>
              </a:rPr>
              <a:t>siswa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mewarisi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fungsi</a:t>
            </a:r>
            <a:r>
              <a:rPr lang="en-US" sz="2200" dirty="0" smtClean="0">
                <a:cs typeface="Arial" pitchFamily="34" charset="0"/>
              </a:rPr>
              <a:t> save </a:t>
            </a:r>
            <a:r>
              <a:rPr lang="en-US" sz="2200" dirty="0" err="1" smtClean="0">
                <a:cs typeface="Arial" pitchFamily="34" charset="0"/>
              </a:rPr>
              <a:t>pada</a:t>
            </a:r>
            <a:r>
              <a:rPr lang="en-US" sz="2200" dirty="0" smtClean="0">
                <a:cs typeface="Arial" pitchFamily="34" charset="0"/>
              </a:rPr>
              <a:t> model db </a:t>
            </a:r>
            <a:r>
              <a:rPr lang="en-US" sz="2200" dirty="0" err="1" smtClean="0">
                <a:cs typeface="Arial" pitchFamily="34" charset="0"/>
              </a:rPr>
              <a:t>di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atas</a:t>
            </a:r>
            <a:r>
              <a:rPr lang="en-US" sz="2200" dirty="0" smtClean="0">
                <a:cs typeface="Arial" pitchFamily="34" charset="0"/>
              </a:rPr>
              <a:t>, $</a:t>
            </a:r>
            <a:r>
              <a:rPr lang="en-US" sz="2200" dirty="0" err="1" smtClean="0">
                <a:cs typeface="Arial" pitchFamily="34" charset="0"/>
              </a:rPr>
              <a:t>siswa</a:t>
            </a:r>
            <a:r>
              <a:rPr lang="en-US" sz="2200" dirty="0" smtClean="0">
                <a:cs typeface="Arial" pitchFamily="34" charset="0"/>
              </a:rPr>
              <a:t>-&gt;save();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200" b="1" dirty="0" err="1" smtClean="0">
                <a:cs typeface="Arial" pitchFamily="34" charset="0"/>
              </a:rPr>
              <a:t>Pemrograman</a:t>
            </a:r>
            <a:r>
              <a:rPr lang="en-US" sz="2200" b="1" dirty="0" smtClean="0">
                <a:cs typeface="Arial" pitchFamily="34" charset="0"/>
              </a:rPr>
              <a:t> </a:t>
            </a:r>
            <a:r>
              <a:rPr lang="en-US" sz="2200" b="1" dirty="0" err="1" smtClean="0">
                <a:cs typeface="Arial" pitchFamily="34" charset="0"/>
              </a:rPr>
              <a:t>dengan</a:t>
            </a:r>
            <a:r>
              <a:rPr lang="en-US" sz="2200" b="1" dirty="0" smtClean="0">
                <a:cs typeface="Arial" pitchFamily="34" charset="0"/>
              </a:rPr>
              <a:t> MVC</a:t>
            </a:r>
          </a:p>
          <a:p>
            <a:pPr algn="ctr">
              <a:buNone/>
            </a:pPr>
            <a:r>
              <a:rPr lang="en-US" sz="2200" b="1" i="1" dirty="0" smtClean="0">
                <a:cs typeface="Arial" pitchFamily="34" charset="0"/>
              </a:rPr>
              <a:t>Model-View-Controller</a:t>
            </a:r>
          </a:p>
          <a:p>
            <a:pPr algn="ctr">
              <a:buNone/>
            </a:pPr>
            <a:endParaRPr lang="en-US" sz="2200" b="1" i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b="1" i="1" dirty="0" smtClean="0">
                <a:cs typeface="Arial" pitchFamily="34" charset="0"/>
              </a:rPr>
              <a:t>Model</a:t>
            </a:r>
          </a:p>
          <a:p>
            <a:pPr>
              <a:buNone/>
            </a:pPr>
            <a:r>
              <a:rPr lang="en-US" sz="2200" dirty="0" err="1" smtClean="0">
                <a:cs typeface="Arial" pitchFamily="34" charset="0"/>
              </a:rPr>
              <a:t>Ada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banyak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i="1" dirty="0" smtClean="0">
                <a:cs typeface="Arial" pitchFamily="34" charset="0"/>
              </a:rPr>
              <a:t>engine</a:t>
            </a:r>
            <a:r>
              <a:rPr lang="en-US" sz="2200" dirty="0" smtClean="0">
                <a:cs typeface="Arial" pitchFamily="34" charset="0"/>
              </a:rPr>
              <a:t> yang </a:t>
            </a:r>
            <a:r>
              <a:rPr lang="en-US" sz="2200" dirty="0" err="1" smtClean="0">
                <a:cs typeface="Arial" pitchFamily="34" charset="0"/>
              </a:rPr>
              <a:t>mendukung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konsep</a:t>
            </a:r>
            <a:r>
              <a:rPr lang="en-US" sz="2200" dirty="0" smtClean="0">
                <a:cs typeface="Arial" pitchFamily="34" charset="0"/>
              </a:rPr>
              <a:t> model </a:t>
            </a:r>
            <a:r>
              <a:rPr lang="en-US" sz="2200" dirty="0" err="1" smtClean="0">
                <a:cs typeface="Arial" pitchFamily="34" charset="0"/>
              </a:rPr>
              <a:t>seperti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i="1" dirty="0" smtClean="0">
                <a:cs typeface="Arial" pitchFamily="34" charset="0"/>
              </a:rPr>
              <a:t>active record </a:t>
            </a:r>
            <a:r>
              <a:rPr lang="en-US" sz="2200" dirty="0" err="1" smtClean="0">
                <a:cs typeface="Arial" pitchFamily="34" charset="0"/>
              </a:rPr>
              <a:t>dan</a:t>
            </a:r>
            <a:r>
              <a:rPr lang="en-US" sz="2200" i="1" dirty="0" smtClean="0">
                <a:cs typeface="Arial" pitchFamily="34" charset="0"/>
              </a:rPr>
              <a:t> eloquent.</a:t>
            </a:r>
          </a:p>
          <a:p>
            <a:pPr>
              <a:buNone/>
            </a:pPr>
            <a:endParaRPr lang="en-US" sz="2200" i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i="1" dirty="0" smtClean="0">
                <a:cs typeface="Arial" pitchFamily="34" charset="0"/>
              </a:rPr>
              <a:t>Active record </a:t>
            </a:r>
            <a:r>
              <a:rPr lang="en-US" sz="2200" dirty="0" err="1" smtClean="0">
                <a:cs typeface="Arial" pitchFamily="34" charset="0"/>
              </a:rPr>
              <a:t>menggunakan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i="1" dirty="0" smtClean="0">
                <a:cs typeface="Arial" pitchFamily="34" charset="0"/>
              </a:rPr>
              <a:t>query builder </a:t>
            </a:r>
            <a:r>
              <a:rPr lang="en-US" sz="2200" dirty="0" err="1" smtClean="0">
                <a:cs typeface="Arial" pitchFamily="34" charset="0"/>
              </a:rPr>
              <a:t>sehingga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dapat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menangani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i="1" dirty="0" smtClean="0">
                <a:cs typeface="Arial" pitchFamily="34" charset="0"/>
              </a:rPr>
              <a:t>query </a:t>
            </a:r>
            <a:r>
              <a:rPr lang="en-US" sz="2200" dirty="0" smtClean="0">
                <a:cs typeface="Arial" pitchFamily="34" charset="0"/>
              </a:rPr>
              <a:t>yang </a:t>
            </a:r>
            <a:r>
              <a:rPr lang="en-US" sz="2200" dirty="0" err="1" smtClean="0">
                <a:cs typeface="Arial" pitchFamily="34" charset="0"/>
              </a:rPr>
              <a:t>sangat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kompleks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dengan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penggunaan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memori</a:t>
            </a:r>
            <a:r>
              <a:rPr lang="en-US" sz="2200" dirty="0" smtClean="0">
                <a:cs typeface="Arial" pitchFamily="34" charset="0"/>
              </a:rPr>
              <a:t> yang </a:t>
            </a:r>
            <a:r>
              <a:rPr lang="en-US" sz="2200" dirty="0" err="1" smtClean="0">
                <a:cs typeface="Arial" pitchFamily="34" charset="0"/>
              </a:rPr>
              <a:t>lebih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sedikit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dibandingkan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i="1" dirty="0" smtClean="0">
                <a:cs typeface="Arial" pitchFamily="34" charset="0"/>
              </a:rPr>
              <a:t>eloquent.</a:t>
            </a:r>
          </a:p>
          <a:p>
            <a:pPr>
              <a:buNone/>
            </a:pPr>
            <a:endParaRPr lang="en-US" sz="2200" i="1" dirty="0" smtClean="0">
              <a:cs typeface="Arial" pitchFamily="34" charset="0"/>
            </a:endParaRPr>
          </a:p>
          <a:p>
            <a:pPr>
              <a:buNone/>
            </a:pPr>
            <a:r>
              <a:rPr lang="en-US" sz="2200" i="1" dirty="0" smtClean="0">
                <a:cs typeface="Arial" pitchFamily="34" charset="0"/>
              </a:rPr>
              <a:t>Eloquent </a:t>
            </a:r>
            <a:r>
              <a:rPr lang="en-US" sz="2200" dirty="0" err="1" smtClean="0">
                <a:cs typeface="Arial" pitchFamily="34" charset="0"/>
              </a:rPr>
              <a:t>menggunakan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objek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i="1" dirty="0" smtClean="0">
                <a:cs typeface="Arial" pitchFamily="34" charset="0"/>
              </a:rPr>
              <a:t>query builder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dalam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merepresentasikan</a:t>
            </a:r>
            <a:r>
              <a:rPr lang="en-US" sz="2200" dirty="0" smtClean="0">
                <a:cs typeface="Arial" pitchFamily="34" charset="0"/>
              </a:rPr>
              <a:t> data </a:t>
            </a:r>
            <a:r>
              <a:rPr lang="en-US" sz="2200" dirty="0" err="1" smtClean="0">
                <a:cs typeface="Arial" pitchFamily="34" charset="0"/>
              </a:rPr>
              <a:t>dan</a:t>
            </a:r>
            <a:r>
              <a:rPr lang="en-US" sz="2200" dirty="0" smtClean="0">
                <a:cs typeface="Arial" pitchFamily="34" charset="0"/>
              </a:rPr>
              <a:t> </a:t>
            </a:r>
            <a:r>
              <a:rPr lang="en-US" sz="2200" dirty="0" err="1" smtClean="0">
                <a:cs typeface="Arial" pitchFamily="34" charset="0"/>
              </a:rPr>
              <a:t>entitas</a:t>
            </a:r>
            <a:r>
              <a:rPr lang="en-US" sz="2200" dirty="0" smtClean="0"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b="1" dirty="0" smtClean="0"/>
              <a:t>SELESAI</a:t>
            </a:r>
            <a:endParaRPr lang="en-US" sz="6000" b="1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materi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pertemuan</a:t>
            </a:r>
            <a:r>
              <a:rPr lang="en-US" sz="2800" b="1" dirty="0" smtClean="0"/>
              <a:t> II </a:t>
            </a:r>
            <a:r>
              <a:rPr lang="en-US" sz="2800" b="1" dirty="0" err="1" smtClean="0"/>
              <a:t>kita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lanjutkan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3200" b="1" dirty="0" smtClean="0">
                <a:hlinkClick r:id="rId2"/>
              </a:rPr>
              <a:t>https://www.codeigniter.com</a:t>
            </a:r>
            <a:endParaRPr lang="en-US" sz="3200" b="1" dirty="0" smtClean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PERTEMUAN I &amp;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3600" b="1" dirty="0" smtClean="0"/>
              <a:t>Framework</a:t>
            </a: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2400" dirty="0" smtClean="0"/>
              <a:t>Framework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kerangka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disiapkan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program,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efektifitas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efisiensi</a:t>
            </a:r>
            <a:r>
              <a:rPr lang="en-US" sz="2400" dirty="0" smtClean="0"/>
              <a:t> </a:t>
            </a:r>
            <a:r>
              <a:rPr lang="en-US" sz="2400" dirty="0" err="1" smtClean="0"/>
              <a:t>pengerjaan</a:t>
            </a:r>
            <a:r>
              <a:rPr lang="en-US" sz="2400" dirty="0" smtClean="0"/>
              <a:t> yang optimal.</a:t>
            </a:r>
          </a:p>
          <a:p>
            <a:pPr marL="514350" indent="-514350" algn="just">
              <a:buNone/>
            </a:pPr>
            <a:endParaRPr lang="en-US" sz="2400" dirty="0" smtClean="0"/>
          </a:p>
          <a:p>
            <a:pPr marL="514350" indent="-514350" algn="just">
              <a:buNone/>
            </a:pPr>
            <a:r>
              <a:rPr lang="en-US" sz="2400" dirty="0" err="1" smtClean="0"/>
              <a:t>Keuntungan</a:t>
            </a:r>
            <a:r>
              <a:rPr lang="en-US" sz="2400" dirty="0" smtClean="0"/>
              <a:t> –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framework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i="1" dirty="0" smtClean="0"/>
              <a:t>Less Code, Reusable, Stability, Reliability, Consistent, Secure, Well Documented.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PHP </a:t>
            </a:r>
            <a:r>
              <a:rPr lang="en-US" sz="2400" i="1" dirty="0" smtClean="0"/>
              <a:t>framework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CodeIgniter</a:t>
            </a:r>
            <a:r>
              <a:rPr lang="en-US" sz="2400" dirty="0" smtClean="0"/>
              <a:t> 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i="1" dirty="0" smtClean="0"/>
              <a:t>framework </a:t>
            </a:r>
            <a:r>
              <a:rPr lang="en-US" sz="2400" dirty="0" smtClean="0"/>
              <a:t>PHP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bahas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err="1" smtClean="0"/>
              <a:t>CodeIgniter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MVC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program,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MVC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fundamental (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r>
              <a:rPr lang="en-US" sz="2400" dirty="0" smtClean="0"/>
              <a:t>).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PERTEMUAN I &amp;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600" b="1" dirty="0" smtClean="0"/>
              <a:t>Framework</a:t>
            </a: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2400" dirty="0" err="1" smtClean="0"/>
              <a:t>Konsep</a:t>
            </a:r>
            <a:r>
              <a:rPr lang="en-US" sz="2400" dirty="0" smtClean="0"/>
              <a:t> OOP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berorientasi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menganggap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objek-objek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dimanfaatkan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lingkup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,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program yang </a:t>
            </a: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data,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AlatTulis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menulis</a:t>
            </a:r>
            <a:r>
              <a:rPr lang="en-US" sz="2400" dirty="0" smtClean="0"/>
              <a:t> data-data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menyimpannya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database.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3600" b="1" i="1" dirty="0" smtClean="0"/>
              <a:t>Framework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err="1" smtClean="0"/>
              <a:t>Apa</a:t>
            </a:r>
            <a:r>
              <a:rPr lang="en-US" u="sng" dirty="0" smtClean="0"/>
              <a:t> </a:t>
            </a:r>
            <a:r>
              <a:rPr lang="en-US" u="sng" dirty="0" err="1" smtClean="0"/>
              <a:t>saja</a:t>
            </a:r>
            <a:r>
              <a:rPr lang="en-US" u="sng" dirty="0" smtClean="0"/>
              <a:t> </a:t>
            </a:r>
            <a:r>
              <a:rPr lang="en-US" u="sng" dirty="0" err="1" smtClean="0"/>
              <a:t>keuntungan</a:t>
            </a:r>
            <a:r>
              <a:rPr lang="en-US" u="sng" dirty="0" smtClean="0"/>
              <a:t> </a:t>
            </a:r>
            <a:r>
              <a:rPr lang="en-US" u="sng" dirty="0" err="1" smtClean="0"/>
              <a:t>dalam</a:t>
            </a:r>
            <a:r>
              <a:rPr lang="en-US" u="sng" dirty="0" smtClean="0"/>
              <a:t> </a:t>
            </a:r>
            <a:r>
              <a:rPr lang="en-US" u="sng" dirty="0" err="1" smtClean="0"/>
              <a:t>menggunakan</a:t>
            </a:r>
            <a:r>
              <a:rPr lang="en-US" u="sng" dirty="0" smtClean="0"/>
              <a:t> </a:t>
            </a:r>
            <a:r>
              <a:rPr lang="en-US" i="1" u="sng" dirty="0" smtClean="0"/>
              <a:t>framework </a:t>
            </a:r>
            <a:r>
              <a:rPr lang="en-US" u="sng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framework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:</a:t>
            </a:r>
          </a:p>
          <a:p>
            <a:pPr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/>
              <a:t>Less Code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/>
              <a:t>Reusable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/>
              <a:t>Stability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/>
              <a:t>Reliability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/>
              <a:t>Consistent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/>
              <a:t>Secure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/>
              <a:t>Well Documented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PERTEMUAN I &amp;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600" b="1" dirty="0" smtClean="0"/>
              <a:t>Framework</a:t>
            </a: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AlatTulis</a:t>
            </a:r>
            <a:r>
              <a:rPr lang="en-US" sz="2400" dirty="0" smtClean="0"/>
              <a:t> extends db {</a:t>
            </a:r>
          </a:p>
          <a:p>
            <a:pPr>
              <a:buNone/>
            </a:pPr>
            <a:r>
              <a:rPr lang="en-US" sz="2400" dirty="0" smtClean="0"/>
              <a:t>	public $data;</a:t>
            </a:r>
          </a:p>
          <a:p>
            <a:pPr>
              <a:buNone/>
            </a:pPr>
            <a:r>
              <a:rPr lang="en-US" sz="2400" dirty="0" smtClean="0"/>
              <a:t>	public function </a:t>
            </a:r>
            <a:r>
              <a:rPr lang="en-US" sz="2400" dirty="0" err="1" smtClean="0"/>
              <a:t>tulis</a:t>
            </a:r>
            <a:r>
              <a:rPr lang="en-US" sz="2400" dirty="0" smtClean="0"/>
              <a:t>($something) {</a:t>
            </a:r>
          </a:p>
          <a:p>
            <a:pPr>
              <a:buNone/>
            </a:pPr>
            <a:r>
              <a:rPr lang="en-US" sz="2400" dirty="0" smtClean="0"/>
              <a:t>		$this-&gt;data = $something;</a:t>
            </a:r>
          </a:p>
          <a:p>
            <a:pPr>
              <a:buNone/>
            </a:pPr>
            <a:r>
              <a:rPr lang="en-US" sz="2400" dirty="0" smtClean="0"/>
              <a:t>		$this-</a:t>
            </a:r>
            <a:r>
              <a:rPr lang="en-US" sz="2400" smtClean="0"/>
              <a:t>&gt;save();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pensil</a:t>
            </a:r>
            <a:r>
              <a:rPr lang="en-US" sz="2400" dirty="0" smtClean="0"/>
              <a:t> = new </a:t>
            </a:r>
            <a:r>
              <a:rPr lang="en-US" sz="2400" dirty="0" err="1" smtClean="0"/>
              <a:t>AlatTulis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pensil</a:t>
            </a:r>
            <a:r>
              <a:rPr lang="en-US" sz="2400" dirty="0" smtClean="0"/>
              <a:t>-&gt;</a:t>
            </a:r>
            <a:r>
              <a:rPr lang="en-US" sz="2400" dirty="0" err="1" smtClean="0"/>
              <a:t>tulis</a:t>
            </a:r>
            <a:r>
              <a:rPr lang="en-US" sz="2400" dirty="0" smtClean="0"/>
              <a:t>(‘halo </a:t>
            </a:r>
            <a:r>
              <a:rPr lang="en-US" sz="2400" dirty="0" err="1" smtClean="0"/>
              <a:t>dunia</a:t>
            </a:r>
            <a:r>
              <a:rPr lang="en-US" sz="2400" dirty="0" smtClean="0"/>
              <a:t>.’);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PERTEMUAN I &amp;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3600" b="1" dirty="0" smtClean="0"/>
              <a:t>Framework</a:t>
            </a: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berorientasi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(OOP)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MVC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program,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i="1" dirty="0" smtClean="0"/>
              <a:t>debug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sesudah</a:t>
            </a:r>
            <a:r>
              <a:rPr lang="en-US" sz="2400" dirty="0" smtClean="0"/>
              <a:t> </a:t>
            </a:r>
            <a:r>
              <a:rPr lang="en-US" sz="2400" i="1" dirty="0" smtClean="0"/>
              <a:t>LIVE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Konsep</a:t>
            </a:r>
            <a:r>
              <a:rPr lang="en-US" sz="2400" dirty="0" smtClean="0"/>
              <a:t> MVC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memusatkan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smtClean="0"/>
              <a:t>controller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memanipulasi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data lain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i="1" dirty="0" smtClean="0"/>
              <a:t>model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hasilnya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smtClean="0"/>
              <a:t>view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dipanggil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i="1" dirty="0" smtClean="0"/>
              <a:t>controller</a:t>
            </a:r>
            <a:r>
              <a:rPr lang="en-US" sz="2400" dirty="0" smtClean="0"/>
              <a:t>.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materi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pertemuan</a:t>
            </a:r>
            <a:r>
              <a:rPr lang="en-US" sz="2800" b="1" dirty="0" smtClean="0"/>
              <a:t> III </a:t>
            </a:r>
            <a:r>
              <a:rPr lang="en-US" sz="2800" b="1" dirty="0" err="1" smtClean="0"/>
              <a:t>kita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lanjutkan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3200" b="1" dirty="0" smtClean="0">
                <a:hlinkClick r:id="rId2"/>
              </a:rPr>
              <a:t>https://www.codeigniter.com</a:t>
            </a:r>
            <a:endParaRPr lang="en-US" sz="3200" b="1" dirty="0" smtClean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materi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pertemuan</a:t>
            </a:r>
            <a:r>
              <a:rPr lang="en-US" sz="2800" b="1" dirty="0" smtClean="0"/>
              <a:t> IV </a:t>
            </a:r>
            <a:r>
              <a:rPr lang="en-US" sz="2800" b="1" dirty="0" err="1" smtClean="0"/>
              <a:t>kita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lanjutkan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3200" b="1" dirty="0" smtClean="0">
                <a:hlinkClick r:id="rId2"/>
              </a:rPr>
              <a:t>https://www.codeigniter.com</a:t>
            </a:r>
            <a:endParaRPr lang="en-US" sz="3200" b="1" dirty="0" smtClean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PERTEMUAN III &amp; 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r>
              <a:rPr lang="en-US" sz="3200" b="1" dirty="0" smtClean="0"/>
              <a:t> 3</a:t>
            </a:r>
          </a:p>
          <a:p>
            <a:pPr algn="ctr"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dirty="0" err="1" smtClean="0"/>
              <a:t>Susunan</a:t>
            </a:r>
            <a:r>
              <a:rPr lang="en-US" sz="3200" dirty="0" smtClean="0"/>
              <a:t> folder </a:t>
            </a:r>
            <a:r>
              <a:rPr lang="en-US" sz="3200" dirty="0" err="1" smtClean="0"/>
              <a:t>pada</a:t>
            </a:r>
            <a:r>
              <a:rPr lang="en-US" sz="3200" dirty="0" smtClean="0"/>
              <a:t> framework CI </a:t>
            </a:r>
            <a:r>
              <a:rPr lang="en-US" sz="3200" dirty="0" err="1" smtClean="0"/>
              <a:t>versi</a:t>
            </a:r>
            <a:r>
              <a:rPr lang="en-US" sz="3200" dirty="0" smtClean="0"/>
              <a:t> 3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 :</a:t>
            </a:r>
          </a:p>
          <a:p>
            <a:pPr>
              <a:buNone/>
            </a:pP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application</a:t>
            </a:r>
          </a:p>
          <a:p>
            <a:pPr>
              <a:buFontTx/>
              <a:buChar char="-"/>
            </a:pPr>
            <a:r>
              <a:rPr lang="en-US" sz="3200" dirty="0" smtClean="0"/>
              <a:t>system</a:t>
            </a:r>
          </a:p>
          <a:p>
            <a:pPr>
              <a:buFontTx/>
              <a:buChar char="-"/>
            </a:pPr>
            <a:r>
              <a:rPr lang="en-US" sz="3200" dirty="0" smtClean="0"/>
              <a:t>tests</a:t>
            </a:r>
          </a:p>
          <a:p>
            <a:pPr>
              <a:buFontTx/>
              <a:buChar char="-"/>
            </a:pPr>
            <a:r>
              <a:rPr lang="en-US" sz="3200" dirty="0" err="1" smtClean="0"/>
              <a:t>user_guide</a:t>
            </a:r>
            <a:endParaRPr lang="en-US" sz="3200" dirty="0" smtClean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PERTEMUAN III &amp; 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r>
              <a:rPr lang="en-US" sz="3200" b="1" dirty="0" smtClean="0"/>
              <a:t> 3</a:t>
            </a:r>
          </a:p>
          <a:p>
            <a:pPr algn="ctr"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dirty="0" smtClean="0"/>
              <a:t>Di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folder ‘</a:t>
            </a:r>
            <a:r>
              <a:rPr lang="en-US" sz="3200" i="1" dirty="0" smtClean="0"/>
              <a:t>application</a:t>
            </a:r>
            <a:r>
              <a:rPr lang="en-US" sz="3200" dirty="0" smtClean="0"/>
              <a:t>’  </a:t>
            </a:r>
            <a:r>
              <a:rPr lang="en-US" sz="3200" i="1" dirty="0" err="1" smtClean="0"/>
              <a:t>codeigniter</a:t>
            </a:r>
            <a:r>
              <a:rPr lang="en-US" sz="3200" i="1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programmer.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http://localhost/belajarci</a:t>
            </a:r>
            <a:endParaRPr lang="en-US" sz="3200" dirty="0" smtClean="0"/>
          </a:p>
          <a:p>
            <a:pPr>
              <a:buNone/>
            </a:pP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url</a:t>
            </a:r>
            <a:r>
              <a:rPr lang="en-US" sz="3200" dirty="0" smtClean="0"/>
              <a:t> yang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mengembangkan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prototipe</a:t>
            </a:r>
            <a:r>
              <a:rPr lang="en-US" sz="3200" dirty="0" smtClean="0"/>
              <a:t> </a:t>
            </a:r>
            <a:r>
              <a:rPr lang="en-US" sz="3200" i="1" dirty="0" smtClean="0"/>
              <a:t>company profile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materi</a:t>
            </a:r>
            <a:r>
              <a:rPr lang="en-US" sz="3200" dirty="0" smtClean="0"/>
              <a:t> </a:t>
            </a:r>
            <a:r>
              <a:rPr lang="en-US" sz="3200" dirty="0" err="1" smtClean="0"/>
              <a:t>perkuliahan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err="1" smtClean="0"/>
              <a:t>Maka</a:t>
            </a:r>
            <a:r>
              <a:rPr lang="en-US" sz="3200" dirty="0" smtClean="0"/>
              <a:t>, root </a:t>
            </a:r>
            <a:r>
              <a:rPr lang="en-US" sz="3200" dirty="0" err="1" smtClean="0"/>
              <a:t>htdocs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folder </a:t>
            </a:r>
            <a:r>
              <a:rPr lang="en-US" sz="3200" dirty="0" err="1" smtClean="0"/>
              <a:t>bernama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belajarci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didalamnya</a:t>
            </a:r>
            <a:r>
              <a:rPr lang="en-US" sz="3200" dirty="0" smtClean="0"/>
              <a:t> </a:t>
            </a:r>
            <a:r>
              <a:rPr lang="en-US" sz="3200" dirty="0" err="1" smtClean="0"/>
              <a:t>sudah</a:t>
            </a:r>
            <a:r>
              <a:rPr lang="en-US" sz="3200" dirty="0" smtClean="0"/>
              <a:t> </a:t>
            </a:r>
            <a:r>
              <a:rPr lang="en-US" sz="3200" dirty="0" err="1" smtClean="0"/>
              <a:t>terdapat</a:t>
            </a:r>
            <a:r>
              <a:rPr lang="en-US" sz="3200" dirty="0" smtClean="0"/>
              <a:t> </a:t>
            </a:r>
            <a:r>
              <a:rPr lang="en-US" sz="3200" i="1" dirty="0" smtClean="0"/>
              <a:t>framework </a:t>
            </a:r>
            <a:r>
              <a:rPr lang="en-US" sz="3200" i="1" dirty="0" err="1" smtClean="0"/>
              <a:t>codeigniter</a:t>
            </a:r>
            <a:r>
              <a:rPr lang="en-US" sz="3200" i="1" dirty="0" smtClean="0"/>
              <a:t>.</a:t>
            </a:r>
          </a:p>
          <a:p>
            <a:pPr>
              <a:buNone/>
            </a:pPr>
            <a:endParaRPr lang="en-US" sz="3200" i="1" dirty="0" smtClean="0"/>
          </a:p>
          <a:p>
            <a:pPr>
              <a:buNone/>
            </a:pP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mengakses</a:t>
            </a:r>
            <a:r>
              <a:rPr lang="en-US" sz="3200" dirty="0" smtClean="0"/>
              <a:t> </a:t>
            </a:r>
            <a:r>
              <a:rPr lang="en-US" sz="3200" dirty="0" err="1" smtClean="0"/>
              <a:t>kontroler</a:t>
            </a:r>
            <a:r>
              <a:rPr lang="en-US" sz="3200" dirty="0" smtClean="0"/>
              <a:t> CI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menambah</a:t>
            </a:r>
            <a:r>
              <a:rPr lang="en-US" sz="3200" dirty="0" smtClean="0"/>
              <a:t> index.php </a:t>
            </a:r>
            <a:r>
              <a:rPr lang="en-US" sz="3200" dirty="0" err="1" smtClean="0"/>
              <a:t>setelah</a:t>
            </a:r>
            <a:r>
              <a:rPr lang="en-US" sz="3200" dirty="0" smtClean="0"/>
              <a:t> </a:t>
            </a:r>
            <a:r>
              <a:rPr lang="en-US" sz="3200" i="1" dirty="0" smtClean="0"/>
              <a:t>base </a:t>
            </a:r>
            <a:r>
              <a:rPr lang="en-US" sz="3200" i="1" dirty="0" err="1" smtClean="0"/>
              <a:t>url</a:t>
            </a:r>
            <a:r>
              <a:rPr lang="en-US" sz="3200" i="1" dirty="0" smtClean="0"/>
              <a:t> 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2"/>
              </a:rPr>
              <a:t>http://localhost/belajarci</a:t>
            </a:r>
            <a:r>
              <a:rPr lang="en-US" sz="3200" dirty="0" smtClean="0"/>
              <a:t>)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http://localhost/</a:t>
            </a:r>
            <a:r>
              <a:rPr lang="en-US" sz="3200" b="1" dirty="0" smtClean="0"/>
              <a:t>belajarci</a:t>
            </a:r>
            <a:r>
              <a:rPr lang="en-US" sz="3200" dirty="0" smtClean="0"/>
              <a:t>/index.php/[</a:t>
            </a:r>
            <a:r>
              <a:rPr lang="en-US" sz="3200" b="1" dirty="0" smtClean="0"/>
              <a:t>controller</a:t>
            </a:r>
            <a:r>
              <a:rPr lang="en-US" sz="3200" dirty="0" smtClean="0"/>
              <a:t>]/[</a:t>
            </a:r>
            <a:r>
              <a:rPr lang="en-US" sz="3200" b="1" dirty="0" smtClean="0"/>
              <a:t>method</a:t>
            </a:r>
            <a:r>
              <a:rPr lang="en-US" sz="3200" dirty="0" smtClean="0"/>
              <a:t>]/[</a:t>
            </a:r>
            <a:r>
              <a:rPr lang="en-US" sz="3200" b="1" dirty="0" smtClean="0"/>
              <a:t>args</a:t>
            </a:r>
            <a:r>
              <a:rPr lang="en-US" sz="3200" dirty="0" smtClean="0"/>
              <a:t>]</a:t>
            </a:r>
          </a:p>
          <a:p>
            <a:pPr>
              <a:buNone/>
            </a:pPr>
            <a:endParaRPr lang="en-US" sz="3200" i="1" dirty="0" smtClean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PERTEMUAN III &amp; 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r>
              <a:rPr lang="en-US" sz="3200" b="1" dirty="0" smtClean="0"/>
              <a:t> 3</a:t>
            </a:r>
          </a:p>
          <a:p>
            <a:pPr algn="ctr"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dirty="0" smtClean="0"/>
              <a:t>Di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folder ‘</a:t>
            </a:r>
            <a:r>
              <a:rPr lang="en-US" sz="3200" i="1" dirty="0" err="1" smtClean="0"/>
              <a:t>user_guide</a:t>
            </a:r>
            <a:r>
              <a:rPr lang="en-US" sz="3200" dirty="0" smtClean="0"/>
              <a:t>’  </a:t>
            </a:r>
            <a:r>
              <a:rPr lang="en-US" sz="3200" i="1" dirty="0" err="1" smtClean="0"/>
              <a:t>codeigniter</a:t>
            </a:r>
            <a:r>
              <a:rPr lang="en-US" sz="3200" i="1" dirty="0" smtClean="0"/>
              <a:t> </a:t>
            </a:r>
            <a:r>
              <a:rPr lang="en-US" sz="3200" dirty="0" err="1" smtClean="0"/>
              <a:t>menyediakan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dokumentasi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diakses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i="1" dirty="0" smtClean="0"/>
              <a:t>offline</a:t>
            </a:r>
            <a:r>
              <a:rPr lang="en-US" sz="3200" dirty="0" smtClean="0"/>
              <a:t>.</a:t>
            </a:r>
            <a:endParaRPr lang="en-US" sz="3200" i="1" dirty="0" smtClean="0"/>
          </a:p>
          <a:p>
            <a:pPr>
              <a:buNone/>
            </a:pPr>
            <a:endParaRPr lang="en-US" sz="3200" i="1" dirty="0" smtClean="0"/>
          </a:p>
          <a:p>
            <a:pPr>
              <a:buNone/>
            </a:pPr>
            <a:r>
              <a:rPr lang="en-US" sz="3200" dirty="0" err="1" smtClean="0"/>
              <a:t>Persiapan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membuat</a:t>
            </a:r>
            <a:r>
              <a:rPr lang="en-US" sz="3200" dirty="0" smtClean="0"/>
              <a:t> </a:t>
            </a:r>
            <a:r>
              <a:rPr lang="en-US" sz="3200" i="1" dirty="0" smtClean="0"/>
              <a:t>website</a:t>
            </a:r>
            <a:r>
              <a:rPr lang="en-US" sz="3200" dirty="0" smtClean="0"/>
              <a:t> </a:t>
            </a:r>
            <a:r>
              <a:rPr lang="en-US" sz="3200" i="1" dirty="0" smtClean="0"/>
              <a:t>company profile.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Theme (Bootstrap + CSS3 +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+ </a:t>
            </a:r>
            <a:r>
              <a:rPr lang="en-US" sz="3200" dirty="0" err="1" smtClean="0"/>
              <a:t>JQuery</a:t>
            </a:r>
            <a:r>
              <a:rPr lang="en-US" sz="32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Database concept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CI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PERTEMUAN III &amp; 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r>
              <a:rPr lang="en-US" sz="3200" b="1" dirty="0" smtClean="0"/>
              <a:t> 3</a:t>
            </a:r>
          </a:p>
          <a:p>
            <a:pPr algn="ctr"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dirty="0" err="1" smtClean="0"/>
              <a:t>Pembahasan</a:t>
            </a:r>
            <a:r>
              <a:rPr lang="en-US" sz="3200" dirty="0" smtClean="0"/>
              <a:t> </a:t>
            </a:r>
            <a:r>
              <a:rPr lang="en-US" sz="3200" dirty="0" err="1" smtClean="0"/>
              <a:t>CodeIgniter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pertemuan</a:t>
            </a:r>
            <a:r>
              <a:rPr lang="en-US" sz="3200" dirty="0" smtClean="0"/>
              <a:t> V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difokuskan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halaman</a:t>
            </a:r>
            <a:r>
              <a:rPr lang="en-US" sz="3200" dirty="0" smtClean="0"/>
              <a:t> </a:t>
            </a:r>
            <a:r>
              <a:rPr lang="en-US" sz="3200" i="1" dirty="0" smtClean="0"/>
              <a:t>home</a:t>
            </a:r>
            <a:r>
              <a:rPr lang="en-US" sz="3200" dirty="0" smtClean="0"/>
              <a:t> (</a:t>
            </a:r>
            <a:r>
              <a:rPr lang="en-US" sz="3200" dirty="0" err="1" smtClean="0"/>
              <a:t>beranda</a:t>
            </a:r>
            <a:r>
              <a:rPr lang="en-US" sz="3200" dirty="0" smtClean="0"/>
              <a:t>) </a:t>
            </a: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halaman</a:t>
            </a:r>
            <a:r>
              <a:rPr lang="en-US" sz="3200" dirty="0" smtClean="0"/>
              <a:t> </a:t>
            </a:r>
            <a:r>
              <a:rPr lang="en-US" sz="3200" i="1" dirty="0" smtClean="0"/>
              <a:t>template.</a:t>
            </a:r>
            <a:endParaRPr lang="en-US" sz="3200" dirty="0" smtClean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r>
              <a:rPr lang="en-US" sz="3200" b="1" dirty="0" smtClean="0"/>
              <a:t> 3</a:t>
            </a:r>
          </a:p>
          <a:p>
            <a:pPr algn="ctr"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dirty="0" err="1" smtClean="0"/>
              <a:t>Silakan</a:t>
            </a:r>
            <a:r>
              <a:rPr lang="en-US" sz="3200" dirty="0" smtClean="0"/>
              <a:t> copy bootstrap yang </a:t>
            </a:r>
            <a:r>
              <a:rPr lang="en-US" sz="3200" dirty="0" err="1" smtClean="0"/>
              <a:t>telah</a:t>
            </a:r>
            <a:r>
              <a:rPr lang="en-US" sz="3200" dirty="0" smtClean="0"/>
              <a:t> </a:t>
            </a:r>
            <a:r>
              <a:rPr lang="en-US" sz="3200" dirty="0" err="1" smtClean="0"/>
              <a:t>disediakan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melanjutkan</a:t>
            </a:r>
            <a:r>
              <a:rPr lang="en-US" sz="3200" dirty="0" smtClean="0"/>
              <a:t> </a:t>
            </a:r>
            <a:r>
              <a:rPr lang="en-US" sz="3200" dirty="0" err="1" smtClean="0"/>
              <a:t>memisahkan</a:t>
            </a:r>
            <a:r>
              <a:rPr lang="en-US" sz="3200" dirty="0" smtClean="0"/>
              <a:t> </a:t>
            </a:r>
            <a:r>
              <a:rPr lang="en-US" sz="3200" dirty="0" err="1" smtClean="0"/>
              <a:t>bagian-bagian</a:t>
            </a:r>
            <a:r>
              <a:rPr lang="en-US" sz="3200" dirty="0" smtClean="0"/>
              <a:t> html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template </a:t>
            </a:r>
            <a:r>
              <a:rPr lang="en-US" sz="3200" dirty="0" err="1" smtClean="0"/>
              <a:t>codeigniter</a:t>
            </a:r>
            <a:r>
              <a:rPr lang="en-US" sz="3200" dirty="0" smtClean="0"/>
              <a:t>.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r>
              <a:rPr lang="en-US" sz="3200" b="1" dirty="0" smtClean="0"/>
              <a:t> 3</a:t>
            </a:r>
          </a:p>
          <a:p>
            <a:pPr algn="ctr">
              <a:buNone/>
            </a:pPr>
            <a:endParaRPr lang="en-US" sz="3200" b="1" dirty="0" smtClean="0"/>
          </a:p>
          <a:p>
            <a:pPr>
              <a:buFontTx/>
              <a:buChar char="-"/>
            </a:pPr>
            <a:r>
              <a:rPr lang="en-US" sz="3200" dirty="0" smtClean="0"/>
              <a:t>application</a:t>
            </a:r>
          </a:p>
          <a:p>
            <a:pPr lvl="1">
              <a:buFontTx/>
              <a:buChar char="-"/>
            </a:pPr>
            <a:r>
              <a:rPr lang="en-US" dirty="0" smtClean="0"/>
              <a:t>views</a:t>
            </a:r>
          </a:p>
          <a:p>
            <a:pPr lvl="2">
              <a:buFontTx/>
              <a:buChar char="-"/>
            </a:pPr>
            <a:r>
              <a:rPr lang="en-US" dirty="0" smtClean="0"/>
              <a:t>templates</a:t>
            </a:r>
          </a:p>
          <a:p>
            <a:pPr lvl="3">
              <a:buFontTx/>
              <a:buChar char="-"/>
            </a:pPr>
            <a:r>
              <a:rPr lang="en-US" dirty="0" smtClean="0"/>
              <a:t>header.php</a:t>
            </a:r>
          </a:p>
          <a:p>
            <a:pPr lvl="3">
              <a:buFontTx/>
              <a:buChar char="-"/>
            </a:pPr>
            <a:r>
              <a:rPr lang="en-US" dirty="0" smtClean="0"/>
              <a:t>footer.php</a:t>
            </a: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public</a:t>
            </a:r>
          </a:p>
          <a:p>
            <a:pPr lvl="1">
              <a:buFontTx/>
              <a:buChar char="-"/>
            </a:pPr>
            <a:r>
              <a:rPr lang="en-US" dirty="0" smtClean="0"/>
              <a:t>[</a:t>
            </a:r>
            <a:r>
              <a:rPr lang="en-US" dirty="0" err="1" smtClean="0"/>
              <a:t>Letakkan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folder </a:t>
            </a:r>
            <a:r>
              <a:rPr lang="en-US" dirty="0" err="1" smtClean="0"/>
              <a:t>dari</a:t>
            </a:r>
            <a:r>
              <a:rPr lang="en-US" dirty="0" smtClean="0"/>
              <a:t> bootstrap (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mail </a:t>
            </a:r>
            <a:r>
              <a:rPr lang="en-US" dirty="0" err="1" smtClean="0"/>
              <a:t>dan</a:t>
            </a:r>
            <a:r>
              <a:rPr lang="en-US" dirty="0" smtClean="0"/>
              <a:t> vendor)]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i="1" dirty="0" smtClean="0"/>
              <a:t>Less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100" dirty="0" err="1" smtClean="0"/>
              <a:t>Beberapa</a:t>
            </a:r>
            <a:r>
              <a:rPr lang="en-US" sz="2100" dirty="0" smtClean="0"/>
              <a:t> </a:t>
            </a:r>
            <a:r>
              <a:rPr lang="en-US" sz="2100" dirty="0" err="1" smtClean="0"/>
              <a:t>fitur</a:t>
            </a:r>
            <a:r>
              <a:rPr lang="en-US" sz="2100" dirty="0" smtClean="0"/>
              <a:t> </a:t>
            </a:r>
            <a:r>
              <a:rPr lang="en-US" sz="2100" dirty="0" err="1" smtClean="0"/>
              <a:t>standar</a:t>
            </a:r>
            <a:r>
              <a:rPr lang="en-US" sz="2100" dirty="0" smtClean="0"/>
              <a:t> yang </a:t>
            </a:r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antara</a:t>
            </a:r>
            <a:r>
              <a:rPr lang="en-US" sz="2100" dirty="0" smtClean="0"/>
              <a:t> lain :</a:t>
            </a:r>
          </a:p>
          <a:p>
            <a:pPr marL="514350" indent="-514350">
              <a:buAutoNum type="arabicPeriod"/>
            </a:pPr>
            <a:r>
              <a:rPr lang="en-US" sz="2100" i="1" dirty="0" smtClean="0"/>
              <a:t>Model </a:t>
            </a:r>
            <a:r>
              <a:rPr lang="en-US" sz="2100" dirty="0" smtClean="0"/>
              <a:t>(</a:t>
            </a:r>
            <a:r>
              <a:rPr lang="en-US" sz="2100" i="1" dirty="0" smtClean="0"/>
              <a:t>Database Concept</a:t>
            </a:r>
            <a:r>
              <a:rPr lang="en-US" sz="21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100" i="1" dirty="0" smtClean="0"/>
              <a:t>Routing </a:t>
            </a:r>
            <a:r>
              <a:rPr lang="en-US" sz="2100" dirty="0" smtClean="0"/>
              <a:t>(</a:t>
            </a:r>
            <a:r>
              <a:rPr lang="en-US" sz="2100" dirty="0" err="1" smtClean="0"/>
              <a:t>Otomatis</a:t>
            </a:r>
            <a:r>
              <a:rPr lang="en-US" sz="2100" dirty="0" smtClean="0"/>
              <a:t> </a:t>
            </a:r>
            <a:r>
              <a:rPr lang="en-US" sz="2100" dirty="0" err="1" smtClean="0"/>
              <a:t>mengatur</a:t>
            </a:r>
            <a:r>
              <a:rPr lang="en-US" sz="2100" dirty="0" smtClean="0"/>
              <a:t> </a:t>
            </a:r>
            <a:r>
              <a:rPr lang="en-US" sz="2100" dirty="0" err="1" smtClean="0"/>
              <a:t>url</a:t>
            </a:r>
            <a:r>
              <a:rPr lang="en-US" sz="2100" dirty="0" smtClean="0"/>
              <a:t> / link)</a:t>
            </a:r>
          </a:p>
          <a:p>
            <a:pPr marL="514350" indent="-514350">
              <a:buAutoNum type="arabicPeriod"/>
            </a:pPr>
            <a:r>
              <a:rPr lang="en-US" sz="2100" i="1" dirty="0" smtClean="0"/>
              <a:t>View </a:t>
            </a:r>
            <a:r>
              <a:rPr lang="en-US" sz="2100" dirty="0" smtClean="0"/>
              <a:t>(</a:t>
            </a:r>
            <a:r>
              <a:rPr lang="en-US" sz="2100" i="1" dirty="0" smtClean="0"/>
              <a:t>Template </a:t>
            </a:r>
            <a:r>
              <a:rPr lang="en-US" sz="2100" dirty="0" smtClean="0"/>
              <a:t>yang </a:t>
            </a:r>
            <a:r>
              <a:rPr lang="en-US" sz="2100" dirty="0" err="1" smtClean="0"/>
              <a:t>biasanya</a:t>
            </a:r>
            <a:r>
              <a:rPr lang="en-US" sz="2100" dirty="0" smtClean="0"/>
              <a:t> </a:t>
            </a:r>
            <a:r>
              <a:rPr lang="en-US" sz="2100" dirty="0" err="1" smtClean="0"/>
              <a:t>sudah</a:t>
            </a:r>
            <a:r>
              <a:rPr lang="en-US" sz="2100" dirty="0" smtClean="0"/>
              <a:t> </a:t>
            </a:r>
            <a:r>
              <a:rPr lang="en-US" sz="2100" dirty="0" err="1" smtClean="0"/>
              <a:t>disiapkan</a:t>
            </a:r>
            <a:r>
              <a:rPr lang="en-US" sz="2100" dirty="0" smtClean="0"/>
              <a:t> </a:t>
            </a:r>
            <a:r>
              <a:rPr lang="en-US" sz="2100" dirty="0" err="1" smtClean="0"/>
              <a:t>sehingga</a:t>
            </a:r>
            <a:r>
              <a:rPr lang="en-US" sz="2100" dirty="0" smtClean="0"/>
              <a:t> </a:t>
            </a:r>
            <a:r>
              <a:rPr lang="en-US" sz="2100" dirty="0" err="1" smtClean="0"/>
              <a:t>lebih</a:t>
            </a:r>
            <a:r>
              <a:rPr lang="en-US" sz="2100" dirty="0" smtClean="0"/>
              <a:t> </a:t>
            </a:r>
            <a:r>
              <a:rPr lang="en-US" sz="2100" dirty="0" err="1" smtClean="0"/>
              <a:t>terstruktur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tertata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baik</a:t>
            </a:r>
            <a:r>
              <a:rPr lang="en-US" sz="21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100" i="1" dirty="0" smtClean="0"/>
              <a:t>Library </a:t>
            </a:r>
            <a:r>
              <a:rPr lang="en-US" sz="2100" dirty="0" smtClean="0"/>
              <a:t>(</a:t>
            </a:r>
            <a:r>
              <a:rPr lang="en-US" sz="2100" dirty="0" err="1" smtClean="0"/>
              <a:t>Tambahan</a:t>
            </a:r>
            <a:r>
              <a:rPr lang="en-US" sz="2100" dirty="0" smtClean="0"/>
              <a:t> </a:t>
            </a:r>
            <a:r>
              <a:rPr lang="en-US" sz="2100" dirty="0" err="1" smtClean="0"/>
              <a:t>fitur</a:t>
            </a:r>
            <a:r>
              <a:rPr lang="en-US" sz="2100" dirty="0" smtClean="0"/>
              <a:t> yang </a:t>
            </a:r>
            <a:r>
              <a:rPr lang="en-US" sz="2100" dirty="0" err="1" smtClean="0"/>
              <a:t>sudah</a:t>
            </a:r>
            <a:r>
              <a:rPr lang="en-US" sz="2100" dirty="0" smtClean="0"/>
              <a:t> </a:t>
            </a:r>
            <a:r>
              <a:rPr lang="en-US" sz="2100" dirty="0" err="1" smtClean="0"/>
              <a:t>disiapkan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program </a:t>
            </a:r>
            <a:r>
              <a:rPr lang="en-US" sz="2100" dirty="0" err="1" smtClean="0"/>
              <a:t>berjalan</a:t>
            </a:r>
            <a:r>
              <a:rPr lang="en-US" sz="2100" dirty="0" smtClean="0"/>
              <a:t> </a:t>
            </a:r>
            <a:r>
              <a:rPr lang="en-US" sz="2100" dirty="0" err="1" smtClean="0"/>
              <a:t>lebih</a:t>
            </a:r>
            <a:r>
              <a:rPr lang="en-US" sz="2100" dirty="0" smtClean="0"/>
              <a:t> </a:t>
            </a:r>
            <a:r>
              <a:rPr lang="en-US" sz="2100" dirty="0" err="1" smtClean="0"/>
              <a:t>baik</a:t>
            </a:r>
            <a:r>
              <a:rPr lang="en-US" sz="2100" dirty="0" smtClean="0"/>
              <a:t> </a:t>
            </a:r>
            <a:r>
              <a:rPr lang="en-US" sz="2100" dirty="0" err="1" smtClean="0"/>
              <a:t>lagi</a:t>
            </a:r>
            <a:r>
              <a:rPr lang="en-US" sz="21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100" i="1" dirty="0" smtClean="0"/>
              <a:t>Controller </a:t>
            </a:r>
            <a:r>
              <a:rPr lang="en-US" sz="2100" dirty="0" smtClean="0"/>
              <a:t>(</a:t>
            </a:r>
            <a:r>
              <a:rPr lang="en-US" sz="2100" dirty="0" err="1" smtClean="0"/>
              <a:t>berfungsi</a:t>
            </a:r>
            <a:r>
              <a:rPr lang="en-US" sz="2100" dirty="0" smtClean="0"/>
              <a:t> </a:t>
            </a:r>
            <a:r>
              <a:rPr lang="en-US" sz="2100" dirty="0" err="1" smtClean="0"/>
              <a:t>sebagai</a:t>
            </a:r>
            <a:r>
              <a:rPr lang="en-US" sz="2100" dirty="0" smtClean="0"/>
              <a:t> </a:t>
            </a:r>
            <a:r>
              <a:rPr lang="en-US" sz="2100" dirty="0" err="1" smtClean="0"/>
              <a:t>pengatur</a:t>
            </a:r>
            <a:r>
              <a:rPr lang="en-US" sz="2100" dirty="0" smtClean="0"/>
              <a:t> program </a:t>
            </a:r>
            <a:r>
              <a:rPr lang="en-US" sz="2100" dirty="0" err="1" smtClean="0"/>
              <a:t>ketika</a:t>
            </a:r>
            <a:r>
              <a:rPr lang="en-US" sz="2100" dirty="0" smtClean="0"/>
              <a:t> </a:t>
            </a:r>
            <a:r>
              <a:rPr lang="en-US" sz="2100" dirty="0" err="1" smtClean="0"/>
              <a:t>url</a:t>
            </a:r>
            <a:r>
              <a:rPr lang="en-US" sz="2100" dirty="0" smtClean="0"/>
              <a:t> </a:t>
            </a:r>
            <a:r>
              <a:rPr lang="en-US" sz="2100" dirty="0" err="1" smtClean="0"/>
              <a:t>tertentu</a:t>
            </a:r>
            <a:r>
              <a:rPr lang="en-US" sz="2100" dirty="0" smtClean="0"/>
              <a:t> </a:t>
            </a:r>
            <a:r>
              <a:rPr lang="en-US" sz="2100" dirty="0" err="1" smtClean="0"/>
              <a:t>diakses</a:t>
            </a:r>
            <a:r>
              <a:rPr lang="en-US" sz="2100" dirty="0" smtClean="0"/>
              <a:t>)</a:t>
            </a:r>
            <a:endParaRPr lang="en-US" sz="21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 smtClean="0"/>
              <a:t>CodeIgniter</a:t>
            </a:r>
            <a:r>
              <a:rPr lang="en-US" sz="3200" b="1" dirty="0" smtClean="0"/>
              <a:t> 3</a:t>
            </a:r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materi</a:t>
            </a:r>
            <a:r>
              <a:rPr lang="en-US" sz="3200" dirty="0" smtClean="0"/>
              <a:t> </a:t>
            </a:r>
            <a:r>
              <a:rPr lang="en-US" sz="3200" dirty="0" err="1" smtClean="0"/>
              <a:t>pertemuan</a:t>
            </a:r>
            <a:r>
              <a:rPr lang="en-US" sz="3200" dirty="0" smtClean="0"/>
              <a:t> V </a:t>
            </a:r>
            <a:r>
              <a:rPr lang="en-US" sz="3200" dirty="0" err="1" smtClean="0"/>
              <a:t>dan</a:t>
            </a:r>
            <a:r>
              <a:rPr lang="en-US" sz="3200" dirty="0" smtClean="0"/>
              <a:t> VI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lanjutkan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hlinkClick r:id="rId2"/>
              </a:rPr>
              <a:t>http://localhost/belajarci/user_guide</a:t>
            </a: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04800" y="6410848"/>
            <a:ext cx="8534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kebaikan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b="1" i="1" dirty="0" smtClean="0"/>
              <a:t>Reusable</a:t>
            </a:r>
          </a:p>
          <a:p>
            <a:pPr algn="ctr">
              <a:buNone/>
            </a:pPr>
            <a:endParaRPr lang="en-US" sz="2800" b="1" i="1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100" dirty="0" err="1" smtClean="0"/>
              <a:t>Fungsi</a:t>
            </a:r>
            <a:r>
              <a:rPr lang="en-US" sz="2100" dirty="0" smtClean="0"/>
              <a:t> – </a:t>
            </a:r>
            <a:r>
              <a:rPr lang="en-US" sz="2100" dirty="0" err="1" smtClean="0"/>
              <a:t>fungsi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framework </a:t>
            </a:r>
            <a:r>
              <a:rPr lang="en-US" sz="2100" dirty="0" err="1" smtClean="0"/>
              <a:t>sudah</a:t>
            </a:r>
            <a:r>
              <a:rPr lang="en-US" sz="2100" dirty="0" smtClean="0"/>
              <a:t> </a:t>
            </a:r>
            <a:r>
              <a:rPr lang="en-US" sz="2100" dirty="0" err="1" smtClean="0"/>
              <a:t>disiapkan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digunakan</a:t>
            </a:r>
            <a:r>
              <a:rPr lang="en-US" sz="2100" dirty="0" smtClean="0"/>
              <a:t> </a:t>
            </a:r>
            <a:r>
              <a:rPr lang="en-US" sz="2100" dirty="0" err="1" smtClean="0"/>
              <a:t>kembali</a:t>
            </a:r>
            <a:r>
              <a:rPr lang="en-US" sz="2100" dirty="0" smtClean="0"/>
              <a:t>, </a:t>
            </a:r>
            <a:r>
              <a:rPr lang="en-US" sz="2100" dirty="0" err="1" smtClean="0"/>
              <a:t>seperti</a:t>
            </a:r>
            <a:r>
              <a:rPr lang="en-US" sz="2100" dirty="0" smtClean="0"/>
              <a:t> :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&lt;?</a:t>
            </a:r>
            <a:r>
              <a:rPr lang="en-US" sz="2100" dirty="0" err="1" smtClean="0"/>
              <a:t>php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//</a:t>
            </a:r>
            <a:r>
              <a:rPr lang="en-US" sz="2100" dirty="0" err="1" smtClean="0"/>
              <a:t>Menghapus</a:t>
            </a:r>
            <a:r>
              <a:rPr lang="en-US" sz="2100" dirty="0" smtClean="0"/>
              <a:t> </a:t>
            </a:r>
            <a:r>
              <a:rPr lang="en-US" sz="2100" dirty="0" err="1" smtClean="0"/>
              <a:t>semua</a:t>
            </a:r>
            <a:r>
              <a:rPr lang="en-US" sz="2100" dirty="0" smtClean="0"/>
              <a:t> data </a:t>
            </a:r>
            <a:r>
              <a:rPr lang="en-US" sz="2100" dirty="0" err="1" smtClean="0"/>
              <a:t>siswa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$this-&gt;db-&gt;truncate(</a:t>
            </a:r>
            <a:r>
              <a:rPr lang="en-US" sz="2100" dirty="0" err="1" smtClean="0"/>
              <a:t>siswa</a:t>
            </a:r>
            <a:r>
              <a:rPr lang="en-US" sz="2100" dirty="0" smtClean="0"/>
              <a:t>');</a:t>
            </a:r>
          </a:p>
          <a:p>
            <a:pPr>
              <a:buNone/>
            </a:pPr>
            <a:r>
              <a:rPr lang="en-US" sz="2100" dirty="0" smtClean="0"/>
              <a:t>?&gt;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err="1" smtClean="0"/>
              <a:t>Fungsi</a:t>
            </a:r>
            <a:r>
              <a:rPr lang="en-US" sz="2100" dirty="0" smtClean="0"/>
              <a:t> </a:t>
            </a:r>
            <a:r>
              <a:rPr lang="en-US" sz="2100" i="1" dirty="0" smtClean="0"/>
              <a:t>truncate </a:t>
            </a:r>
            <a:r>
              <a:rPr lang="en-US" sz="2100" dirty="0" err="1" smtClean="0"/>
              <a:t>merupakan</a:t>
            </a:r>
            <a:r>
              <a:rPr lang="en-US" sz="2100" dirty="0" smtClean="0"/>
              <a:t> </a:t>
            </a:r>
            <a:r>
              <a:rPr lang="en-US" sz="2100" dirty="0" err="1" smtClean="0"/>
              <a:t>fungsi</a:t>
            </a:r>
            <a:r>
              <a:rPr lang="en-US" sz="2100" dirty="0" smtClean="0"/>
              <a:t> yang </a:t>
            </a:r>
            <a:r>
              <a:rPr lang="en-US" sz="2100" dirty="0" err="1" smtClean="0"/>
              <a:t>sudah</a:t>
            </a:r>
            <a:r>
              <a:rPr lang="en-US" sz="2100" dirty="0" smtClean="0"/>
              <a:t> </a:t>
            </a:r>
            <a:r>
              <a:rPr lang="en-US" sz="2100" dirty="0" err="1" smtClean="0"/>
              <a:t>disiapkan</a:t>
            </a:r>
            <a:r>
              <a:rPr lang="en-US" sz="2100" dirty="0" smtClean="0"/>
              <a:t> </a:t>
            </a:r>
            <a:r>
              <a:rPr lang="en-US" sz="2100" dirty="0" err="1" smtClean="0"/>
              <a:t>oleh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digunakan</a:t>
            </a:r>
            <a:r>
              <a:rPr lang="en-US" sz="2100" dirty="0" smtClean="0"/>
              <a:t> </a:t>
            </a:r>
            <a:r>
              <a:rPr lang="en-US" sz="2100" dirty="0" err="1" smtClean="0"/>
              <a:t>kembali</a:t>
            </a:r>
            <a:r>
              <a:rPr lang="en-US" sz="2100" dirty="0" smtClean="0"/>
              <a:t>.</a:t>
            </a:r>
            <a:endParaRPr lang="en-US" sz="21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i="1" dirty="0" smtClean="0"/>
              <a:t>Stability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100" i="1" dirty="0" smtClean="0"/>
              <a:t>Framework </a:t>
            </a:r>
            <a:r>
              <a:rPr lang="en-US" sz="2100" dirty="0" smtClean="0"/>
              <a:t>yang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-</a:t>
            </a:r>
            <a:r>
              <a:rPr lang="en-US" sz="2100" i="1" dirty="0" smtClean="0"/>
              <a:t>publish </a:t>
            </a:r>
            <a:r>
              <a:rPr lang="en-US" sz="2100" dirty="0" err="1" smtClean="0"/>
              <a:t>sudah</a:t>
            </a:r>
            <a:r>
              <a:rPr lang="en-US" sz="2100" dirty="0" smtClean="0"/>
              <a:t> </a:t>
            </a:r>
            <a:r>
              <a:rPr lang="en-US" sz="2100" dirty="0" err="1" smtClean="0"/>
              <a:t>terlebih</a:t>
            </a:r>
            <a:r>
              <a:rPr lang="en-US" sz="2100" dirty="0" smtClean="0"/>
              <a:t> </a:t>
            </a:r>
            <a:r>
              <a:rPr lang="en-US" sz="2100" dirty="0" err="1" smtClean="0"/>
              <a:t>dahulu</a:t>
            </a:r>
            <a:r>
              <a:rPr lang="en-US" sz="2100" dirty="0" smtClean="0"/>
              <a:t> </a:t>
            </a:r>
            <a:r>
              <a:rPr lang="en-US" sz="2100" dirty="0" err="1" smtClean="0"/>
              <a:t>melalui</a:t>
            </a:r>
            <a:r>
              <a:rPr lang="en-US" sz="2100" dirty="0" smtClean="0"/>
              <a:t> </a:t>
            </a:r>
            <a:r>
              <a:rPr lang="en-US" sz="2100" dirty="0" err="1" smtClean="0"/>
              <a:t>serangkaian</a:t>
            </a:r>
            <a:r>
              <a:rPr lang="en-US" sz="2100" dirty="0" smtClean="0"/>
              <a:t> </a:t>
            </a:r>
            <a:r>
              <a:rPr lang="en-US" sz="2100" dirty="0" err="1" smtClean="0"/>
              <a:t>percobaan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berbagai</a:t>
            </a:r>
            <a:r>
              <a:rPr lang="en-US" sz="2100" dirty="0" smtClean="0"/>
              <a:t> </a:t>
            </a:r>
            <a:r>
              <a:rPr lang="en-US" sz="2100" dirty="0" err="1" smtClean="0"/>
              <a:t>metode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ruang</a:t>
            </a:r>
            <a:r>
              <a:rPr lang="en-US" sz="2100" dirty="0" smtClean="0"/>
              <a:t> </a:t>
            </a:r>
            <a:r>
              <a:rPr lang="en-US" sz="2100" dirty="0" err="1" smtClean="0"/>
              <a:t>lingkup</a:t>
            </a:r>
            <a:r>
              <a:rPr lang="en-US" sz="2100" dirty="0" smtClean="0"/>
              <a:t> yang </a:t>
            </a:r>
            <a:r>
              <a:rPr lang="en-US" sz="2100" dirty="0" err="1" smtClean="0"/>
              <a:t>berbeda</a:t>
            </a:r>
            <a:r>
              <a:rPr lang="en-US" sz="2100" dirty="0" smtClean="0"/>
              <a:t> </a:t>
            </a:r>
            <a:r>
              <a:rPr lang="en-US" sz="2100" dirty="0" err="1" smtClean="0"/>
              <a:t>sesuai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fokus</a:t>
            </a:r>
            <a:r>
              <a:rPr lang="en-US" sz="2100" dirty="0" smtClean="0"/>
              <a:t> </a:t>
            </a:r>
            <a:r>
              <a:rPr lang="en-US" sz="2100" dirty="0" err="1" smtClean="0"/>
              <a:t>tim</a:t>
            </a:r>
            <a:r>
              <a:rPr lang="en-US" sz="2100" dirty="0" smtClean="0"/>
              <a:t> </a:t>
            </a:r>
            <a:r>
              <a:rPr lang="en-US" sz="2100" dirty="0" err="1" smtClean="0"/>
              <a:t>pembuat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target </a:t>
            </a:r>
            <a:r>
              <a:rPr lang="en-US" sz="2100" dirty="0" err="1" smtClean="0"/>
              <a:t>pencapaiannya</a:t>
            </a:r>
            <a:r>
              <a:rPr lang="en-US" sz="2100" dirty="0" smtClean="0"/>
              <a:t>.</a:t>
            </a:r>
          </a:p>
          <a:p>
            <a:pPr>
              <a:buNone/>
            </a:pPr>
            <a:endParaRPr lang="en-US" sz="2100" i="1" dirty="0" smtClean="0"/>
          </a:p>
          <a:p>
            <a:pPr>
              <a:buNone/>
            </a:pPr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versi</a:t>
            </a:r>
            <a:r>
              <a:rPr lang="en-US" sz="2100" dirty="0" smtClean="0"/>
              <a:t> </a:t>
            </a:r>
            <a:r>
              <a:rPr lang="en-US" sz="2100" i="1" dirty="0" smtClean="0"/>
              <a:t>stable </a:t>
            </a:r>
            <a:r>
              <a:rPr lang="en-US" sz="2100" dirty="0" smtClean="0"/>
              <a:t>yang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-</a:t>
            </a:r>
            <a:r>
              <a:rPr lang="en-US" sz="2100" i="1" dirty="0" smtClean="0"/>
              <a:t>publish </a:t>
            </a:r>
            <a:r>
              <a:rPr lang="en-US" sz="2100" dirty="0" smtClean="0"/>
              <a:t>agar </a:t>
            </a:r>
            <a:r>
              <a:rPr lang="en-US" sz="2100" dirty="0" err="1" smtClean="0"/>
              <a:t>para</a:t>
            </a:r>
            <a:r>
              <a:rPr lang="en-US" sz="2100" dirty="0" smtClean="0"/>
              <a:t> </a:t>
            </a:r>
            <a:r>
              <a:rPr lang="en-US" sz="2100" dirty="0" err="1" smtClean="0"/>
              <a:t>pengguna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menggunakannya</a:t>
            </a:r>
            <a:r>
              <a:rPr lang="en-US" sz="2100" dirty="0" smtClean="0"/>
              <a:t> </a:t>
            </a:r>
            <a:r>
              <a:rPr lang="en-US" sz="2100" dirty="0" err="1" smtClean="0"/>
              <a:t>tanpa</a:t>
            </a:r>
            <a:r>
              <a:rPr lang="en-US" sz="2100" dirty="0" smtClean="0"/>
              <a:t> </a:t>
            </a:r>
            <a:r>
              <a:rPr lang="en-US" sz="2100" dirty="0" err="1" smtClean="0"/>
              <a:t>perlu</a:t>
            </a:r>
            <a:r>
              <a:rPr lang="en-US" sz="2100" dirty="0" smtClean="0"/>
              <a:t> </a:t>
            </a:r>
            <a:r>
              <a:rPr lang="en-US" sz="2100" dirty="0" err="1" smtClean="0"/>
              <a:t>khawatir</a:t>
            </a:r>
            <a:r>
              <a:rPr lang="en-US" sz="2100" dirty="0" smtClean="0"/>
              <a:t>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i="1" dirty="0" smtClean="0"/>
              <a:t>bug </a:t>
            </a:r>
            <a:r>
              <a:rPr lang="en-US" sz="2100" dirty="0" smtClean="0"/>
              <a:t>yang </a:t>
            </a:r>
            <a:r>
              <a:rPr lang="en-US" sz="2100" dirty="0" err="1" smtClean="0"/>
              <a:t>sangat</a:t>
            </a:r>
            <a:r>
              <a:rPr lang="en-US" sz="2100" dirty="0" smtClean="0"/>
              <a:t> fatal.</a:t>
            </a:r>
            <a:endParaRPr lang="en-US" sz="21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i="1" dirty="0" smtClean="0"/>
              <a:t>Reliability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umumnya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versi</a:t>
            </a:r>
            <a:r>
              <a:rPr lang="en-US" sz="2100" dirty="0" smtClean="0"/>
              <a:t> </a:t>
            </a:r>
            <a:r>
              <a:rPr lang="en-US" sz="2100" dirty="0" err="1" smtClean="0"/>
              <a:t>stabil</a:t>
            </a:r>
            <a:r>
              <a:rPr lang="en-US" sz="2100" dirty="0" smtClean="0"/>
              <a:t>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bekerja</a:t>
            </a:r>
            <a:r>
              <a:rPr lang="en-US" sz="2100" dirty="0" smtClean="0"/>
              <a:t> optimal </a:t>
            </a:r>
            <a:r>
              <a:rPr lang="en-US" sz="2100" dirty="0" err="1" smtClean="0"/>
              <a:t>tanpa</a:t>
            </a:r>
            <a:r>
              <a:rPr lang="en-US" sz="2100" dirty="0" smtClean="0"/>
              <a:t> </a:t>
            </a:r>
            <a:r>
              <a:rPr lang="en-US" sz="2100" dirty="0" err="1" smtClean="0"/>
              <a:t>adanya</a:t>
            </a:r>
            <a:r>
              <a:rPr lang="en-US" sz="2100" dirty="0" smtClean="0"/>
              <a:t> </a:t>
            </a:r>
            <a:r>
              <a:rPr lang="en-US" sz="2100" dirty="0" err="1" smtClean="0"/>
              <a:t>gangguan</a:t>
            </a:r>
            <a:r>
              <a:rPr lang="en-US" sz="2100" dirty="0" smtClean="0"/>
              <a:t>, </a:t>
            </a:r>
            <a:r>
              <a:rPr lang="en-US" sz="2100" dirty="0" err="1" smtClean="0"/>
              <a:t>namun</a:t>
            </a:r>
            <a:r>
              <a:rPr lang="en-US" sz="2100" dirty="0" smtClean="0"/>
              <a:t>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</a:t>
            </a:r>
            <a:r>
              <a:rPr lang="en-US" sz="2100" dirty="0" err="1" smtClean="0"/>
              <a:t>gangguan</a:t>
            </a:r>
            <a:r>
              <a:rPr lang="en-US" sz="2100" dirty="0" smtClean="0"/>
              <a:t> yang </a:t>
            </a:r>
            <a:r>
              <a:rPr lang="en-US" sz="2100" dirty="0" err="1" smtClean="0"/>
              <a:t>muncul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program yang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dibuat</a:t>
            </a:r>
            <a:r>
              <a:rPr lang="en-US" sz="2100" dirty="0" smtClean="0"/>
              <a:t>,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memberikan</a:t>
            </a:r>
            <a:r>
              <a:rPr lang="en-US" sz="2100" dirty="0" smtClean="0"/>
              <a:t> </a:t>
            </a:r>
            <a:r>
              <a:rPr lang="en-US" sz="2100" dirty="0" err="1" smtClean="0"/>
              <a:t>respon</a:t>
            </a:r>
            <a:r>
              <a:rPr lang="en-US" sz="2100" dirty="0" smtClean="0"/>
              <a:t> </a:t>
            </a:r>
            <a:r>
              <a:rPr lang="en-US" sz="2100" dirty="0" err="1" smtClean="0"/>
              <a:t>sehingga</a:t>
            </a:r>
            <a:r>
              <a:rPr lang="en-US" sz="2100" dirty="0" smtClean="0"/>
              <a:t> </a:t>
            </a:r>
            <a:r>
              <a:rPr lang="en-US" sz="2100" dirty="0" err="1" smtClean="0"/>
              <a:t>stabilitas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dijaga</a:t>
            </a:r>
            <a:r>
              <a:rPr lang="en-US" sz="2100" dirty="0" smtClean="0"/>
              <a:t> </a:t>
            </a:r>
            <a:r>
              <a:rPr lang="en-US" sz="2100" dirty="0" err="1" smtClean="0"/>
              <a:t>demi</a:t>
            </a:r>
            <a:r>
              <a:rPr lang="en-US" sz="2100" dirty="0" smtClean="0"/>
              <a:t> </a:t>
            </a:r>
            <a:r>
              <a:rPr lang="en-US" sz="2100" dirty="0" err="1" smtClean="0"/>
              <a:t>kerja</a:t>
            </a:r>
            <a:r>
              <a:rPr lang="en-US" sz="2100" dirty="0" smtClean="0"/>
              <a:t> yang optimal.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err="1" smtClean="0"/>
              <a:t>Kerja</a:t>
            </a:r>
            <a:r>
              <a:rPr lang="en-US" sz="2100" dirty="0" smtClean="0"/>
              <a:t> optimal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selalu</a:t>
            </a:r>
            <a:r>
              <a:rPr lang="en-US" sz="2100" dirty="0" smtClean="0"/>
              <a:t> </a:t>
            </a:r>
            <a:r>
              <a:rPr lang="en-US" sz="2100" dirty="0" err="1" smtClean="0"/>
              <a:t>menjadi</a:t>
            </a:r>
            <a:r>
              <a:rPr lang="en-US" sz="2100" dirty="0" smtClean="0"/>
              <a:t> </a:t>
            </a:r>
            <a:r>
              <a:rPr lang="en-US" sz="2100" dirty="0" err="1" smtClean="0"/>
              <a:t>hal</a:t>
            </a:r>
            <a:r>
              <a:rPr lang="en-US" sz="2100" dirty="0" smtClean="0"/>
              <a:t> </a:t>
            </a:r>
            <a:r>
              <a:rPr lang="en-US" sz="2100" dirty="0" err="1" smtClean="0"/>
              <a:t>penting</a:t>
            </a:r>
            <a:r>
              <a:rPr lang="en-US" sz="2100" dirty="0" smtClean="0"/>
              <a:t> </a:t>
            </a:r>
            <a:r>
              <a:rPr lang="en-US" sz="2100" dirty="0" err="1" smtClean="0"/>
              <a:t>bagi</a:t>
            </a:r>
            <a:r>
              <a:rPr lang="en-US" sz="2100" dirty="0" smtClean="0"/>
              <a:t>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program agar </a:t>
            </a:r>
            <a:r>
              <a:rPr lang="en-US" sz="2100" dirty="0" err="1" smtClean="0"/>
              <a:t>tujuan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dibuatnya</a:t>
            </a:r>
            <a:r>
              <a:rPr lang="en-US" sz="2100" dirty="0" smtClean="0"/>
              <a:t> program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selalu</a:t>
            </a:r>
            <a:r>
              <a:rPr lang="en-US" sz="2100" dirty="0" smtClean="0"/>
              <a:t> </a:t>
            </a:r>
            <a:r>
              <a:rPr lang="en-US" sz="2100" dirty="0" err="1" smtClean="0"/>
              <a:t>tercapai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meminimalkan</a:t>
            </a:r>
            <a:r>
              <a:rPr lang="en-US" sz="2100" dirty="0" smtClean="0"/>
              <a:t> </a:t>
            </a:r>
            <a:r>
              <a:rPr lang="en-US" sz="2100" dirty="0" err="1" smtClean="0"/>
              <a:t>resiko</a:t>
            </a:r>
            <a:r>
              <a:rPr lang="en-US" sz="2100" dirty="0" smtClean="0"/>
              <a:t> </a:t>
            </a:r>
            <a:r>
              <a:rPr lang="en-US" sz="2100" i="1" dirty="0" smtClean="0"/>
              <a:t>bug.</a:t>
            </a:r>
          </a:p>
          <a:p>
            <a:pPr>
              <a:buNone/>
            </a:pPr>
            <a:endParaRPr lang="en-US" sz="2100" i="1" dirty="0" smtClean="0"/>
          </a:p>
          <a:p>
            <a:pPr>
              <a:buNone/>
            </a:pPr>
            <a:r>
              <a:rPr lang="en-US" sz="2100" dirty="0" smtClean="0"/>
              <a:t>Tim </a:t>
            </a:r>
            <a:r>
              <a:rPr lang="en-US" sz="2100" i="1" dirty="0" smtClean="0"/>
              <a:t>support framework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 </a:t>
            </a:r>
            <a:r>
              <a:rPr lang="en-US" sz="2100" dirty="0" err="1" smtClean="0"/>
              <a:t>juga</a:t>
            </a:r>
            <a:r>
              <a:rPr lang="en-US" sz="2100" dirty="0" smtClean="0"/>
              <a:t> </a:t>
            </a:r>
            <a:r>
              <a:rPr lang="en-US" sz="2100" dirty="0" err="1" smtClean="0"/>
              <a:t>selalu</a:t>
            </a:r>
            <a:r>
              <a:rPr lang="en-US" sz="2100" dirty="0" smtClean="0"/>
              <a:t> </a:t>
            </a:r>
            <a:r>
              <a:rPr lang="en-US" sz="2100" dirty="0" err="1" smtClean="0"/>
              <a:t>bekerja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menjaga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meningkatkan</a:t>
            </a:r>
            <a:r>
              <a:rPr lang="en-US" sz="2100" dirty="0" smtClean="0"/>
              <a:t> </a:t>
            </a:r>
            <a:r>
              <a:rPr lang="en-US" sz="2100" dirty="0" err="1" smtClean="0"/>
              <a:t>kualitas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i="1" dirty="0" smtClean="0"/>
              <a:t>Consistent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aturan-aturan</a:t>
            </a:r>
            <a:r>
              <a:rPr lang="en-US" sz="2100" dirty="0" smtClean="0"/>
              <a:t> yang </a:t>
            </a:r>
            <a:r>
              <a:rPr lang="en-US" sz="2100" dirty="0" err="1" smtClean="0"/>
              <a:t>harus</a:t>
            </a:r>
            <a:r>
              <a:rPr lang="en-US" sz="2100" dirty="0" smtClean="0"/>
              <a:t> </a:t>
            </a:r>
            <a:r>
              <a:rPr lang="en-US" sz="2100" dirty="0" err="1" smtClean="0"/>
              <a:t>ditaati</a:t>
            </a:r>
            <a:r>
              <a:rPr lang="en-US" sz="2100" dirty="0" smtClean="0"/>
              <a:t> </a:t>
            </a:r>
            <a:r>
              <a:rPr lang="en-US" sz="2100" dirty="0" err="1" smtClean="0"/>
              <a:t>oleh</a:t>
            </a:r>
            <a:r>
              <a:rPr lang="en-US" sz="2100" dirty="0" smtClean="0"/>
              <a:t> </a:t>
            </a:r>
            <a:r>
              <a:rPr lang="en-US" sz="2100" dirty="0" err="1" smtClean="0"/>
              <a:t>para</a:t>
            </a:r>
            <a:r>
              <a:rPr lang="en-US" sz="2100" dirty="0" smtClean="0"/>
              <a:t> </a:t>
            </a:r>
            <a:r>
              <a:rPr lang="en-US" sz="2100" i="1" dirty="0" smtClean="0"/>
              <a:t>programmer </a:t>
            </a:r>
            <a:r>
              <a:rPr lang="en-US" sz="2100" dirty="0" smtClean="0"/>
              <a:t>yang </a:t>
            </a:r>
            <a:r>
              <a:rPr lang="en-US" sz="2100" dirty="0" err="1" smtClean="0"/>
              <a:t>ingin</a:t>
            </a:r>
            <a:r>
              <a:rPr lang="en-US" sz="2100" dirty="0" smtClean="0"/>
              <a:t> </a:t>
            </a:r>
            <a:r>
              <a:rPr lang="en-US" sz="2100" dirty="0" err="1" smtClean="0"/>
              <a:t>menggunakan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seperti</a:t>
            </a:r>
            <a:r>
              <a:rPr lang="en-US" sz="2100" dirty="0" smtClean="0"/>
              <a:t> </a:t>
            </a:r>
            <a:r>
              <a:rPr lang="en-US" sz="2100" dirty="0" err="1" smtClean="0"/>
              <a:t>cara</a:t>
            </a:r>
            <a:r>
              <a:rPr lang="en-US" sz="2100" dirty="0" smtClean="0"/>
              <a:t> </a:t>
            </a:r>
            <a:r>
              <a:rPr lang="en-US" sz="2100" dirty="0" err="1" smtClean="0"/>
              <a:t>menulis</a:t>
            </a:r>
            <a:r>
              <a:rPr lang="en-US" sz="2100" dirty="0" smtClean="0"/>
              <a:t> </a:t>
            </a:r>
            <a:r>
              <a:rPr lang="en-US" sz="2100" dirty="0" err="1" smtClean="0"/>
              <a:t>kode</a:t>
            </a:r>
            <a:r>
              <a:rPr lang="en-US" sz="2100" dirty="0" smtClean="0"/>
              <a:t>, </a:t>
            </a:r>
            <a:r>
              <a:rPr lang="en-US" sz="2100" dirty="0" err="1" smtClean="0"/>
              <a:t>cara</a:t>
            </a:r>
            <a:r>
              <a:rPr lang="en-US" sz="2100" dirty="0" smtClean="0"/>
              <a:t> </a:t>
            </a:r>
            <a:r>
              <a:rPr lang="en-US" sz="2100" dirty="0" err="1" smtClean="0"/>
              <a:t>inisiasi</a:t>
            </a:r>
            <a:r>
              <a:rPr lang="en-US" sz="2100" dirty="0" smtClean="0"/>
              <a:t> </a:t>
            </a:r>
            <a:r>
              <a:rPr lang="en-US" sz="2100" dirty="0" err="1" smtClean="0"/>
              <a:t>kelas</a:t>
            </a:r>
            <a:r>
              <a:rPr lang="en-US" sz="2100" dirty="0" smtClean="0"/>
              <a:t>,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fungsi</a:t>
            </a:r>
            <a:r>
              <a:rPr lang="en-US" sz="2100" dirty="0" smtClean="0"/>
              <a:t> </a:t>
            </a:r>
            <a:r>
              <a:rPr lang="en-US" sz="2100" dirty="0" err="1" smtClean="0"/>
              <a:t>turunan</a:t>
            </a:r>
            <a:r>
              <a:rPr lang="en-US" sz="2100" dirty="0" smtClean="0"/>
              <a:t>, </a:t>
            </a:r>
            <a:r>
              <a:rPr lang="en-US" sz="2100" i="1" dirty="0" smtClean="0"/>
              <a:t>overwrite/override </a:t>
            </a:r>
            <a:r>
              <a:rPr lang="en-US" sz="2100" dirty="0" err="1" smtClean="0"/>
              <a:t>dan</a:t>
            </a:r>
            <a:r>
              <a:rPr lang="en-US" sz="2100" dirty="0" smtClean="0"/>
              <a:t> lain </a:t>
            </a:r>
            <a:r>
              <a:rPr lang="en-US" sz="2100" dirty="0" err="1" smtClean="0"/>
              <a:t>sebagainya</a:t>
            </a:r>
            <a:r>
              <a:rPr lang="en-US" sz="2100" dirty="0" smtClean="0"/>
              <a:t>.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err="1" smtClean="0"/>
              <a:t>Aturan</a:t>
            </a:r>
            <a:r>
              <a:rPr lang="en-US" sz="2100" dirty="0" smtClean="0"/>
              <a:t>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menjaga</a:t>
            </a:r>
            <a:r>
              <a:rPr lang="en-US" sz="2100" dirty="0" smtClean="0"/>
              <a:t> </a:t>
            </a:r>
            <a:r>
              <a:rPr lang="en-US" sz="2100" dirty="0" err="1" smtClean="0"/>
              <a:t>konsistensi</a:t>
            </a:r>
            <a:r>
              <a:rPr lang="en-US" sz="2100" dirty="0" smtClean="0"/>
              <a:t> </a:t>
            </a:r>
            <a:r>
              <a:rPr lang="en-US" sz="2100" dirty="0" err="1" smtClean="0"/>
              <a:t>penulisan</a:t>
            </a:r>
            <a:r>
              <a:rPr lang="en-US" sz="2100" dirty="0" smtClean="0"/>
              <a:t> </a:t>
            </a:r>
            <a:r>
              <a:rPr lang="en-US" sz="2100" dirty="0" err="1" smtClean="0"/>
              <a:t>kode</a:t>
            </a:r>
            <a:r>
              <a:rPr lang="en-US" sz="2100" dirty="0" smtClean="0"/>
              <a:t> </a:t>
            </a:r>
            <a:r>
              <a:rPr lang="en-US" sz="2100" dirty="0" err="1" smtClean="0"/>
              <a:t>sehingga</a:t>
            </a:r>
            <a:r>
              <a:rPr lang="en-US" sz="2100" dirty="0" smtClean="0"/>
              <a:t>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dilakukan</a:t>
            </a:r>
            <a:r>
              <a:rPr lang="en-US" sz="2100" dirty="0" smtClean="0"/>
              <a:t> </a:t>
            </a:r>
            <a:r>
              <a:rPr lang="en-US" sz="2100" dirty="0" err="1" smtClean="0"/>
              <a:t>oleh</a:t>
            </a:r>
            <a:r>
              <a:rPr lang="en-US" sz="2100" dirty="0" smtClean="0"/>
              <a:t> </a:t>
            </a:r>
            <a:r>
              <a:rPr lang="en-US" sz="2100" dirty="0" err="1" smtClean="0"/>
              <a:t>siapapun</a:t>
            </a:r>
            <a:r>
              <a:rPr lang="en-US" sz="2100" dirty="0" smtClean="0"/>
              <a:t> </a:t>
            </a:r>
            <a:r>
              <a:rPr lang="en-US" sz="2100" dirty="0" err="1" smtClean="0"/>
              <a:t>ketika</a:t>
            </a:r>
            <a:r>
              <a:rPr lang="en-US" sz="2100" dirty="0" smtClean="0"/>
              <a:t>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melanjutkan</a:t>
            </a:r>
            <a:r>
              <a:rPr lang="en-US" sz="2100" dirty="0" smtClean="0"/>
              <a:t> </a:t>
            </a:r>
            <a:r>
              <a:rPr lang="en-US" sz="2100" dirty="0" err="1" smtClean="0"/>
              <a:t>menulis</a:t>
            </a:r>
            <a:r>
              <a:rPr lang="en-US" sz="2100" dirty="0" smtClean="0"/>
              <a:t> </a:t>
            </a:r>
            <a:r>
              <a:rPr lang="en-US" sz="2100" dirty="0" err="1" smtClean="0"/>
              <a:t>kode</a:t>
            </a:r>
            <a:r>
              <a:rPr lang="en-US" sz="2100" dirty="0" smtClean="0"/>
              <a:t> program </a:t>
            </a:r>
            <a:r>
              <a:rPr lang="en-US" sz="2100" dirty="0" err="1" smtClean="0"/>
              <a:t>menggunakan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.</a:t>
            </a:r>
            <a:endParaRPr lang="en-US" sz="21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4400" cy="365760"/>
          </a:xfrm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kegiatan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kebaikan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i="1" dirty="0" smtClean="0"/>
              <a:t>Secure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i="1" dirty="0" smtClean="0"/>
              <a:t>Framework</a:t>
            </a:r>
            <a:r>
              <a:rPr lang="en-US" sz="2100" dirty="0" smtClean="0"/>
              <a:t> yang </a:t>
            </a:r>
            <a:r>
              <a:rPr lang="en-US" sz="2100" dirty="0" err="1" smtClean="0"/>
              <a:t>sudah</a:t>
            </a:r>
            <a:r>
              <a:rPr lang="en-US" sz="2100" dirty="0" smtClean="0"/>
              <a:t> </a:t>
            </a:r>
            <a:r>
              <a:rPr lang="en-US" sz="2100" dirty="0" err="1" smtClean="0"/>
              <a:t>rilis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versi</a:t>
            </a:r>
            <a:r>
              <a:rPr lang="en-US" sz="2100" dirty="0" smtClean="0"/>
              <a:t> </a:t>
            </a:r>
            <a:r>
              <a:rPr lang="en-US" sz="2100" dirty="0" err="1" smtClean="0"/>
              <a:t>stabil</a:t>
            </a:r>
            <a:r>
              <a:rPr lang="en-US" sz="2100" dirty="0" smtClean="0"/>
              <a:t>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melewati</a:t>
            </a:r>
            <a:r>
              <a:rPr lang="en-US" sz="2100" dirty="0" smtClean="0"/>
              <a:t> </a:t>
            </a:r>
            <a:r>
              <a:rPr lang="en-US" sz="2100" dirty="0" err="1" smtClean="0"/>
              <a:t>berbagai</a:t>
            </a:r>
            <a:r>
              <a:rPr lang="en-US" sz="2100" dirty="0" smtClean="0"/>
              <a:t> </a:t>
            </a:r>
            <a:r>
              <a:rPr lang="en-US" sz="2100" dirty="0" err="1" smtClean="0"/>
              <a:t>tahap</a:t>
            </a:r>
            <a:r>
              <a:rPr lang="en-US" sz="2100" dirty="0" smtClean="0"/>
              <a:t> </a:t>
            </a:r>
            <a:r>
              <a:rPr lang="en-US" sz="2100" dirty="0" err="1" smtClean="0"/>
              <a:t>percobaan</a:t>
            </a:r>
            <a:r>
              <a:rPr lang="en-US" sz="2100" dirty="0" smtClean="0"/>
              <a:t>, </a:t>
            </a:r>
            <a:r>
              <a:rPr lang="en-US" sz="2100" dirty="0" err="1" smtClean="0"/>
              <a:t>maka</a:t>
            </a:r>
            <a:r>
              <a:rPr lang="en-US" sz="2100" dirty="0" smtClean="0"/>
              <a:t> </a:t>
            </a:r>
            <a:r>
              <a:rPr lang="en-US" sz="2100" dirty="0" err="1" smtClean="0"/>
              <a:t>salah</a:t>
            </a:r>
            <a:r>
              <a:rPr lang="en-US" sz="2100" dirty="0" smtClean="0"/>
              <a:t> </a:t>
            </a:r>
            <a:r>
              <a:rPr lang="en-US" sz="2100" dirty="0" err="1" smtClean="0"/>
              <a:t>satu</a:t>
            </a:r>
            <a:r>
              <a:rPr lang="en-US" sz="2100" dirty="0" smtClean="0"/>
              <a:t> yang </a:t>
            </a:r>
            <a:r>
              <a:rPr lang="en-US" sz="2100" dirty="0" err="1" smtClean="0"/>
              <a:t>menjadi</a:t>
            </a:r>
            <a:r>
              <a:rPr lang="en-US" sz="2100" dirty="0" smtClean="0"/>
              <a:t> </a:t>
            </a:r>
            <a:r>
              <a:rPr lang="en-US" sz="2100" dirty="0" err="1" smtClean="0"/>
              <a:t>fokus</a:t>
            </a:r>
            <a:r>
              <a:rPr lang="en-US" sz="2100" dirty="0" smtClean="0"/>
              <a:t> </a:t>
            </a:r>
            <a:r>
              <a:rPr lang="en-US" sz="2100" dirty="0" err="1" smtClean="0"/>
              <a:t>terbesar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</a:t>
            </a:r>
            <a:r>
              <a:rPr lang="en-US" sz="2100" dirty="0" err="1" smtClean="0"/>
              <a:t>tim</a:t>
            </a:r>
            <a:r>
              <a:rPr lang="en-US" sz="2100" dirty="0" smtClean="0"/>
              <a:t> </a:t>
            </a:r>
            <a:r>
              <a:rPr lang="en-US" sz="2100" dirty="0" err="1" smtClean="0"/>
              <a:t>pembuat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</a:t>
            </a:r>
            <a:r>
              <a:rPr lang="en-US" sz="2100" dirty="0" err="1" smtClean="0"/>
              <a:t>keamanan</a:t>
            </a:r>
            <a:r>
              <a:rPr lang="en-US" sz="2100" dirty="0" smtClean="0"/>
              <a:t>.</a:t>
            </a:r>
          </a:p>
          <a:p>
            <a:pPr>
              <a:buNone/>
            </a:pPr>
            <a:endParaRPr lang="en-US" sz="2100" i="1" dirty="0" smtClean="0"/>
          </a:p>
          <a:p>
            <a:pPr>
              <a:buNone/>
            </a:pPr>
            <a:r>
              <a:rPr lang="en-US" sz="2100" dirty="0" err="1" smtClean="0"/>
              <a:t>Salah</a:t>
            </a:r>
            <a:r>
              <a:rPr lang="en-US" sz="2100" dirty="0" smtClean="0"/>
              <a:t> </a:t>
            </a:r>
            <a:r>
              <a:rPr lang="en-US" sz="2100" dirty="0" err="1" smtClean="0"/>
              <a:t>satu</a:t>
            </a:r>
            <a:r>
              <a:rPr lang="en-US" sz="2100" dirty="0" smtClean="0"/>
              <a:t> </a:t>
            </a:r>
            <a:r>
              <a:rPr lang="en-US" sz="2100" dirty="0" err="1" smtClean="0"/>
              <a:t>fitur</a:t>
            </a:r>
            <a:r>
              <a:rPr lang="en-US" sz="2100" dirty="0" smtClean="0"/>
              <a:t> </a:t>
            </a:r>
            <a:r>
              <a:rPr lang="en-US" sz="2100" dirty="0" err="1" smtClean="0"/>
              <a:t>keamanan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err="1" smtClean="0"/>
              <a:t>yaitu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menerapkan</a:t>
            </a:r>
            <a:r>
              <a:rPr lang="en-US" sz="2100" dirty="0" smtClean="0"/>
              <a:t> </a:t>
            </a:r>
            <a:r>
              <a:rPr lang="en-US" sz="2100" dirty="0" err="1" smtClean="0"/>
              <a:t>enkripsi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dekripsi</a:t>
            </a:r>
            <a:r>
              <a:rPr lang="en-US" sz="2100" dirty="0" smtClean="0"/>
              <a:t> data.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</a:t>
            </a:r>
            <a:r>
              <a:rPr lang="en-US" sz="2100" i="1" dirty="0" smtClean="0"/>
              <a:t>framework </a:t>
            </a:r>
            <a:r>
              <a:rPr lang="en-US" sz="2100" dirty="0" smtClean="0"/>
              <a:t>yang </a:t>
            </a:r>
            <a:r>
              <a:rPr lang="en-US" sz="2100" dirty="0" err="1" smtClean="0"/>
              <a:t>memiliki</a:t>
            </a:r>
            <a:r>
              <a:rPr lang="en-US" sz="2100" dirty="0" smtClean="0"/>
              <a:t> </a:t>
            </a:r>
            <a:r>
              <a:rPr lang="en-US" sz="2100" dirty="0" err="1" smtClean="0"/>
              <a:t>kemanan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hal</a:t>
            </a:r>
            <a:r>
              <a:rPr lang="en-US" sz="2100" dirty="0" smtClean="0"/>
              <a:t> </a:t>
            </a:r>
            <a:r>
              <a:rPr lang="en-US" sz="2100" dirty="0" err="1" smtClean="0"/>
              <a:t>enkripsi</a:t>
            </a:r>
            <a:r>
              <a:rPr lang="en-US" sz="2100" dirty="0" smtClean="0"/>
              <a:t> data, </a:t>
            </a:r>
            <a:r>
              <a:rPr lang="en-US" sz="2100" dirty="0" err="1" smtClean="0"/>
              <a:t>menggunakan</a:t>
            </a:r>
            <a:r>
              <a:rPr lang="en-US" sz="2100" dirty="0" smtClean="0"/>
              <a:t> </a:t>
            </a:r>
            <a:r>
              <a:rPr lang="en-US" sz="2100" dirty="0" err="1" smtClean="0"/>
              <a:t>berbagai</a:t>
            </a:r>
            <a:r>
              <a:rPr lang="en-US" sz="2100" dirty="0" smtClean="0"/>
              <a:t> </a:t>
            </a:r>
            <a:r>
              <a:rPr lang="en-US" sz="2100" dirty="0" err="1" smtClean="0"/>
              <a:t>metode</a:t>
            </a:r>
            <a:r>
              <a:rPr lang="en-US" sz="2100" dirty="0" smtClean="0"/>
              <a:t> yang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selalu</a:t>
            </a:r>
            <a:r>
              <a:rPr lang="en-US" sz="2100" dirty="0" smtClean="0"/>
              <a:t> </a:t>
            </a:r>
            <a:r>
              <a:rPr lang="en-US" sz="2100" dirty="0" err="1" smtClean="0"/>
              <a:t>sama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hal</a:t>
            </a:r>
            <a:r>
              <a:rPr lang="en-US" sz="21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2044</TotalTime>
  <Words>2424</Words>
  <Application>Microsoft Office PowerPoint</Application>
  <PresentationFormat>On-screen Show (4:3)</PresentationFormat>
  <Paragraphs>358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Mardiansyah Bahri, S.Kom.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</vt:lpstr>
      <vt:lpstr>PERTEMUAN II</vt:lpstr>
      <vt:lpstr>REVIEW PERTEMUAN I &amp; II</vt:lpstr>
      <vt:lpstr>REVIEW PERTEMUAN I &amp; II</vt:lpstr>
      <vt:lpstr>REVIEW PERTEMUAN I &amp; II</vt:lpstr>
      <vt:lpstr>REVIEW PERTEMUAN I &amp; II</vt:lpstr>
      <vt:lpstr>PERTEMUAN III</vt:lpstr>
      <vt:lpstr>PERTEMUAN IV</vt:lpstr>
      <vt:lpstr>REVIEW PERTEMUAN III &amp; IV</vt:lpstr>
      <vt:lpstr>REVIEW PERTEMUAN III &amp; IV</vt:lpstr>
      <vt:lpstr>REVIEW PERTEMUAN III &amp; IV</vt:lpstr>
      <vt:lpstr>REVIEW PERTEMUAN III &amp; IV</vt:lpstr>
      <vt:lpstr>PERTEMUAN V</vt:lpstr>
      <vt:lpstr>PERTEMUAN V</vt:lpstr>
      <vt:lpstr>PERTEMUAN V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Mardiansyah Bahri, S.Kom.</dc:title>
  <dc:creator>eL</dc:creator>
  <cp:lastModifiedBy>eL</cp:lastModifiedBy>
  <cp:revision>19</cp:revision>
  <dcterms:created xsi:type="dcterms:W3CDTF">2019-01-13T10:45:45Z</dcterms:created>
  <dcterms:modified xsi:type="dcterms:W3CDTF">2019-01-31T12:01:51Z</dcterms:modified>
</cp:coreProperties>
</file>