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Taylor" userId="4f3fc96546286d7e" providerId="LiveId" clId="{16710A60-2B43-4A57-B367-A35DE979B97A}"/>
    <pc:docChg chg="undo custSel modSld">
      <pc:chgData name="Emily Taylor" userId="4f3fc96546286d7e" providerId="LiveId" clId="{16710A60-2B43-4A57-B367-A35DE979B97A}" dt="2024-12-04T23:40:38.727" v="239" actId="404"/>
      <pc:docMkLst>
        <pc:docMk/>
      </pc:docMkLst>
      <pc:sldChg chg="modSp mod">
        <pc:chgData name="Emily Taylor" userId="4f3fc96546286d7e" providerId="LiveId" clId="{16710A60-2B43-4A57-B367-A35DE979B97A}" dt="2024-12-04T23:38:30.455" v="223" actId="20577"/>
        <pc:sldMkLst>
          <pc:docMk/>
          <pc:sldMk cId="42373906" sldId="257"/>
        </pc:sldMkLst>
        <pc:spChg chg="mod">
          <ac:chgData name="Emily Taylor" userId="4f3fc96546286d7e" providerId="LiveId" clId="{16710A60-2B43-4A57-B367-A35DE979B97A}" dt="2024-12-04T23:38:30.455" v="223" actId="20577"/>
          <ac:spMkLst>
            <pc:docMk/>
            <pc:sldMk cId="42373906" sldId="257"/>
            <ac:spMk id="3" creationId="{9D84D93D-803C-35B4-2E76-8D818F063DFE}"/>
          </ac:spMkLst>
        </pc:spChg>
      </pc:sldChg>
      <pc:sldChg chg="modSp mod">
        <pc:chgData name="Emily Taylor" userId="4f3fc96546286d7e" providerId="LiveId" clId="{16710A60-2B43-4A57-B367-A35DE979B97A}" dt="2024-12-04T23:39:06.973" v="224" actId="20577"/>
        <pc:sldMkLst>
          <pc:docMk/>
          <pc:sldMk cId="267125798" sldId="258"/>
        </pc:sldMkLst>
        <pc:spChg chg="mod">
          <ac:chgData name="Emily Taylor" userId="4f3fc96546286d7e" providerId="LiveId" clId="{16710A60-2B43-4A57-B367-A35DE979B97A}" dt="2024-12-04T23:39:06.973" v="224" actId="20577"/>
          <ac:spMkLst>
            <pc:docMk/>
            <pc:sldMk cId="267125798" sldId="258"/>
            <ac:spMk id="14" creationId="{A13D76B9-DCE9-1D1C-9005-8330E0025925}"/>
          </ac:spMkLst>
        </pc:spChg>
      </pc:sldChg>
      <pc:sldChg chg="modSp mod">
        <pc:chgData name="Emily Taylor" userId="4f3fc96546286d7e" providerId="LiveId" clId="{16710A60-2B43-4A57-B367-A35DE979B97A}" dt="2024-12-04T23:28:51.729" v="1" actId="1076"/>
        <pc:sldMkLst>
          <pc:docMk/>
          <pc:sldMk cId="4206360338" sldId="259"/>
        </pc:sldMkLst>
        <pc:spChg chg="mod">
          <ac:chgData name="Emily Taylor" userId="4f3fc96546286d7e" providerId="LiveId" clId="{16710A60-2B43-4A57-B367-A35DE979B97A}" dt="2024-12-04T23:28:50.224" v="0" actId="1076"/>
          <ac:spMkLst>
            <pc:docMk/>
            <pc:sldMk cId="4206360338" sldId="259"/>
            <ac:spMk id="8" creationId="{A9509A54-D23E-3D40-832A-33EE3E6F2AC0}"/>
          </ac:spMkLst>
        </pc:spChg>
        <pc:picChg chg="mod">
          <ac:chgData name="Emily Taylor" userId="4f3fc96546286d7e" providerId="LiveId" clId="{16710A60-2B43-4A57-B367-A35DE979B97A}" dt="2024-12-04T23:28:51.729" v="1" actId="1076"/>
          <ac:picMkLst>
            <pc:docMk/>
            <pc:sldMk cId="4206360338" sldId="259"/>
            <ac:picMk id="5" creationId="{FAA7880B-FBE2-A882-0CB3-97B7393809C2}"/>
          </ac:picMkLst>
        </pc:picChg>
      </pc:sldChg>
      <pc:sldChg chg="addSp modSp mod">
        <pc:chgData name="Emily Taylor" userId="4f3fc96546286d7e" providerId="LiveId" clId="{16710A60-2B43-4A57-B367-A35DE979B97A}" dt="2024-12-04T23:40:38.727" v="239" actId="404"/>
        <pc:sldMkLst>
          <pc:docMk/>
          <pc:sldMk cId="858845600" sldId="261"/>
        </pc:sldMkLst>
        <pc:spChg chg="mod">
          <ac:chgData name="Emily Taylor" userId="4f3fc96546286d7e" providerId="LiveId" clId="{16710A60-2B43-4A57-B367-A35DE979B97A}" dt="2024-12-04T23:40:23.686" v="235" actId="20577"/>
          <ac:spMkLst>
            <pc:docMk/>
            <pc:sldMk cId="858845600" sldId="261"/>
            <ac:spMk id="2" creationId="{FDDD43C5-449A-CCD5-261A-AB7BA211D9D2}"/>
          </ac:spMkLst>
        </pc:spChg>
        <pc:spChg chg="add mod">
          <ac:chgData name="Emily Taylor" userId="4f3fc96546286d7e" providerId="LiveId" clId="{16710A60-2B43-4A57-B367-A35DE979B97A}" dt="2024-12-04T23:40:38.727" v="239" actId="404"/>
          <ac:spMkLst>
            <pc:docMk/>
            <pc:sldMk cId="858845600" sldId="261"/>
            <ac:spMk id="4" creationId="{E6545B04-1889-96C8-EC6D-027F759E47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2DF25-0DE1-4805-8A01-08A2FF1021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C4F9D-74D0-47EC-A197-27D8C982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C4F9D-74D0-47EC-A197-27D8C9820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7BF0-8327-35EA-F43C-78350C6C8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21BEB-1837-0764-9B85-A2D2BA40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EF37-E8B3-669D-552B-86DB414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32A9-96AD-0F44-F382-B1534C04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3E14-A645-962D-5FF4-A9025EC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1AFF-FB9C-3760-1FF4-78B06521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C6ACD-3120-756B-6BC6-BB7E7516A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8515-3627-5ACC-9CC2-20E8177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3E0E-9CB9-1233-B58F-6CB2D338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D9AA-D7FB-EFE5-DB2A-88C0ECFD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E4B60-FD1D-8837-A77D-499B318F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0138-3137-13B1-9FD5-70FE94F07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5624-C620-AA75-8473-1634769E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8FED-862F-38BC-6783-AFA0CD8A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C665-09BF-54FF-DAB4-8D49574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D1D1-8FFC-7758-588D-255B4E1D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5388-EF38-5BDA-A2DD-0251CAC2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4658-BD0E-E547-BFBA-4C93ADC1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D81F-4B41-98B8-C67D-25D317E9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4B62-5A10-B813-D8E6-C28ACB6F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070E-F629-1382-4B2B-4168E4F0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05EB-782C-E7B0-9095-C24EB440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0FC3-2764-7303-8925-7B70213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7D41-3766-0828-943A-07D55B05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3D4E-5C25-ADF9-3D96-820F76C3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F088-75F9-A719-5E10-BA6EE10F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8298-54F7-FF75-FC31-84ACEA7F0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BE2D-948F-9C0B-9846-A19970C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93CC-5B3D-D53F-1ACE-0A565FF4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63CC-9E9C-861E-1A5E-A6E52F68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954D-18B3-DD34-5244-E1E568DB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895-15E1-5E20-5311-E54B4318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4562-89F5-A49E-F7BF-F7C3AC87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4FC4-1429-5665-1EA8-61FBBF7D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D8E06-A020-D6A0-123C-1D6108C3B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6C4C-9051-F104-E178-B02488EA1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08985-B6C7-81A6-F5F5-78DE3170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537D8-E295-CF82-59E6-0C6DC8F7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02328-DECE-D4E6-1A5C-4A0DDB5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7825-CFF6-873B-CBFE-8FC60F6B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F0138-80FF-8BE1-D277-9A8D98C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7523-E842-EF88-4107-90D5B7B0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BCF26-A188-9205-D50E-E30C6120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23826-C5C0-EB71-9E7B-4717264E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FDF3B-885C-EAAB-4BE8-5E5A175A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9BED8-5688-9058-E33B-A0A10A07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1500-D922-B4F7-508A-1C45AD2C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596B-FC53-FECA-2833-887F5D7C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D19E2-7D7F-5116-055C-A891C89E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B249C-31A8-511B-46DE-1CE1BBC2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90D0-D8C5-23E1-0083-185DADA6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BD1F-0DF9-F1D0-13CC-911ECC0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C302-627C-56C2-8004-75DC25CC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B8A91-1A7B-4CA5-5988-C708638BE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C2B1-3BAB-F714-C1A2-37DA1880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CF80-CCBE-31AC-CB03-330CF20B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118C-F8BE-5468-CD27-05327C45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EB1B-24E8-D9E5-B05A-D35D56E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75723-B2FC-F874-0A31-63ECFCC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3235-B666-D878-085F-FD0B1983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126F-231C-D607-21EE-05DE65775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E83AB-B4C9-4616-96DA-5DE5D903214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9C14-8F4A-C37E-352D-4C119D005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58AF-38DB-97F0-80DF-0DF2E0C6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AAB9C-6CF9-4112-AECA-5757783C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A5AF9-7348-0BF0-B177-0E7757922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>
                <a:solidFill>
                  <a:schemeClr val="tx2"/>
                </a:solidFill>
              </a:rPr>
              <a:t>Genomic Sequence Query and Analysis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E3CF-9661-3076-C65B-65FAE42B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Emily Taylor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SAT4650 Fall 2024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7AB13155-947D-0929-89A8-64EC466F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9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3D94DE-E4E8-5F16-D269-32F0DE9A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Goal/Application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D93D-803C-35B4-2E76-8D818F06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chemeClr val="tx2"/>
                </a:solidFill>
              </a:rPr>
              <a:t>Make genomic sequence data query, storage, and organization simple and easy</a:t>
            </a:r>
          </a:p>
          <a:p>
            <a:endParaRPr lang="en-US" sz="1900" dirty="0">
              <a:solidFill>
                <a:schemeClr val="tx2"/>
              </a:solidFill>
            </a:endParaRPr>
          </a:p>
          <a:p>
            <a:r>
              <a:rPr lang="en-US" sz="1900" dirty="0">
                <a:solidFill>
                  <a:schemeClr val="tx2"/>
                </a:solidFill>
              </a:rPr>
              <a:t>Application in genetics/genomics research, Genome-Wide Association Studies</a:t>
            </a:r>
          </a:p>
          <a:p>
            <a:endParaRPr lang="en-US" sz="1900" dirty="0">
              <a:solidFill>
                <a:schemeClr val="tx2"/>
              </a:solidFill>
            </a:endParaRPr>
          </a:p>
          <a:p>
            <a:r>
              <a:rPr lang="en-US" sz="1900" dirty="0">
                <a:solidFill>
                  <a:schemeClr val="tx2"/>
                </a:solidFill>
              </a:rPr>
              <a:t>Good introductory bioinformatics project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BD2E-D9FE-9B90-46AC-66592DA4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2C33-56D0-2686-8467-728F615A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902" y="1752762"/>
            <a:ext cx="5334039" cy="2867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A0485-6FC1-04B0-9715-C547EB2E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36" y="459466"/>
            <a:ext cx="3971954" cy="33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1F5C7-3C88-BFB8-B54E-7C9CCAFD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468" y="4684018"/>
            <a:ext cx="4533933" cy="1266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67A039-C473-8329-7A19-CC38D201EE23}"/>
              </a:ext>
            </a:extLst>
          </p:cNvPr>
          <p:cNvSpPr txBox="1"/>
          <p:nvPr/>
        </p:nvSpPr>
        <p:spPr>
          <a:xfrm>
            <a:off x="748748" y="4923183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Displaying Analysis Options in </a:t>
            </a:r>
            <a:r>
              <a:rPr lang="en-US" dirty="0" err="1"/>
              <a:t>tkinter</a:t>
            </a:r>
            <a:r>
              <a:rPr lang="en-US" dirty="0"/>
              <a:t> GUI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650DB-BFC6-6059-88BB-912F58499F1B}"/>
              </a:ext>
            </a:extLst>
          </p:cNvPr>
          <p:cNvSpPr txBox="1"/>
          <p:nvPr/>
        </p:nvSpPr>
        <p:spPr>
          <a:xfrm>
            <a:off x="6430637" y="3988904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Fetching Genomic Sequences from NCBI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D76B9-DCE9-1D1C-9005-8330E0025925}"/>
              </a:ext>
            </a:extLst>
          </p:cNvPr>
          <p:cNvSpPr txBox="1"/>
          <p:nvPr/>
        </p:nvSpPr>
        <p:spPr>
          <a:xfrm>
            <a:off x="6430636" y="6029202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Exporting .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712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36E-0B77-3628-94CD-20E90978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all program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AED-96E9-6D79-D5F2-2E83D162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User-friendly GUI</a:t>
            </a:r>
          </a:p>
          <a:p>
            <a:r>
              <a:rPr lang="en-US" dirty="0"/>
              <a:t>Query DNA sequence from NCBI online database</a:t>
            </a:r>
          </a:p>
          <a:p>
            <a:r>
              <a:rPr lang="en-US" dirty="0"/>
              <a:t>Convert DNA sequence to RNA or Protein</a:t>
            </a:r>
          </a:p>
          <a:p>
            <a:r>
              <a:rPr lang="en-US" dirty="0"/>
              <a:t>Calculate guanine-cytosine percentage of a DNA sequence</a:t>
            </a:r>
          </a:p>
          <a:p>
            <a:r>
              <a:rPr lang="en-US" dirty="0"/>
              <a:t>Calculate codon frequencies of an RNA sequence</a:t>
            </a:r>
          </a:p>
          <a:p>
            <a:r>
              <a:rPr lang="en-US" dirty="0"/>
              <a:t>Save a sequence and metadata to a local database</a:t>
            </a:r>
          </a:p>
          <a:p>
            <a:r>
              <a:rPr lang="en-US" dirty="0"/>
              <a:t>Export sequence and metadata in zip file</a:t>
            </a:r>
          </a:p>
          <a:p>
            <a:pPr lvl="1"/>
            <a:r>
              <a:rPr lang="en-US" dirty="0"/>
              <a:t>Contains DNA , RNA, Protein sequences in .</a:t>
            </a:r>
            <a:r>
              <a:rPr lang="en-US" dirty="0" err="1"/>
              <a:t>fasta</a:t>
            </a:r>
            <a:r>
              <a:rPr lang="en-US" dirty="0"/>
              <a:t> format and metadata report</a:t>
            </a:r>
          </a:p>
        </p:txBody>
      </p:sp>
    </p:spTree>
    <p:extLst>
      <p:ext uri="{BB962C8B-B14F-4D97-AF65-F5344CB8AC3E}">
        <p14:creationId xmlns:p14="http://schemas.microsoft.com/office/powerpoint/2010/main" val="181052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C202-1FDF-98BE-B46A-4F1C08F1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91443D-5391-2AE1-335A-5A32104C6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163" y="513659"/>
            <a:ext cx="7113380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7880B-FBE2-A882-0CB3-97B73938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69" y="1935507"/>
            <a:ext cx="2399486" cy="376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09A54-D23E-3D40-832A-33EE3E6F2AC0}"/>
              </a:ext>
            </a:extLst>
          </p:cNvPr>
          <p:cNvSpPr txBox="1"/>
          <p:nvPr/>
        </p:nvSpPr>
        <p:spPr>
          <a:xfrm>
            <a:off x="609601" y="5757961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GUI Appearance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8D2A7-DC06-A276-9F4F-C683EE7AAE60}"/>
              </a:ext>
            </a:extLst>
          </p:cNvPr>
          <p:cNvSpPr txBox="1"/>
          <p:nvPr/>
        </p:nvSpPr>
        <p:spPr>
          <a:xfrm>
            <a:off x="5695122" y="5021260"/>
            <a:ext cx="50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Options for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42063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DD43C5-449A-CCD5-261A-AB7BA211D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Thank you!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6545B04-1889-96C8-EC6D-027F759E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Demo: </a:t>
            </a:r>
            <a:r>
              <a:rPr lang="en-US" b="1" dirty="0">
                <a:solidFill>
                  <a:schemeClr val="tx2"/>
                </a:solidFill>
              </a:rPr>
              <a:t>actin beta </a:t>
            </a:r>
            <a:r>
              <a:rPr lang="en-US" dirty="0">
                <a:solidFill>
                  <a:schemeClr val="tx2"/>
                </a:solidFill>
              </a:rPr>
              <a:t>gene sequence</a:t>
            </a:r>
          </a:p>
          <a:p>
            <a:r>
              <a:rPr lang="en-US" sz="2000" i="1" dirty="0">
                <a:solidFill>
                  <a:schemeClr val="tx2"/>
                </a:solidFill>
              </a:rPr>
              <a:t>Purpose of gene: involved in maintaining cell structure and motility</a:t>
            </a:r>
          </a:p>
        </p:txBody>
      </p:sp>
    </p:spTree>
    <p:extLst>
      <p:ext uri="{BB962C8B-B14F-4D97-AF65-F5344CB8AC3E}">
        <p14:creationId xmlns:p14="http://schemas.microsoft.com/office/powerpoint/2010/main" val="85884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157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Genomic Sequence Query and Analysis Program</vt:lpstr>
      <vt:lpstr>Goal/Application</vt:lpstr>
      <vt:lpstr>Main Functions</vt:lpstr>
      <vt:lpstr>List of all program functionalities</vt:lpstr>
      <vt:lpstr>GUI Examples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Taylor</dc:creator>
  <cp:lastModifiedBy>Emily Taylor</cp:lastModifiedBy>
  <cp:revision>1</cp:revision>
  <dcterms:created xsi:type="dcterms:W3CDTF">2024-12-04T20:48:13Z</dcterms:created>
  <dcterms:modified xsi:type="dcterms:W3CDTF">2024-12-04T23:40:39Z</dcterms:modified>
</cp:coreProperties>
</file>