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71" r:id="rId6"/>
    <p:sldId id="266" r:id="rId7"/>
    <p:sldId id="261" r:id="rId8"/>
    <p:sldId id="270" r:id="rId9"/>
    <p:sldId id="285" r:id="rId10"/>
    <p:sldId id="286" r:id="rId11"/>
    <p:sldId id="287" r:id="rId12"/>
    <p:sldId id="268" r:id="rId13"/>
    <p:sldId id="267" r:id="rId14"/>
    <p:sldId id="263" r:id="rId15"/>
    <p:sldId id="273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C57"/>
    <a:srgbClr val="B85171"/>
    <a:srgbClr val="C65072"/>
    <a:srgbClr val="BE6A8A"/>
    <a:srgbClr val="C54F71"/>
    <a:srgbClr val="7D4178"/>
    <a:srgbClr val="AB4A70"/>
    <a:srgbClr val="536275"/>
    <a:srgbClr val="C81920"/>
    <a:srgbClr val="8C9B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621" autoAdjust="0"/>
    <p:restoredTop sz="93230" autoAdjust="0"/>
  </p:normalViewPr>
  <p:slideViewPr>
    <p:cSldViewPr snapToGrid="0">
      <p:cViewPr varScale="1">
        <p:scale>
          <a:sx n="106" d="100"/>
          <a:sy n="106" d="100"/>
        </p:scale>
        <p:origin x="-117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9282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031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63290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48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8769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520518" y="5849477"/>
            <a:ext cx="146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——</a:t>
            </a:r>
            <a:r>
              <a:rPr lang="zh-CN" altLang="en-US" sz="1600" dirty="0" smtClean="0">
                <a:latin typeface="+mj-ea"/>
                <a:ea typeface="+mj-ea"/>
              </a:rPr>
              <a:t>赵军</a:t>
            </a:r>
            <a:endParaRPr lang="zh-CN" altLang="en-US" sz="1600" dirty="0"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3765" y="1108758"/>
            <a:ext cx="3318675" cy="4022388"/>
            <a:chOff x="4443765" y="1108758"/>
            <a:chExt cx="3318675" cy="4022388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5199551" y="2018572"/>
              <a:ext cx="1919116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err="1" smtClean="0">
                  <a:latin typeface="+mj-ea"/>
                  <a:ea typeface="+mj-ea"/>
                </a:rPr>
                <a:t>Git</a:t>
              </a:r>
              <a:r>
                <a:rPr lang="zh-CN" altLang="en-US" sz="4000" b="1" dirty="0" smtClean="0">
                  <a:latin typeface="+mj-ea"/>
                  <a:ea typeface="+mj-ea"/>
                </a:rPr>
                <a:t>入门</a:t>
              </a:r>
              <a:endParaRPr lang="zh-CN" altLang="en-US" sz="4000" b="1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514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618565" y="663389"/>
            <a:ext cx="754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那么，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是如何知道你当前在哪个分支上工作的呢？其实它保存着一个名为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的特别指针。它是一个指向你正在工作中的本地分支的指针。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7344" t="2533" r="5387"/>
          <a:stretch>
            <a:fillRect/>
          </a:stretch>
        </p:blipFill>
        <p:spPr bwMode="auto">
          <a:xfrm>
            <a:off x="842683" y="2536375"/>
            <a:ext cx="3128682" cy="251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3832" r="3897"/>
          <a:stretch>
            <a:fillRect/>
          </a:stretch>
        </p:blipFill>
        <p:spPr bwMode="auto">
          <a:xfrm>
            <a:off x="4706470" y="2593125"/>
            <a:ext cx="2805953" cy="250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5586" y="2581836"/>
            <a:ext cx="3733331" cy="25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21623" y="5325035"/>
            <a:ext cx="22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、检出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35789" y="5369859"/>
            <a:ext cx="346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分支上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之后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0918" y="5405718"/>
            <a:ext cx="2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、新建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94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36542" y="4769223"/>
            <a:ext cx="27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分支上开发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9482" y="4769224"/>
            <a:ext cx="2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3532" y="1117787"/>
            <a:ext cx="3505481" cy="306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937" y="1092294"/>
            <a:ext cx="45529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094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35388" y="0"/>
            <a:ext cx="1667063" cy="382408"/>
            <a:chOff x="5235388" y="0"/>
            <a:chExt cx="1667063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35388" y="13076"/>
              <a:ext cx="1667063" cy="369332"/>
              <a:chOff x="4936937" y="55400"/>
              <a:chExt cx="1667063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远程分支</a:t>
                </a:r>
                <a:endParaRPr lang="zh-CN" altLang="en-US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36937" y="55400"/>
                <a:ext cx="525698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2.1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矩形 30"/>
          <p:cNvSpPr/>
          <p:nvPr/>
        </p:nvSpPr>
        <p:spPr>
          <a:xfrm>
            <a:off x="1963269" y="655854"/>
            <a:ext cx="7664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我们用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远程仓库名</a:t>
            </a:r>
            <a:r>
              <a:rPr lang="en-US" altLang="zh-CN" dirty="0" smtClean="0"/>
              <a:t>)/(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这样的形式表示远程分支。比如</a:t>
            </a:r>
            <a:r>
              <a:rPr lang="en-US" altLang="zh-CN" dirty="0" smtClean="0"/>
              <a:t>origin/master </a:t>
            </a:r>
            <a:r>
              <a:rPr lang="zh-CN" altLang="en-US" dirty="0" smtClean="0"/>
              <a:t>分支。例如：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假设你们团队有个地址为</a:t>
            </a:r>
            <a:r>
              <a:rPr lang="en-US" altLang="zh-CN" dirty="0" smtClean="0"/>
              <a:t>git.ourcompany.com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服务器。如果你从这里克隆，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会自动为你将此远程仓库命名为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，并下载其中所有的数据，建立一个指向它的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分支的指针，在本地命名为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，但你无法在本地更改其数据。接着，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建立一个属于你自己的本地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分支，始于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上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分支相同的位置，你可以就此开始工作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1680" y="2829583"/>
            <a:ext cx="5568201" cy="39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883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3346" r="936"/>
          <a:stretch>
            <a:fillRect/>
          </a:stretch>
        </p:blipFill>
        <p:spPr bwMode="auto">
          <a:xfrm>
            <a:off x="493059" y="613805"/>
            <a:ext cx="5898776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6626" y="618564"/>
            <a:ext cx="4676775" cy="436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941293" y="5235388"/>
            <a:ext cx="439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另外一个修改了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分支并提交到仓库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5530" y="5333999"/>
            <a:ext cx="431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拉取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分支然后合并时，有相同的修改部分就会产生冲突，修改冲突部分，然后再进行合并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946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latin typeface="+mj-ea"/>
                <a:ea typeface="+mj-ea"/>
                <a:cs typeface="微软雅黑"/>
              </a:rPr>
              <a:t>多人协作</a:t>
            </a:r>
            <a:endParaRPr lang="zh-CN" altLang="en-US" sz="48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03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7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494" y="1891553"/>
            <a:ext cx="7047007" cy="191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组合 2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27" name="矩形 2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协作开发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91099" y="55400"/>
                <a:ext cx="564403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3.0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9303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8258" y="2940424"/>
            <a:ext cx="36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参考资料：</a:t>
            </a:r>
            <a:r>
              <a:rPr lang="en-US" altLang="zh-CN" sz="2800" dirty="0" smtClean="0"/>
              <a:t>《Pro 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715864" y="138303"/>
            <a:ext cx="231913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D4178"/>
                </a:solidFill>
                <a:latin typeface="+mj-ea"/>
                <a:ea typeface="+mj-ea"/>
                <a:cs typeface="微软雅黑"/>
              </a:rPr>
              <a:t>目录</a:t>
            </a:r>
            <a:endParaRPr lang="en-US" altLang="zh-CN" sz="5400" b="1" dirty="0">
              <a:solidFill>
                <a:srgbClr val="7D4178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786" y="6221374"/>
            <a:ext cx="117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037276" y="1531993"/>
            <a:ext cx="3096969" cy="923330"/>
            <a:chOff x="2075666" y="885342"/>
            <a:chExt cx="3096969" cy="923330"/>
          </a:xfrm>
        </p:grpSpPr>
        <p:sp>
          <p:nvSpPr>
            <p:cNvPr id="9" name="矩形 8"/>
            <p:cNvSpPr/>
            <p:nvPr/>
          </p:nvSpPr>
          <p:spPr>
            <a:xfrm>
              <a:off x="3253563" y="1059188"/>
              <a:ext cx="1919072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latin typeface="+mj-ea"/>
                  <a:ea typeface="+mj-ea"/>
                  <a:cs typeface="微软雅黑"/>
                </a:rPr>
                <a:t>版本控制</a:t>
              </a:r>
              <a:endParaRPr lang="en-US" altLang="zh-CN" sz="3200" b="1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75666" y="88534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01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49828" y="100500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082198" y="2912396"/>
            <a:ext cx="3109033" cy="923330"/>
            <a:chOff x="3237128" y="1915999"/>
            <a:chExt cx="3109033" cy="923330"/>
          </a:xfrm>
        </p:grpSpPr>
        <p:sp>
          <p:nvSpPr>
            <p:cNvPr id="8" name="矩形 7"/>
            <p:cNvSpPr/>
            <p:nvPr/>
          </p:nvSpPr>
          <p:spPr>
            <a:xfrm>
              <a:off x="4427089" y="2084616"/>
              <a:ext cx="1919072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3200" b="1" dirty="0" err="1" smtClean="0">
                  <a:latin typeface="+mj-ea"/>
                  <a:ea typeface="+mj-ea"/>
                  <a:cs typeface="微软雅黑"/>
                </a:rPr>
                <a:t>Git</a:t>
              </a:r>
              <a:r>
                <a:rPr lang="zh-CN" altLang="en-US" sz="3200" b="1" dirty="0" smtClean="0">
                  <a:latin typeface="+mj-ea"/>
                  <a:ea typeface="+mj-ea"/>
                  <a:cs typeface="微软雅黑"/>
                </a:rPr>
                <a:t>分支</a:t>
              </a:r>
              <a:endParaRPr lang="en-US" altLang="zh-CN" sz="3200" b="1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37128" y="1915999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02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5326980" y="4355551"/>
            <a:ext cx="3145438" cy="923330"/>
            <a:chOff x="4374334" y="3136398"/>
            <a:chExt cx="3145438" cy="923330"/>
          </a:xfrm>
        </p:grpSpPr>
        <p:sp>
          <p:nvSpPr>
            <p:cNvPr id="10" name="矩形 9"/>
            <p:cNvSpPr/>
            <p:nvPr/>
          </p:nvSpPr>
          <p:spPr>
            <a:xfrm>
              <a:off x="5600700" y="3202200"/>
              <a:ext cx="1919072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latin typeface="+mj-ea"/>
                  <a:ea typeface="+mj-ea"/>
                  <a:cs typeface="微软雅黑"/>
                </a:rPr>
                <a:t>多人协作</a:t>
              </a:r>
              <a:endParaRPr lang="en-US" altLang="zh-CN" sz="3200" b="1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374334" y="313639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03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0345" y="5627101"/>
            <a:ext cx="644997" cy="476209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4013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411793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latin typeface="+mj-ea"/>
                <a:ea typeface="+mj-ea"/>
                <a:cs typeface="微软雅黑"/>
              </a:rPr>
              <a:t>关于版本控制</a:t>
            </a:r>
            <a:endParaRPr lang="en-US" altLang="zh-CN" sz="48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01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9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074397" y="0"/>
            <a:ext cx="1612901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概述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528544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1.0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/>
          <p:cNvSpPr/>
          <p:nvPr/>
        </p:nvSpPr>
        <p:spPr>
          <a:xfrm>
            <a:off x="2775431" y="661147"/>
            <a:ext cx="2565400" cy="602877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64922" y="77175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charset="0"/>
              </a:rPr>
              <a:t>集中式版本管理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9048" y="4869298"/>
            <a:ext cx="34828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kern="0" dirty="0" smtClean="0">
                <a:latin typeface="+mj-ea"/>
                <a:ea typeface="+mj-ea"/>
              </a:rPr>
              <a:t>操作简单，但是断网不能提交，中心故障不能协同工作，容易遗失</a:t>
            </a:r>
            <a:endParaRPr lang="en-US" altLang="zh-CN" sz="1600" kern="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68996" y="661148"/>
            <a:ext cx="2565400" cy="602876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32519" y="784352"/>
            <a:ext cx="162095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ea typeface="微软雅黑" charset="0"/>
              </a:rPr>
              <a:t>分布式版本管理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94989" y="4923087"/>
            <a:ext cx="2584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kern="0" dirty="0" smtClean="0">
                <a:latin typeface="+mj-ea"/>
                <a:ea typeface="+mj-ea"/>
              </a:rPr>
              <a:t>每台机器均有备份，可以本地进行提交，难上手</a:t>
            </a:r>
            <a:endParaRPr lang="en-US" altLang="zh-CN" sz="1600" kern="0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4051" y="1604963"/>
            <a:ext cx="3341932" cy="287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9523" y="1568822"/>
            <a:ext cx="2745160" cy="30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58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11846" y="4095063"/>
            <a:ext cx="3729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这类系统（</a:t>
            </a:r>
            <a:r>
              <a:rPr lang="en-US" altLang="zh-CN" sz="1600" dirty="0" smtClean="0"/>
              <a:t>CVS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Subversion</a:t>
            </a:r>
            <a:r>
              <a:rPr lang="zh-CN" altLang="en-US" sz="1600" dirty="0" smtClean="0"/>
              <a:t>等等）每次记录有哪些文件作了更新，以及都更新了哪些行的什么内容</a:t>
            </a:r>
            <a:endParaRPr lang="en-US" altLang="zh-CN" sz="1600" kern="0" dirty="0"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49639" y="4005415"/>
            <a:ext cx="37297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并不保存这些前后变化的差异数据。实际上，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更像是把变化的文件作快照后，记录在一个微型的文件系统中。每次提交更新时，它会纵览一遍所有文件的指纹信息并对文件作一快照，然后保存一个指向这次快照的索引。为提高性能，若文件没有变化，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不会再次保存，而只对上次保存的快照作一连接</a:t>
            </a:r>
            <a:endParaRPr lang="en-US" altLang="zh-CN" sz="1600" kern="0" dirty="0">
              <a:ea typeface="微软雅黑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572" y="1417264"/>
            <a:ext cx="4413920" cy="231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660" y="1420344"/>
            <a:ext cx="4313706" cy="228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1" name="组合 70"/>
          <p:cNvGrpSpPr/>
          <p:nvPr/>
        </p:nvGrpSpPr>
        <p:grpSpPr>
          <a:xfrm>
            <a:off x="4312395" y="0"/>
            <a:ext cx="3935132" cy="396226"/>
            <a:chOff x="5590667" y="13076"/>
            <a:chExt cx="1616584" cy="396226"/>
          </a:xfrm>
        </p:grpSpPr>
        <p:sp>
          <p:nvSpPr>
            <p:cNvPr id="72" name="矩形 71"/>
            <p:cNvSpPr/>
            <p:nvPr/>
          </p:nvSpPr>
          <p:spPr>
            <a:xfrm>
              <a:off x="5590667" y="26894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73" name="组合 16"/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直接快照而非文件的差异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991099" y="55400"/>
                <a:ext cx="334979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1.1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5301570" y="55400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0431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1075487"/>
            <a:ext cx="3840823" cy="387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4075" y="1063439"/>
            <a:ext cx="5393475" cy="389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2" name="组合 81"/>
          <p:cNvGrpSpPr/>
          <p:nvPr/>
        </p:nvGrpSpPr>
        <p:grpSpPr>
          <a:xfrm>
            <a:off x="4034487" y="0"/>
            <a:ext cx="4732994" cy="382408"/>
            <a:chOff x="5489825" y="13076"/>
            <a:chExt cx="1717426" cy="382408"/>
          </a:xfrm>
        </p:grpSpPr>
        <p:sp>
          <p:nvSpPr>
            <p:cNvPr id="83" name="矩形 82"/>
            <p:cNvSpPr/>
            <p:nvPr/>
          </p:nvSpPr>
          <p:spPr>
            <a:xfrm>
              <a:off x="5489825" y="13076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4" name="组合 16"/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工作区域与文件的不同状态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991099" y="55400"/>
                <a:ext cx="334979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1.2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>
                <a:off x="5301570" y="55400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90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4800" b="1" dirty="0" err="1" smtClean="0">
                <a:latin typeface="+mj-ea"/>
                <a:ea typeface="+mj-ea"/>
                <a:cs typeface="微软雅黑"/>
              </a:rPr>
              <a:t>Git</a:t>
            </a:r>
            <a:r>
              <a:rPr lang="zh-CN" altLang="en-US" sz="4800" b="1" dirty="0" smtClean="0">
                <a:latin typeface="+mj-ea"/>
                <a:ea typeface="+mj-ea"/>
                <a:cs typeface="微软雅黑"/>
              </a:rPr>
              <a:t>分支</a:t>
            </a:r>
            <a:endParaRPr lang="zh-CN" altLang="en-US" sz="48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02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86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分支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564403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2.0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4056" y="1392332"/>
            <a:ext cx="4610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3935506" y="4733365"/>
            <a:ext cx="439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每提交一次，都会包含一个指向前一个提交对象的指针，并且自动向前移动。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指向新的版本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94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872753" y="932329"/>
            <a:ext cx="439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新建一个分支时，一个新的指针指向当前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7418" y="2374808"/>
            <a:ext cx="41433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094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485</Words>
  <Application>Microsoft Office PowerPoint</Application>
  <PresentationFormat>自定义</PresentationFormat>
  <Paragraphs>47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Windows 用户</cp:lastModifiedBy>
  <cp:revision>175</cp:revision>
  <dcterms:created xsi:type="dcterms:W3CDTF">2015-11-30T07:24:09Z</dcterms:created>
  <dcterms:modified xsi:type="dcterms:W3CDTF">2016-08-31T10:31:06Z</dcterms:modified>
</cp:coreProperties>
</file>