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BF54-7E46-7846-8B14-C705A2E4ED74}" type="datetimeFigureOut">
              <a:rPr lang="en-US" smtClean="0"/>
              <a:t>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E692-F921-BC43-AE0F-1D8BED39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570" y="895757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Hello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879528" y="1307031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Hello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88" y="346240"/>
            <a:ext cx="190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1490" y="302552"/>
            <a:ext cx="190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9528" y="1732202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Certificate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879528" y="2129578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Certificate Request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879528" y="2526954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Hello Done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13570" y="2924330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Certificate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413570" y="3343721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Key Exchange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13570" y="3741097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 Verify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13570" y="4092185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Cipher Spec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413570" y="4489561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Finished Message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879528" y="4904001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Cipher Spec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879528" y="5301377"/>
            <a:ext cx="2129009" cy="397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Finished Message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3542579" y="1085273"/>
            <a:ext cx="1336949" cy="9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3542579" y="1505719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42579" y="1946755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42579" y="2339300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42579" y="2731847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42579" y="3115155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42579" y="3590828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42579" y="3960282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42579" y="4329737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42579" y="4687646"/>
            <a:ext cx="1336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42579" y="5139741"/>
            <a:ext cx="1339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542579" y="5511505"/>
            <a:ext cx="1339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Bäversjö</dc:creator>
  <cp:lastModifiedBy>Johan Bäversjö</cp:lastModifiedBy>
  <cp:revision>1</cp:revision>
  <dcterms:created xsi:type="dcterms:W3CDTF">2013-03-04T07:45:30Z</dcterms:created>
  <dcterms:modified xsi:type="dcterms:W3CDTF">2013-03-04T07:53:05Z</dcterms:modified>
</cp:coreProperties>
</file>