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7A904-D273-42F0-83AB-71E7B3BFEEAC}" v="119" dt="2023-06-14T09:36:31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undberg" userId="9d928d5ca16deceb" providerId="LiveId" clId="{FEC7A904-D273-42F0-83AB-71E7B3BFEEAC}"/>
    <pc:docChg chg="undo redo custSel addSld modSld">
      <pc:chgData name="Ryan Sundberg" userId="9d928d5ca16deceb" providerId="LiveId" clId="{FEC7A904-D273-42F0-83AB-71E7B3BFEEAC}" dt="2023-06-14T09:37:47.693" v="1335" actId="14100"/>
      <pc:docMkLst>
        <pc:docMk/>
      </pc:docMkLst>
      <pc:sldChg chg="addSp delSp modSp mod">
        <pc:chgData name="Ryan Sundberg" userId="9d928d5ca16deceb" providerId="LiveId" clId="{FEC7A904-D273-42F0-83AB-71E7B3BFEEAC}" dt="2023-06-14T09:34:06.162" v="1239" actId="113"/>
        <pc:sldMkLst>
          <pc:docMk/>
          <pc:sldMk cId="239924229" sldId="256"/>
        </pc:sldMkLst>
        <pc:spChg chg="add del mod">
          <ac:chgData name="Ryan Sundberg" userId="9d928d5ca16deceb" providerId="LiveId" clId="{FEC7A904-D273-42F0-83AB-71E7B3BFEEAC}" dt="2023-06-14T09:31:32.681" v="1201" actId="478"/>
          <ac:spMkLst>
            <pc:docMk/>
            <pc:sldMk cId="239924229" sldId="256"/>
            <ac:spMk id="2" creationId="{DFDCBA7C-60AD-FE6A-E08F-F6D50B13A84C}"/>
          </ac:spMkLst>
        </pc:spChg>
        <pc:spChg chg="add del mo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3" creationId="{D38669A9-BC08-07C9-FF17-165967A041CB}"/>
          </ac:spMkLst>
        </pc:spChg>
        <pc:spChg chg="del mod">
          <ac:chgData name="Ryan Sundberg" userId="9d928d5ca16deceb" providerId="LiveId" clId="{FEC7A904-D273-42F0-83AB-71E7B3BFEEAC}" dt="2023-06-14T09:12:35.542" v="891" actId="478"/>
          <ac:spMkLst>
            <pc:docMk/>
            <pc:sldMk cId="239924229" sldId="256"/>
            <ac:spMk id="4" creationId="{D1D70C9C-A904-38D7-2345-E12E54666AA4}"/>
          </ac:spMkLst>
        </pc:spChg>
        <pc:spChg chg="mod or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5" creationId="{9ECB103C-6A13-2898-EBDB-9AA37CB80D59}"/>
          </ac:spMkLst>
        </pc:spChg>
        <pc:spChg chg="del mod">
          <ac:chgData name="Ryan Sundberg" userId="9d928d5ca16deceb" providerId="LiveId" clId="{FEC7A904-D273-42F0-83AB-71E7B3BFEEAC}" dt="2023-06-14T09:31:30.164" v="1200" actId="478"/>
          <ac:spMkLst>
            <pc:docMk/>
            <pc:sldMk cId="239924229" sldId="256"/>
            <ac:spMk id="6" creationId="{A607355B-1AB1-E7BF-3E74-35458E0F3831}"/>
          </ac:spMkLst>
        </pc:spChg>
        <pc:spChg chg="add del mod">
          <ac:chgData name="Ryan Sundberg" userId="9d928d5ca16deceb" providerId="LiveId" clId="{FEC7A904-D273-42F0-83AB-71E7B3BFEEAC}" dt="2023-06-14T08:35:52.109" v="193" actId="478"/>
          <ac:spMkLst>
            <pc:docMk/>
            <pc:sldMk cId="239924229" sldId="256"/>
            <ac:spMk id="7" creationId="{821F21FE-15EE-4203-85FA-876ADB2D16A6}"/>
          </ac:spMkLst>
        </pc:spChg>
        <pc:spChg chg="add del">
          <ac:chgData name="Ryan Sundberg" userId="9d928d5ca16deceb" providerId="LiveId" clId="{FEC7A904-D273-42F0-83AB-71E7B3BFEEAC}" dt="2023-06-14T08:37:13.621" v="229" actId="478"/>
          <ac:spMkLst>
            <pc:docMk/>
            <pc:sldMk cId="239924229" sldId="256"/>
            <ac:spMk id="8" creationId="{740A49BF-8A7F-D80E-1D75-FAC5561DFDC3}"/>
          </ac:spMkLst>
        </pc:spChg>
        <pc:spChg chg="add del mod">
          <ac:chgData name="Ryan Sundberg" userId="9d928d5ca16deceb" providerId="LiveId" clId="{FEC7A904-D273-42F0-83AB-71E7B3BFEEAC}" dt="2023-06-14T09:31:34.842" v="1203" actId="478"/>
          <ac:spMkLst>
            <pc:docMk/>
            <pc:sldMk cId="239924229" sldId="256"/>
            <ac:spMk id="9" creationId="{E5B09FD3-182A-0D2F-2178-03B7E889760B}"/>
          </ac:spMkLst>
        </pc:spChg>
        <pc:spChg chg="mod">
          <ac:chgData name="Ryan Sundberg" userId="9d928d5ca16deceb" providerId="LiveId" clId="{FEC7A904-D273-42F0-83AB-71E7B3BFEEAC}" dt="2023-06-14T09:04:29.481" v="660" actId="1076"/>
          <ac:spMkLst>
            <pc:docMk/>
            <pc:sldMk cId="239924229" sldId="256"/>
            <ac:spMk id="10" creationId="{FEB653DC-6A33-9521-B3D9-A0AB189B8EC9}"/>
          </ac:spMkLst>
        </pc:spChg>
        <pc:spChg chg="del mod">
          <ac:chgData name="Ryan Sundberg" userId="9d928d5ca16deceb" providerId="LiveId" clId="{FEC7A904-D273-42F0-83AB-71E7B3BFEEAC}" dt="2023-06-14T09:02:49.489" v="644" actId="478"/>
          <ac:spMkLst>
            <pc:docMk/>
            <pc:sldMk cId="239924229" sldId="256"/>
            <ac:spMk id="11" creationId="{F2D8CD20-9DB7-5262-826E-30E40514290F}"/>
          </ac:spMkLst>
        </pc:spChg>
        <pc:spChg chg="del mod">
          <ac:chgData name="Ryan Sundberg" userId="9d928d5ca16deceb" providerId="LiveId" clId="{FEC7A904-D273-42F0-83AB-71E7B3BFEEAC}" dt="2023-06-14T09:03:02.664" v="650" actId="478"/>
          <ac:spMkLst>
            <pc:docMk/>
            <pc:sldMk cId="239924229" sldId="256"/>
            <ac:spMk id="12" creationId="{1B05B709-941B-02ED-912B-EAC4F7E400E8}"/>
          </ac:spMkLst>
        </pc:spChg>
        <pc:spChg chg="del mod">
          <ac:chgData name="Ryan Sundberg" userId="9d928d5ca16deceb" providerId="LiveId" clId="{FEC7A904-D273-42F0-83AB-71E7B3BFEEAC}" dt="2023-06-14T09:03:19.945" v="654" actId="478"/>
          <ac:spMkLst>
            <pc:docMk/>
            <pc:sldMk cId="239924229" sldId="256"/>
            <ac:spMk id="13" creationId="{80EF415D-CFD5-0051-DBA9-E878A0BB915D}"/>
          </ac:spMkLst>
        </pc:spChg>
        <pc:spChg chg="del mod">
          <ac:chgData name="Ryan Sundberg" userId="9d928d5ca16deceb" providerId="LiveId" clId="{FEC7A904-D273-42F0-83AB-71E7B3BFEEAC}" dt="2023-06-14T09:01:27.115" v="626"/>
          <ac:spMkLst>
            <pc:docMk/>
            <pc:sldMk cId="239924229" sldId="256"/>
            <ac:spMk id="14" creationId="{84707F47-61E0-FB9C-8264-30D8A0C3719B}"/>
          </ac:spMkLst>
        </pc:spChg>
        <pc:spChg chg="del mod">
          <ac:chgData name="Ryan Sundberg" userId="9d928d5ca16deceb" providerId="LiveId" clId="{FEC7A904-D273-42F0-83AB-71E7B3BFEEAC}" dt="2023-06-14T09:02:41.347" v="643" actId="478"/>
          <ac:spMkLst>
            <pc:docMk/>
            <pc:sldMk cId="239924229" sldId="256"/>
            <ac:spMk id="15" creationId="{C9B9D8F5-C1E3-1765-5774-A579D74604C6}"/>
          </ac:spMkLst>
        </pc:spChg>
        <pc:spChg chg="mod">
          <ac:chgData name="Ryan Sundberg" userId="9d928d5ca16deceb" providerId="LiveId" clId="{FEC7A904-D273-42F0-83AB-71E7B3BFEEAC}" dt="2023-06-14T09:34:06.162" v="1239" actId="113"/>
          <ac:spMkLst>
            <pc:docMk/>
            <pc:sldMk cId="239924229" sldId="256"/>
            <ac:spMk id="16" creationId="{A7E180B4-75B8-E2B0-7CF9-81ADC0D640C2}"/>
          </ac:spMkLst>
        </pc:spChg>
        <pc:spChg chg="mo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17" creationId="{E08DA473-6963-6B06-0171-EF67EBFCF331}"/>
          </ac:spMkLst>
        </pc:spChg>
        <pc:spChg chg="mo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18" creationId="{9EC3FA9F-E6EA-6B9F-25D8-C3883A8319BF}"/>
          </ac:spMkLst>
        </pc:spChg>
        <pc:spChg chg="add del mod">
          <ac:chgData name="Ryan Sundberg" userId="9d928d5ca16deceb" providerId="LiveId" clId="{FEC7A904-D273-42F0-83AB-71E7B3BFEEAC}" dt="2023-06-14T08:36:50.826" v="219" actId="478"/>
          <ac:spMkLst>
            <pc:docMk/>
            <pc:sldMk cId="239924229" sldId="256"/>
            <ac:spMk id="19" creationId="{9C117233-0A57-68DE-66BF-17AE901C0EDC}"/>
          </ac:spMkLst>
        </pc:spChg>
        <pc:spChg chg="add del mod">
          <ac:chgData name="Ryan Sundberg" userId="9d928d5ca16deceb" providerId="LiveId" clId="{FEC7A904-D273-42F0-83AB-71E7B3BFEEAC}" dt="2023-06-14T09:32:44.061" v="1220" actId="478"/>
          <ac:spMkLst>
            <pc:docMk/>
            <pc:sldMk cId="239924229" sldId="256"/>
            <ac:spMk id="20" creationId="{BEFF95D1-01CE-ABD5-0390-74A8B0B5AEE3}"/>
          </ac:spMkLst>
        </pc:spChg>
        <pc:spChg chg="add del mo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21" creationId="{0CEB686C-FE03-5536-4D96-091C6D81F731}"/>
          </ac:spMkLst>
        </pc:spChg>
        <pc:spChg chg="del mod">
          <ac:chgData name="Ryan Sundberg" userId="9d928d5ca16deceb" providerId="LiveId" clId="{FEC7A904-D273-42F0-83AB-71E7B3BFEEAC}" dt="2023-06-14T09:02:37.281" v="641" actId="478"/>
          <ac:spMkLst>
            <pc:docMk/>
            <pc:sldMk cId="239924229" sldId="256"/>
            <ac:spMk id="22" creationId="{C908AA13-DEE2-FDB8-5E7B-4A6CD15EE45F}"/>
          </ac:spMkLst>
        </pc:spChg>
        <pc:spChg chg="del mod">
          <ac:chgData name="Ryan Sundberg" userId="9d928d5ca16deceb" providerId="LiveId" clId="{FEC7A904-D273-42F0-83AB-71E7B3BFEEAC}" dt="2023-06-14T09:03:19.945" v="654" actId="478"/>
          <ac:spMkLst>
            <pc:docMk/>
            <pc:sldMk cId="239924229" sldId="256"/>
            <ac:spMk id="23" creationId="{B8DF7588-68BE-0F49-301A-2FDBE4A538A1}"/>
          </ac:spMkLst>
        </pc:spChg>
        <pc:spChg chg="del mod">
          <ac:chgData name="Ryan Sundberg" userId="9d928d5ca16deceb" providerId="LiveId" clId="{FEC7A904-D273-42F0-83AB-71E7B3BFEEAC}" dt="2023-06-14T09:03:02.664" v="650" actId="478"/>
          <ac:spMkLst>
            <pc:docMk/>
            <pc:sldMk cId="239924229" sldId="256"/>
            <ac:spMk id="24" creationId="{B468D73C-A24E-FF18-E8E0-C589FA5AC054}"/>
          </ac:spMkLst>
        </pc:spChg>
        <pc:spChg chg="del mod">
          <ac:chgData name="Ryan Sundberg" userId="9d928d5ca16deceb" providerId="LiveId" clId="{FEC7A904-D273-42F0-83AB-71E7B3BFEEAC}" dt="2023-06-14T09:01:46.221" v="629" actId="478"/>
          <ac:spMkLst>
            <pc:docMk/>
            <pc:sldMk cId="239924229" sldId="256"/>
            <ac:spMk id="25" creationId="{91C9DEC3-DBF0-F49D-97A9-E1B75E0F7B32}"/>
          </ac:spMkLst>
        </pc:spChg>
        <pc:spChg chg="add mod">
          <ac:chgData name="Ryan Sundberg" userId="9d928d5ca16deceb" providerId="LiveId" clId="{FEC7A904-D273-42F0-83AB-71E7B3BFEEAC}" dt="2023-06-14T09:33:49.976" v="1234" actId="14100"/>
          <ac:spMkLst>
            <pc:docMk/>
            <pc:sldMk cId="239924229" sldId="256"/>
            <ac:spMk id="26" creationId="{15661926-DA73-CA43-5CD2-DEBA1D1DDDC0}"/>
          </ac:spMkLst>
        </pc:spChg>
        <pc:spChg chg="add mod">
          <ac:chgData name="Ryan Sundberg" userId="9d928d5ca16deceb" providerId="LiveId" clId="{FEC7A904-D273-42F0-83AB-71E7B3BFEEAC}" dt="2023-06-14T09:33:54.404" v="1236" actId="1076"/>
          <ac:spMkLst>
            <pc:docMk/>
            <pc:sldMk cId="239924229" sldId="256"/>
            <ac:spMk id="27" creationId="{C445F471-75DF-F2B7-8A10-BBF0ABDC3C64}"/>
          </ac:spMkLst>
        </pc:spChg>
        <pc:spChg chg="add del mod">
          <ac:chgData name="Ryan Sundberg" userId="9d928d5ca16deceb" providerId="LiveId" clId="{FEC7A904-D273-42F0-83AB-71E7B3BFEEAC}" dt="2023-06-14T08:36:01.831" v="199"/>
          <ac:spMkLst>
            <pc:docMk/>
            <pc:sldMk cId="239924229" sldId="256"/>
            <ac:spMk id="28" creationId="{BC6D86DD-0F1C-D9E6-4DC5-257954CFC90D}"/>
          </ac:spMkLst>
        </pc:spChg>
        <pc:spChg chg="add del mod">
          <ac:chgData name="Ryan Sundberg" userId="9d928d5ca16deceb" providerId="LiveId" clId="{FEC7A904-D273-42F0-83AB-71E7B3BFEEAC}" dt="2023-06-14T08:36:01.600" v="198"/>
          <ac:spMkLst>
            <pc:docMk/>
            <pc:sldMk cId="239924229" sldId="256"/>
            <ac:spMk id="29" creationId="{E66364EB-9CCB-1780-5A25-C400F06A8099}"/>
          </ac:spMkLst>
        </pc:spChg>
        <pc:spChg chg="add del mod">
          <ac:chgData name="Ryan Sundberg" userId="9d928d5ca16deceb" providerId="LiveId" clId="{FEC7A904-D273-42F0-83AB-71E7B3BFEEAC}" dt="2023-06-14T08:36:40.770" v="215"/>
          <ac:spMkLst>
            <pc:docMk/>
            <pc:sldMk cId="239924229" sldId="256"/>
            <ac:spMk id="30" creationId="{CFE5C392-2A66-F33B-9BFE-57CD94F6F07D}"/>
          </ac:spMkLst>
        </pc:spChg>
        <pc:spChg chg="add del mod">
          <ac:chgData name="Ryan Sundberg" userId="9d928d5ca16deceb" providerId="LiveId" clId="{FEC7A904-D273-42F0-83AB-71E7B3BFEEAC}" dt="2023-06-14T08:36:40.770" v="215"/>
          <ac:spMkLst>
            <pc:docMk/>
            <pc:sldMk cId="239924229" sldId="256"/>
            <ac:spMk id="31" creationId="{7656F988-920D-D488-7313-37985D325AC2}"/>
          </ac:spMkLst>
        </pc:spChg>
        <pc:spChg chg="add del mod">
          <ac:chgData name="Ryan Sundberg" userId="9d928d5ca16deceb" providerId="LiveId" clId="{FEC7A904-D273-42F0-83AB-71E7B3BFEEAC}" dt="2023-06-14T08:37:13.621" v="229" actId="478"/>
          <ac:spMkLst>
            <pc:docMk/>
            <pc:sldMk cId="239924229" sldId="256"/>
            <ac:spMk id="32" creationId="{71D37EE8-7D6F-95FF-98CC-9AF85E20BA03}"/>
          </ac:spMkLst>
        </pc:spChg>
        <pc:spChg chg="add del mod">
          <ac:chgData name="Ryan Sundberg" userId="9d928d5ca16deceb" providerId="LiveId" clId="{FEC7A904-D273-42F0-83AB-71E7B3BFEEAC}" dt="2023-06-14T08:37:13.621" v="229" actId="478"/>
          <ac:spMkLst>
            <pc:docMk/>
            <pc:sldMk cId="239924229" sldId="256"/>
            <ac:spMk id="33" creationId="{BBFF2BF2-1B8C-ED08-763A-93CEBDC554E3}"/>
          </ac:spMkLst>
        </pc:spChg>
        <pc:spChg chg="add del mod">
          <ac:chgData name="Ryan Sundberg" userId="9d928d5ca16deceb" providerId="LiveId" clId="{FEC7A904-D273-42F0-83AB-71E7B3BFEEAC}" dt="2023-06-14T08:37:06.368" v="226"/>
          <ac:spMkLst>
            <pc:docMk/>
            <pc:sldMk cId="239924229" sldId="256"/>
            <ac:spMk id="34" creationId="{7CF214CD-C2CA-ABCF-115B-F8EF9F7873D6}"/>
          </ac:spMkLst>
        </pc:spChg>
        <pc:spChg chg="add del mod">
          <ac:chgData name="Ryan Sundberg" userId="9d928d5ca16deceb" providerId="LiveId" clId="{FEC7A904-D273-42F0-83AB-71E7B3BFEEAC}" dt="2023-06-14T08:37:06.368" v="226"/>
          <ac:spMkLst>
            <pc:docMk/>
            <pc:sldMk cId="239924229" sldId="256"/>
            <ac:spMk id="35" creationId="{39375E30-BB59-9B49-0482-669506274B65}"/>
          </ac:spMkLst>
        </pc:spChg>
        <pc:spChg chg="add del mod">
          <ac:chgData name="Ryan Sundberg" userId="9d928d5ca16deceb" providerId="LiveId" clId="{FEC7A904-D273-42F0-83AB-71E7B3BFEEAC}" dt="2023-06-14T09:31:33.904" v="1202" actId="478"/>
          <ac:spMkLst>
            <pc:docMk/>
            <pc:sldMk cId="239924229" sldId="256"/>
            <ac:spMk id="36" creationId="{94ABE94A-9FFC-A77A-AFC9-CEDA062C1616}"/>
          </ac:spMkLst>
        </pc:spChg>
        <pc:spChg chg="add mo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37" creationId="{4EDB8FC3-E7B6-A3F0-0E04-3229DB08632F}"/>
          </ac:spMkLst>
        </pc:spChg>
        <pc:spChg chg="add del mod">
          <ac:chgData name="Ryan Sundberg" userId="9d928d5ca16deceb" providerId="LiveId" clId="{FEC7A904-D273-42F0-83AB-71E7B3BFEEAC}" dt="2023-06-14T09:01:49.165" v="631"/>
          <ac:spMkLst>
            <pc:docMk/>
            <pc:sldMk cId="239924229" sldId="256"/>
            <ac:spMk id="38" creationId="{4C6CC241-F083-3E1A-02FD-921638AD0EE2}"/>
          </ac:spMkLst>
        </pc:spChg>
        <pc:spChg chg="add del mod">
          <ac:chgData name="Ryan Sundberg" userId="9d928d5ca16deceb" providerId="LiveId" clId="{FEC7A904-D273-42F0-83AB-71E7B3BFEEAC}" dt="2023-06-14T09:01:57.681" v="633"/>
          <ac:spMkLst>
            <pc:docMk/>
            <pc:sldMk cId="239924229" sldId="256"/>
            <ac:spMk id="39" creationId="{1599EB62-BF61-6522-E6FD-5BA66BF185DB}"/>
          </ac:spMkLst>
        </pc:spChg>
        <pc:spChg chg="add mod">
          <ac:chgData name="Ryan Sundberg" userId="9d928d5ca16deceb" providerId="LiveId" clId="{FEC7A904-D273-42F0-83AB-71E7B3BFEEAC}" dt="2023-06-14T09:04:29.481" v="660" actId="1076"/>
          <ac:spMkLst>
            <pc:docMk/>
            <pc:sldMk cId="239924229" sldId="256"/>
            <ac:spMk id="40" creationId="{5B6AB585-297A-3D88-7F07-5F049056DCFF}"/>
          </ac:spMkLst>
        </pc:spChg>
        <pc:spChg chg="add mod">
          <ac:chgData name="Ryan Sundberg" userId="9d928d5ca16deceb" providerId="LiveId" clId="{FEC7A904-D273-42F0-83AB-71E7B3BFEEAC}" dt="2023-06-14T09:03:09.726" v="652" actId="1076"/>
          <ac:spMkLst>
            <pc:docMk/>
            <pc:sldMk cId="239924229" sldId="256"/>
            <ac:spMk id="41" creationId="{DBCBBD0F-265F-EB30-F21E-00F8C6FA8859}"/>
          </ac:spMkLst>
        </pc:spChg>
        <pc:spChg chg="add del mod">
          <ac:chgData name="Ryan Sundberg" userId="9d928d5ca16deceb" providerId="LiveId" clId="{FEC7A904-D273-42F0-83AB-71E7B3BFEEAC}" dt="2023-06-14T09:05:02.817" v="699" actId="14100"/>
          <ac:spMkLst>
            <pc:docMk/>
            <pc:sldMk cId="239924229" sldId="256"/>
            <ac:spMk id="42" creationId="{E375EC1D-0AE6-01B5-EDF8-5B65D1550FAF}"/>
          </ac:spMkLst>
        </pc:spChg>
        <pc:spChg chg="add mod">
          <ac:chgData name="Ryan Sundberg" userId="9d928d5ca16deceb" providerId="LiveId" clId="{FEC7A904-D273-42F0-83AB-71E7B3BFEEAC}" dt="2023-06-14T09:06:39.125" v="730" actId="1076"/>
          <ac:spMkLst>
            <pc:docMk/>
            <pc:sldMk cId="239924229" sldId="256"/>
            <ac:spMk id="43" creationId="{D7CB54C9-A685-2042-DF80-E5349528324E}"/>
          </ac:spMkLst>
        </pc:spChg>
        <pc:spChg chg="add mod">
          <ac:chgData name="Ryan Sundberg" userId="9d928d5ca16deceb" providerId="LiveId" clId="{FEC7A904-D273-42F0-83AB-71E7B3BFEEAC}" dt="2023-06-14T09:06:39.125" v="730" actId="1076"/>
          <ac:spMkLst>
            <pc:docMk/>
            <pc:sldMk cId="239924229" sldId="256"/>
            <ac:spMk id="44" creationId="{B23D0498-1562-9337-09C0-5F280F330223}"/>
          </ac:spMkLst>
        </pc:spChg>
        <pc:spChg chg="add mod">
          <ac:chgData name="Ryan Sundberg" userId="9d928d5ca16deceb" providerId="LiveId" clId="{FEC7A904-D273-42F0-83AB-71E7B3BFEEAC}" dt="2023-06-14T09:06:29.981" v="729" actId="1076"/>
          <ac:spMkLst>
            <pc:docMk/>
            <pc:sldMk cId="239924229" sldId="256"/>
            <ac:spMk id="45" creationId="{8E30FD2E-B667-1854-81CA-E978EC299EAE}"/>
          </ac:spMkLst>
        </pc:spChg>
        <pc:spChg chg="add mod">
          <ac:chgData name="Ryan Sundberg" userId="9d928d5ca16deceb" providerId="LiveId" clId="{FEC7A904-D273-42F0-83AB-71E7B3BFEEAC}" dt="2023-06-14T09:06:29.981" v="729" actId="1076"/>
          <ac:spMkLst>
            <pc:docMk/>
            <pc:sldMk cId="239924229" sldId="256"/>
            <ac:spMk id="46" creationId="{D58C29BE-4ABB-AE93-435E-0CCA27D43320}"/>
          </ac:spMkLst>
        </pc:spChg>
        <pc:spChg chg="add mod">
          <ac:chgData name="Ryan Sundberg" userId="9d928d5ca16deceb" providerId="LiveId" clId="{FEC7A904-D273-42F0-83AB-71E7B3BFEEAC}" dt="2023-06-14T09:06:29.981" v="729" actId="1076"/>
          <ac:spMkLst>
            <pc:docMk/>
            <pc:sldMk cId="239924229" sldId="256"/>
            <ac:spMk id="47" creationId="{1E76809D-ACE6-9BCD-A9F4-23A961DA2944}"/>
          </ac:spMkLst>
        </pc:spChg>
        <pc:spChg chg="add mod">
          <ac:chgData name="Ryan Sundberg" userId="9d928d5ca16deceb" providerId="LiveId" clId="{FEC7A904-D273-42F0-83AB-71E7B3BFEEAC}" dt="2023-06-14T09:06:29.981" v="729" actId="1076"/>
          <ac:spMkLst>
            <pc:docMk/>
            <pc:sldMk cId="239924229" sldId="256"/>
            <ac:spMk id="48" creationId="{B6411961-273D-63F1-2536-2BB5B4BF6BB0}"/>
          </ac:spMkLst>
        </pc:spChg>
        <pc:spChg chg="add mod">
          <ac:chgData name="Ryan Sundberg" userId="9d928d5ca16deceb" providerId="LiveId" clId="{FEC7A904-D273-42F0-83AB-71E7B3BFEEAC}" dt="2023-06-14T09:06:39.125" v="730" actId="1076"/>
          <ac:spMkLst>
            <pc:docMk/>
            <pc:sldMk cId="239924229" sldId="256"/>
            <ac:spMk id="49" creationId="{8328485D-C210-377F-663F-118D3E877471}"/>
          </ac:spMkLst>
        </pc:spChg>
        <pc:spChg chg="add mod">
          <ac:chgData name="Ryan Sundberg" userId="9d928d5ca16deceb" providerId="LiveId" clId="{FEC7A904-D273-42F0-83AB-71E7B3BFEEAC}" dt="2023-06-14T09:06:39.125" v="730" actId="1076"/>
          <ac:spMkLst>
            <pc:docMk/>
            <pc:sldMk cId="239924229" sldId="256"/>
            <ac:spMk id="50" creationId="{94AC6094-704E-F689-2C35-10CC2866E9D9}"/>
          </ac:spMkLst>
        </pc:spChg>
        <pc:spChg chg="add mod">
          <ac:chgData name="Ryan Sundberg" userId="9d928d5ca16deceb" providerId="LiveId" clId="{FEC7A904-D273-42F0-83AB-71E7B3BFEEAC}" dt="2023-06-14T09:06:10.142" v="725" actId="14100"/>
          <ac:spMkLst>
            <pc:docMk/>
            <pc:sldMk cId="239924229" sldId="256"/>
            <ac:spMk id="51" creationId="{EF835473-283E-6FDC-DAF2-5D956743FB7B}"/>
          </ac:spMkLst>
        </pc:spChg>
        <pc:spChg chg="add mod">
          <ac:chgData name="Ryan Sundberg" userId="9d928d5ca16deceb" providerId="LiveId" clId="{FEC7A904-D273-42F0-83AB-71E7B3BFEEAC}" dt="2023-06-14T09:06:10.142" v="725" actId="14100"/>
          <ac:spMkLst>
            <pc:docMk/>
            <pc:sldMk cId="239924229" sldId="256"/>
            <ac:spMk id="52" creationId="{F05C0A89-87BF-02B6-CB6F-2C3BCE811739}"/>
          </ac:spMkLst>
        </pc:spChg>
        <pc:spChg chg="add mod">
          <ac:chgData name="Ryan Sundberg" userId="9d928d5ca16deceb" providerId="LiveId" clId="{FEC7A904-D273-42F0-83AB-71E7B3BFEEAC}" dt="2023-06-14T09:06:19.878" v="728" actId="14100"/>
          <ac:spMkLst>
            <pc:docMk/>
            <pc:sldMk cId="239924229" sldId="256"/>
            <ac:spMk id="53" creationId="{7BA05E19-D556-8308-D68B-C6B44C45DC67}"/>
          </ac:spMkLst>
        </pc:spChg>
        <pc:spChg chg="add mod">
          <ac:chgData name="Ryan Sundberg" userId="9d928d5ca16deceb" providerId="LiveId" clId="{FEC7A904-D273-42F0-83AB-71E7B3BFEEAC}" dt="2023-06-14T09:06:19.878" v="728" actId="14100"/>
          <ac:spMkLst>
            <pc:docMk/>
            <pc:sldMk cId="239924229" sldId="256"/>
            <ac:spMk id="54" creationId="{D5318264-8CC2-53B0-3035-315B28A4EE86}"/>
          </ac:spMkLst>
        </pc:spChg>
        <pc:spChg chg="add">
          <ac:chgData name="Ryan Sundberg" userId="9d928d5ca16deceb" providerId="LiveId" clId="{FEC7A904-D273-42F0-83AB-71E7B3BFEEAC}" dt="2023-06-14T09:08:51.794" v="805" actId="11529"/>
          <ac:spMkLst>
            <pc:docMk/>
            <pc:sldMk cId="239924229" sldId="256"/>
            <ac:spMk id="55" creationId="{E3D4E044-B40A-E723-6F31-237851058F52}"/>
          </ac:spMkLst>
        </pc:spChg>
        <pc:spChg chg="add mod">
          <ac:chgData name="Ryan Sundberg" userId="9d928d5ca16deceb" providerId="LiveId" clId="{FEC7A904-D273-42F0-83AB-71E7B3BFEEAC}" dt="2023-06-14T09:09:12.715" v="824" actId="1076"/>
          <ac:spMkLst>
            <pc:docMk/>
            <pc:sldMk cId="239924229" sldId="256"/>
            <ac:spMk id="56" creationId="{57565B96-68FC-60A5-685F-AC66CA5D77E2}"/>
          </ac:spMkLst>
        </pc:spChg>
        <pc:spChg chg="add mod">
          <ac:chgData name="Ryan Sundberg" userId="9d928d5ca16deceb" providerId="LiveId" clId="{FEC7A904-D273-42F0-83AB-71E7B3BFEEAC}" dt="2023-06-14T09:33:31.805" v="1230" actId="1076"/>
          <ac:spMkLst>
            <pc:docMk/>
            <pc:sldMk cId="239924229" sldId="256"/>
            <ac:spMk id="57" creationId="{7CA77A6C-F447-3400-5785-4D4DEA63A16C}"/>
          </ac:spMkLst>
        </pc:spChg>
        <pc:spChg chg="add mod">
          <ac:chgData name="Ryan Sundberg" userId="9d928d5ca16deceb" providerId="LiveId" clId="{FEC7A904-D273-42F0-83AB-71E7B3BFEEAC}" dt="2023-06-14T09:33:43.843" v="1233" actId="1076"/>
          <ac:spMkLst>
            <pc:docMk/>
            <pc:sldMk cId="239924229" sldId="256"/>
            <ac:spMk id="58" creationId="{ECE09E92-1456-002A-DB91-7AF3664BD3D4}"/>
          </ac:spMkLst>
        </pc:spChg>
        <pc:spChg chg="add mod">
          <ac:chgData name="Ryan Sundberg" userId="9d928d5ca16deceb" providerId="LiveId" clId="{FEC7A904-D273-42F0-83AB-71E7B3BFEEAC}" dt="2023-06-14T09:33:43.843" v="1233" actId="1076"/>
          <ac:spMkLst>
            <pc:docMk/>
            <pc:sldMk cId="239924229" sldId="256"/>
            <ac:spMk id="59" creationId="{493CCBA9-FF66-122D-A2DA-9E43B07EB552}"/>
          </ac:spMkLst>
        </pc:spChg>
        <pc:spChg chg="add mod">
          <ac:chgData name="Ryan Sundberg" userId="9d928d5ca16deceb" providerId="LiveId" clId="{FEC7A904-D273-42F0-83AB-71E7B3BFEEAC}" dt="2023-06-14T09:33:43.843" v="1233" actId="1076"/>
          <ac:spMkLst>
            <pc:docMk/>
            <pc:sldMk cId="239924229" sldId="256"/>
            <ac:spMk id="60" creationId="{802EFB1A-2F7E-94DF-2B07-9BD8F49C2057}"/>
          </ac:spMkLst>
        </pc:spChg>
        <pc:spChg chg="add mod">
          <ac:chgData name="Ryan Sundberg" userId="9d928d5ca16deceb" providerId="LiveId" clId="{FEC7A904-D273-42F0-83AB-71E7B3BFEEAC}" dt="2023-06-14T09:33:43.843" v="1233" actId="1076"/>
          <ac:spMkLst>
            <pc:docMk/>
            <pc:sldMk cId="239924229" sldId="256"/>
            <ac:spMk id="61" creationId="{99ADD78A-88B8-B0CD-B45E-DF437859018C}"/>
          </ac:spMkLst>
        </pc:spChg>
        <pc:spChg chg="add mod">
          <ac:chgData name="Ryan Sundberg" userId="9d928d5ca16deceb" providerId="LiveId" clId="{FEC7A904-D273-42F0-83AB-71E7B3BFEEAC}" dt="2023-06-14T09:33:43.843" v="1233" actId="1076"/>
          <ac:spMkLst>
            <pc:docMk/>
            <pc:sldMk cId="239924229" sldId="256"/>
            <ac:spMk id="62" creationId="{EC88E1B7-341D-6DD6-75FA-BD5DFA0EFF1B}"/>
          </ac:spMkLst>
        </pc:spChg>
        <pc:spChg chg="add mod or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63" creationId="{B343C836-029A-238F-EAFC-9F9E5D489A6D}"/>
          </ac:spMkLst>
        </pc:spChg>
        <pc:spChg chg="add mod or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64" creationId="{B80F11B3-593D-904D-D07E-AFA08BA921C0}"/>
          </ac:spMkLst>
        </pc:spChg>
        <pc:spChg chg="add mod or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65" creationId="{80475B14-D32B-BC3C-0730-1BACA650DEDB}"/>
          </ac:spMkLst>
        </pc:spChg>
        <pc:spChg chg="add mod ord">
          <ac:chgData name="Ryan Sundberg" userId="9d928d5ca16deceb" providerId="LiveId" clId="{FEC7A904-D273-42F0-83AB-71E7B3BFEEAC}" dt="2023-06-14T09:33:27.927" v="1229" actId="1076"/>
          <ac:spMkLst>
            <pc:docMk/>
            <pc:sldMk cId="239924229" sldId="256"/>
            <ac:spMk id="66" creationId="{D282AD40-90D4-6EDF-A91F-970D84684FF1}"/>
          </ac:spMkLst>
        </pc:spChg>
      </pc:sldChg>
      <pc:sldChg chg="addSp delSp modSp new mod">
        <pc:chgData name="Ryan Sundberg" userId="9d928d5ca16deceb" providerId="LiveId" clId="{FEC7A904-D273-42F0-83AB-71E7B3BFEEAC}" dt="2023-06-14T09:34:21.919" v="1243" actId="115"/>
        <pc:sldMkLst>
          <pc:docMk/>
          <pc:sldMk cId="1231642108" sldId="257"/>
        </pc:sldMkLst>
        <pc:spChg chg="add del">
          <ac:chgData name="Ryan Sundberg" userId="9d928d5ca16deceb" providerId="LiveId" clId="{FEC7A904-D273-42F0-83AB-71E7B3BFEEAC}" dt="2023-06-14T08:38:54.437" v="239" actId="11529"/>
          <ac:spMkLst>
            <pc:docMk/>
            <pc:sldMk cId="1231642108" sldId="257"/>
            <ac:spMk id="2" creationId="{44E0686E-630B-DC60-9FF4-9453AB68381C}"/>
          </ac:spMkLst>
        </pc:spChg>
        <pc:spChg chg="del">
          <ac:chgData name="Ryan Sundberg" userId="9d928d5ca16deceb" providerId="LiveId" clId="{FEC7A904-D273-42F0-83AB-71E7B3BFEEAC}" dt="2023-06-13T16:38:28.827" v="1" actId="478"/>
          <ac:spMkLst>
            <pc:docMk/>
            <pc:sldMk cId="1231642108" sldId="257"/>
            <ac:spMk id="2" creationId="{7E03B569-5DBA-1426-1EBD-A184714E5C56}"/>
          </ac:spMkLst>
        </pc:spChg>
        <pc:spChg chg="del">
          <ac:chgData name="Ryan Sundberg" userId="9d928d5ca16deceb" providerId="LiveId" clId="{FEC7A904-D273-42F0-83AB-71E7B3BFEEAC}" dt="2023-06-13T16:38:29.675" v="2" actId="478"/>
          <ac:spMkLst>
            <pc:docMk/>
            <pc:sldMk cId="1231642108" sldId="257"/>
            <ac:spMk id="3" creationId="{3E920F32-2FD9-DAE8-586A-DA649B9DDA83}"/>
          </ac:spMkLst>
        </pc:spChg>
        <pc:spChg chg="add mod">
          <ac:chgData name="Ryan Sundberg" userId="9d928d5ca16deceb" providerId="LiveId" clId="{FEC7A904-D273-42F0-83AB-71E7B3BFEEAC}" dt="2023-06-14T08:54:39.830" v="449" actId="1076"/>
          <ac:spMkLst>
            <pc:docMk/>
            <pc:sldMk cId="1231642108" sldId="257"/>
            <ac:spMk id="3" creationId="{557DF18F-A23D-9D25-8B28-7F254BADD076}"/>
          </ac:spMkLst>
        </pc:spChg>
        <pc:spChg chg="add del mod">
          <ac:chgData name="Ryan Sundberg" userId="9d928d5ca16deceb" providerId="LiveId" clId="{FEC7A904-D273-42F0-83AB-71E7B3BFEEAC}" dt="2023-06-14T08:38:14.729" v="237" actId="478"/>
          <ac:spMkLst>
            <pc:docMk/>
            <pc:sldMk cId="1231642108" sldId="257"/>
            <ac:spMk id="4" creationId="{7F542B40-6A9B-81B1-1B5C-B46DF047DE1F}"/>
          </ac:spMkLst>
        </pc:spChg>
        <pc:spChg chg="add del mod">
          <ac:chgData name="Ryan Sundberg" userId="9d928d5ca16deceb" providerId="LiveId" clId="{FEC7A904-D273-42F0-83AB-71E7B3BFEEAC}" dt="2023-06-14T08:43:49.493" v="284" actId="478"/>
          <ac:spMkLst>
            <pc:docMk/>
            <pc:sldMk cId="1231642108" sldId="257"/>
            <ac:spMk id="5" creationId="{D318772D-0B1C-329B-6A0D-79F02BF201D6}"/>
          </ac:spMkLst>
        </pc:spChg>
        <pc:spChg chg="add mod">
          <ac:chgData name="Ryan Sundberg" userId="9d928d5ca16deceb" providerId="LiveId" clId="{FEC7A904-D273-42F0-83AB-71E7B3BFEEAC}" dt="2023-06-14T09:34:21.919" v="1243" actId="115"/>
          <ac:spMkLst>
            <pc:docMk/>
            <pc:sldMk cId="1231642108" sldId="257"/>
            <ac:spMk id="6" creationId="{9B243656-DE0F-8815-A2B2-BCCF0B50E4EC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7" creationId="{9F83C3C7-E25A-E453-8DC0-B0F2918A1A08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8" creationId="{0251424B-73C8-CD57-EB4E-0DD20A3A753F}"/>
          </ac:spMkLst>
        </pc:spChg>
        <pc:spChg chg="add del mod">
          <ac:chgData name="Ryan Sundberg" userId="9d928d5ca16deceb" providerId="LiveId" clId="{FEC7A904-D273-42F0-83AB-71E7B3BFEEAC}" dt="2023-06-13T16:40:16.090" v="37"/>
          <ac:spMkLst>
            <pc:docMk/>
            <pc:sldMk cId="1231642108" sldId="257"/>
            <ac:spMk id="9" creationId="{2EEE36AE-054D-9438-5609-F6C9D71F2AAA}"/>
          </ac:spMkLst>
        </pc:spChg>
        <pc:spChg chg="add mod">
          <ac:chgData name="Ryan Sundberg" userId="9d928d5ca16deceb" providerId="LiveId" clId="{FEC7A904-D273-42F0-83AB-71E7B3BFEEAC}" dt="2023-06-14T08:46:11.823" v="309" actId="1076"/>
          <ac:spMkLst>
            <pc:docMk/>
            <pc:sldMk cId="1231642108" sldId="257"/>
            <ac:spMk id="9" creationId="{4B7C63FE-D066-3FC9-C2E7-8B95855C5EFC}"/>
          </ac:spMkLst>
        </pc:spChg>
        <pc:spChg chg="add del mod">
          <ac:chgData name="Ryan Sundberg" userId="9d928d5ca16deceb" providerId="LiveId" clId="{FEC7A904-D273-42F0-83AB-71E7B3BFEEAC}" dt="2023-06-13T16:40:16.090" v="37"/>
          <ac:spMkLst>
            <pc:docMk/>
            <pc:sldMk cId="1231642108" sldId="257"/>
            <ac:spMk id="10" creationId="{26C39F2A-588B-DBD8-E482-04453D09D73E}"/>
          </ac:spMkLst>
        </pc:spChg>
        <pc:spChg chg="add mod">
          <ac:chgData name="Ryan Sundberg" userId="9d928d5ca16deceb" providerId="LiveId" clId="{FEC7A904-D273-42F0-83AB-71E7B3BFEEAC}" dt="2023-06-14T08:55:14.489" v="461" actId="1076"/>
          <ac:spMkLst>
            <pc:docMk/>
            <pc:sldMk cId="1231642108" sldId="257"/>
            <ac:spMk id="10" creationId="{878082AA-45F9-B96F-FF28-74CA2AF90825}"/>
          </ac:spMkLst>
        </pc:spChg>
        <pc:spChg chg="add mod">
          <ac:chgData name="Ryan Sundberg" userId="9d928d5ca16deceb" providerId="LiveId" clId="{FEC7A904-D273-42F0-83AB-71E7B3BFEEAC}" dt="2023-06-14T08:46:30.319" v="315" actId="1076"/>
          <ac:spMkLst>
            <pc:docMk/>
            <pc:sldMk cId="1231642108" sldId="257"/>
            <ac:spMk id="11" creationId="{1AFAF5AE-C9E2-1BD1-BC92-790C25067A35}"/>
          </ac:spMkLst>
        </pc:spChg>
        <pc:spChg chg="add del mod">
          <ac:chgData name="Ryan Sundberg" userId="9d928d5ca16deceb" providerId="LiveId" clId="{FEC7A904-D273-42F0-83AB-71E7B3BFEEAC}" dt="2023-06-13T16:40:15.774" v="36"/>
          <ac:spMkLst>
            <pc:docMk/>
            <pc:sldMk cId="1231642108" sldId="257"/>
            <ac:spMk id="11" creationId="{419F5905-D43D-ED79-826C-61C21E8F3D46}"/>
          </ac:spMkLst>
        </pc:spChg>
        <pc:spChg chg="add mod">
          <ac:chgData name="Ryan Sundberg" userId="9d928d5ca16deceb" providerId="LiveId" clId="{FEC7A904-D273-42F0-83AB-71E7B3BFEEAC}" dt="2023-06-14T08:47:06.676" v="351" actId="1076"/>
          <ac:spMkLst>
            <pc:docMk/>
            <pc:sldMk cId="1231642108" sldId="257"/>
            <ac:spMk id="12" creationId="{457B3AC5-D7E8-B117-AC78-6522E854412D}"/>
          </ac:spMkLst>
        </pc:spChg>
        <pc:spChg chg="add del mod">
          <ac:chgData name="Ryan Sundberg" userId="9d928d5ca16deceb" providerId="LiveId" clId="{FEC7A904-D273-42F0-83AB-71E7B3BFEEAC}" dt="2023-06-13T16:40:15.774" v="36"/>
          <ac:spMkLst>
            <pc:docMk/>
            <pc:sldMk cId="1231642108" sldId="257"/>
            <ac:spMk id="12" creationId="{9FBB0881-DEA5-12AA-2F88-3F83786860D6}"/>
          </ac:spMkLst>
        </pc:spChg>
        <pc:spChg chg="add del mod">
          <ac:chgData name="Ryan Sundberg" userId="9d928d5ca16deceb" providerId="LiveId" clId="{FEC7A904-D273-42F0-83AB-71E7B3BFEEAC}" dt="2023-06-13T16:40:15.412" v="35"/>
          <ac:spMkLst>
            <pc:docMk/>
            <pc:sldMk cId="1231642108" sldId="257"/>
            <ac:spMk id="13" creationId="{45E0AE20-2D23-597A-5D97-CD34F818F4D5}"/>
          </ac:spMkLst>
        </pc:spChg>
        <pc:spChg chg="add mod">
          <ac:chgData name="Ryan Sundberg" userId="9d928d5ca16deceb" providerId="LiveId" clId="{FEC7A904-D273-42F0-83AB-71E7B3BFEEAC}" dt="2023-06-14T09:19:34.186" v="934" actId="14100"/>
          <ac:spMkLst>
            <pc:docMk/>
            <pc:sldMk cId="1231642108" sldId="257"/>
            <ac:spMk id="13" creationId="{9826609D-6926-AD31-96BB-F33346D43A28}"/>
          </ac:spMkLst>
        </pc:spChg>
        <pc:spChg chg="add mod ord">
          <ac:chgData name="Ryan Sundberg" userId="9d928d5ca16deceb" providerId="LiveId" clId="{FEC7A904-D273-42F0-83AB-71E7B3BFEEAC}" dt="2023-06-14T09:23:39.016" v="1026" actId="1582"/>
          <ac:spMkLst>
            <pc:docMk/>
            <pc:sldMk cId="1231642108" sldId="257"/>
            <ac:spMk id="14" creationId="{BB69C2F7-09EC-4814-8FB0-213360ADC2CA}"/>
          </ac:spMkLst>
        </pc:spChg>
        <pc:spChg chg="add del mod">
          <ac:chgData name="Ryan Sundberg" userId="9d928d5ca16deceb" providerId="LiveId" clId="{FEC7A904-D273-42F0-83AB-71E7B3BFEEAC}" dt="2023-06-13T16:40:15.412" v="35"/>
          <ac:spMkLst>
            <pc:docMk/>
            <pc:sldMk cId="1231642108" sldId="257"/>
            <ac:spMk id="14" creationId="{D516297D-04D6-9DA5-099E-6DD6287DA599}"/>
          </ac:spMkLst>
        </pc:spChg>
        <pc:spChg chg="add del mod">
          <ac:chgData name="Ryan Sundberg" userId="9d928d5ca16deceb" providerId="LiveId" clId="{FEC7A904-D273-42F0-83AB-71E7B3BFEEAC}" dt="2023-06-13T16:40:13.711" v="34"/>
          <ac:spMkLst>
            <pc:docMk/>
            <pc:sldMk cId="1231642108" sldId="257"/>
            <ac:spMk id="15" creationId="{3AE3D983-16C1-0662-1B4E-186CA23D7989}"/>
          </ac:spMkLst>
        </pc:spChg>
        <pc:spChg chg="add mod">
          <ac:chgData name="Ryan Sundberg" userId="9d928d5ca16deceb" providerId="LiveId" clId="{FEC7A904-D273-42F0-83AB-71E7B3BFEEAC}" dt="2023-06-14T09:17:58.991" v="910" actId="1076"/>
          <ac:spMkLst>
            <pc:docMk/>
            <pc:sldMk cId="1231642108" sldId="257"/>
            <ac:spMk id="15" creationId="{A7F2BBFF-6625-9287-FA90-144AF88EDA89}"/>
          </ac:spMkLst>
        </pc:spChg>
        <pc:spChg chg="add del mod">
          <ac:chgData name="Ryan Sundberg" userId="9d928d5ca16deceb" providerId="LiveId" clId="{FEC7A904-D273-42F0-83AB-71E7B3BFEEAC}" dt="2023-06-13T16:40:13.711" v="34"/>
          <ac:spMkLst>
            <pc:docMk/>
            <pc:sldMk cId="1231642108" sldId="257"/>
            <ac:spMk id="16" creationId="{02958CCF-CE52-A7E9-5A34-5CC30EB08200}"/>
          </ac:spMkLst>
        </pc:spChg>
        <pc:spChg chg="add mod ord">
          <ac:chgData name="Ryan Sundberg" userId="9d928d5ca16deceb" providerId="LiveId" clId="{FEC7A904-D273-42F0-83AB-71E7B3BFEEAC}" dt="2023-06-14T09:18:49.699" v="922" actId="166"/>
          <ac:spMkLst>
            <pc:docMk/>
            <pc:sldMk cId="1231642108" sldId="257"/>
            <ac:spMk id="16" creationId="{D7534418-0F41-F727-B18C-AFF4F706796C}"/>
          </ac:spMkLst>
        </pc:spChg>
        <pc:spChg chg="add del mod">
          <ac:chgData name="Ryan Sundberg" userId="9d928d5ca16deceb" providerId="LiveId" clId="{FEC7A904-D273-42F0-83AB-71E7B3BFEEAC}" dt="2023-06-13T16:40:11.632" v="29"/>
          <ac:spMkLst>
            <pc:docMk/>
            <pc:sldMk cId="1231642108" sldId="257"/>
            <ac:spMk id="17" creationId="{54FCD170-40CF-7738-CF42-64BA0CC519B6}"/>
          </ac:spMkLst>
        </pc:spChg>
        <pc:spChg chg="add mod">
          <ac:chgData name="Ryan Sundberg" userId="9d928d5ca16deceb" providerId="LiveId" clId="{FEC7A904-D273-42F0-83AB-71E7B3BFEEAC}" dt="2023-06-14T09:18:57.219" v="924" actId="1076"/>
          <ac:spMkLst>
            <pc:docMk/>
            <pc:sldMk cId="1231642108" sldId="257"/>
            <ac:spMk id="17" creationId="{95FCCE86-84AA-786C-BB36-6F4C4AFF7376}"/>
          </ac:spMkLst>
        </pc:spChg>
        <pc:spChg chg="add del mod">
          <ac:chgData name="Ryan Sundberg" userId="9d928d5ca16deceb" providerId="LiveId" clId="{FEC7A904-D273-42F0-83AB-71E7B3BFEEAC}" dt="2023-06-13T16:40:11.632" v="29"/>
          <ac:spMkLst>
            <pc:docMk/>
            <pc:sldMk cId="1231642108" sldId="257"/>
            <ac:spMk id="18" creationId="{2899CC2C-7917-326D-00A6-E2912F0D81E8}"/>
          </ac:spMkLst>
        </pc:spChg>
        <pc:spChg chg="add mod">
          <ac:chgData name="Ryan Sundberg" userId="9d928d5ca16deceb" providerId="LiveId" clId="{FEC7A904-D273-42F0-83AB-71E7B3BFEEAC}" dt="2023-06-14T08:54:33.961" v="447" actId="1076"/>
          <ac:spMkLst>
            <pc:docMk/>
            <pc:sldMk cId="1231642108" sldId="257"/>
            <ac:spMk id="18" creationId="{6674A9DF-ED7A-E998-E367-071F9BAE9EEB}"/>
          </ac:spMkLst>
        </pc:spChg>
        <pc:spChg chg="add mod">
          <ac:chgData name="Ryan Sundberg" userId="9d928d5ca16deceb" providerId="LiveId" clId="{FEC7A904-D273-42F0-83AB-71E7B3BFEEAC}" dt="2023-06-14T08:54:42.943" v="450" actId="1076"/>
          <ac:spMkLst>
            <pc:docMk/>
            <pc:sldMk cId="1231642108" sldId="257"/>
            <ac:spMk id="19" creationId="{DAD4158E-D158-8963-C14A-3AC23ACA9477}"/>
          </ac:spMkLst>
        </pc:spChg>
        <pc:spChg chg="add del mod">
          <ac:chgData name="Ryan Sundberg" userId="9d928d5ca16deceb" providerId="LiveId" clId="{FEC7A904-D273-42F0-83AB-71E7B3BFEEAC}" dt="2023-06-13T16:40:11.422" v="28"/>
          <ac:spMkLst>
            <pc:docMk/>
            <pc:sldMk cId="1231642108" sldId="257"/>
            <ac:spMk id="19" creationId="{F34DFB0E-1F66-EAA5-63EF-14DD679F31D2}"/>
          </ac:spMkLst>
        </pc:spChg>
        <pc:spChg chg="add mod">
          <ac:chgData name="Ryan Sundberg" userId="9d928d5ca16deceb" providerId="LiveId" clId="{FEC7A904-D273-42F0-83AB-71E7B3BFEEAC}" dt="2023-06-14T08:54:54.548" v="454" actId="1076"/>
          <ac:spMkLst>
            <pc:docMk/>
            <pc:sldMk cId="1231642108" sldId="257"/>
            <ac:spMk id="20" creationId="{34E98191-1101-45E5-1A8B-6933A6FD6121}"/>
          </ac:spMkLst>
        </pc:spChg>
        <pc:spChg chg="add del mod">
          <ac:chgData name="Ryan Sundberg" userId="9d928d5ca16deceb" providerId="LiveId" clId="{FEC7A904-D273-42F0-83AB-71E7B3BFEEAC}" dt="2023-06-13T16:40:11.422" v="28"/>
          <ac:spMkLst>
            <pc:docMk/>
            <pc:sldMk cId="1231642108" sldId="257"/>
            <ac:spMk id="20" creationId="{B3E4E166-10FC-7F1D-FFB3-D10AB789625A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1" creationId="{E79EFE57-3FB5-F564-2F18-4012F4BE5411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2" creationId="{2E62665E-C9C2-7CB3-5D54-A99FE6273236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3" creationId="{15E44D86-C0B6-900D-1AC6-7CE3CCE4AF86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4" creationId="{5BF7EF37-B677-20C9-ECD7-0BE1EEE79486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5" creationId="{9EE40796-E32D-DAF0-E5F2-6F358DC90BEF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6" creationId="{D1562B99-9FB7-9F9B-0845-9B23BB3F40F2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7" creationId="{22F7258E-7E49-283C-19EE-20B20835E837}"/>
          </ac:spMkLst>
        </pc:spChg>
        <pc:spChg chg="add del mod">
          <ac:chgData name="Ryan Sundberg" userId="9d928d5ca16deceb" providerId="LiveId" clId="{FEC7A904-D273-42F0-83AB-71E7B3BFEEAC}" dt="2023-06-14T08:39:18.890" v="242" actId="478"/>
          <ac:spMkLst>
            <pc:docMk/>
            <pc:sldMk cId="1231642108" sldId="257"/>
            <ac:spMk id="28" creationId="{B24CE886-BB2B-F599-A3B0-B5D43C5C84B1}"/>
          </ac:spMkLst>
        </pc:spChg>
        <pc:spChg chg="add del mod">
          <ac:chgData name="Ryan Sundberg" userId="9d928d5ca16deceb" providerId="LiveId" clId="{FEC7A904-D273-42F0-83AB-71E7B3BFEEAC}" dt="2023-06-14T08:39:04.973" v="241" actId="478"/>
          <ac:spMkLst>
            <pc:docMk/>
            <pc:sldMk cId="1231642108" sldId="257"/>
            <ac:spMk id="29" creationId="{043E04CC-2EC3-CD12-46E7-D932BECF505B}"/>
          </ac:spMkLst>
        </pc:spChg>
        <pc:spChg chg="add del mod">
          <ac:chgData name="Ryan Sundberg" userId="9d928d5ca16deceb" providerId="LiveId" clId="{FEC7A904-D273-42F0-83AB-71E7B3BFEEAC}" dt="2023-06-14T08:39:04.973" v="241" actId="478"/>
          <ac:spMkLst>
            <pc:docMk/>
            <pc:sldMk cId="1231642108" sldId="257"/>
            <ac:spMk id="30" creationId="{8242E6F2-DAFE-A961-7517-36F2E60A9365}"/>
          </ac:spMkLst>
        </pc:spChg>
        <pc:spChg chg="add mod">
          <ac:chgData name="Ryan Sundberg" userId="9d928d5ca16deceb" providerId="LiveId" clId="{FEC7A904-D273-42F0-83AB-71E7B3BFEEAC}" dt="2023-06-14T08:58:07.075" v="568" actId="1076"/>
          <ac:spMkLst>
            <pc:docMk/>
            <pc:sldMk cId="1231642108" sldId="257"/>
            <ac:spMk id="31" creationId="{75BB2F26-DCA6-E3B2-2AED-3D913E6E1B4C}"/>
          </ac:spMkLst>
        </pc:spChg>
        <pc:spChg chg="add del mod">
          <ac:chgData name="Ryan Sundberg" userId="9d928d5ca16deceb" providerId="LiveId" clId="{FEC7A904-D273-42F0-83AB-71E7B3BFEEAC}" dt="2023-06-14T09:08:10.831" v="798" actId="478"/>
          <ac:spMkLst>
            <pc:docMk/>
            <pc:sldMk cId="1231642108" sldId="257"/>
            <ac:spMk id="32" creationId="{01172F56-A790-FA73-D95E-A31D97AE186D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3" creationId="{60F0F6EF-FECC-BBCE-BD31-591015789A14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4" creationId="{2539307A-983D-7578-AFD3-0642C6F49B71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5" creationId="{C0797EFD-4B03-324D-D7C4-AC3ADB8ACDB7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6" creationId="{5613EAF9-1977-8D57-7EB9-19B3B677B3E8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7" creationId="{1AC021F9-10B5-FC61-4944-3C1274629F91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8" creationId="{3FB29616-7A4F-4391-202B-F2D3EC165C88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39" creationId="{FC7190DC-76F8-C4CA-C87D-8ED960F8ADA2}"/>
          </ac:spMkLst>
        </pc:spChg>
        <pc:spChg chg="add del mod">
          <ac:chgData name="Ryan Sundberg" userId="9d928d5ca16deceb" providerId="LiveId" clId="{FEC7A904-D273-42F0-83AB-71E7B3BFEEAC}" dt="2023-06-14T08:42:41.516" v="268" actId="478"/>
          <ac:spMkLst>
            <pc:docMk/>
            <pc:sldMk cId="1231642108" sldId="257"/>
            <ac:spMk id="40" creationId="{8674D817-B165-65FC-6CC8-E25FF93209F5}"/>
          </ac:spMkLst>
        </pc:spChg>
        <pc:spChg chg="add mod">
          <ac:chgData name="Ryan Sundberg" userId="9d928d5ca16deceb" providerId="LiveId" clId="{FEC7A904-D273-42F0-83AB-71E7B3BFEEAC}" dt="2023-06-14T08:55:09.972" v="460" actId="1076"/>
          <ac:spMkLst>
            <pc:docMk/>
            <pc:sldMk cId="1231642108" sldId="257"/>
            <ac:spMk id="41" creationId="{8DD23417-22EC-003D-F07C-D2E63BB763AB}"/>
          </ac:spMkLst>
        </pc:spChg>
        <pc:spChg chg="add mod">
          <ac:chgData name="Ryan Sundberg" userId="9d928d5ca16deceb" providerId="LiveId" clId="{FEC7A904-D273-42F0-83AB-71E7B3BFEEAC}" dt="2023-06-14T08:55:08.339" v="459" actId="1076"/>
          <ac:spMkLst>
            <pc:docMk/>
            <pc:sldMk cId="1231642108" sldId="257"/>
            <ac:spMk id="42" creationId="{B1170EEA-4278-619F-33FB-17C43EFD9226}"/>
          </ac:spMkLst>
        </pc:spChg>
        <pc:spChg chg="add del mod">
          <ac:chgData name="Ryan Sundberg" userId="9d928d5ca16deceb" providerId="LiveId" clId="{FEC7A904-D273-42F0-83AB-71E7B3BFEEAC}" dt="2023-06-14T09:11:05.533" v="874" actId="21"/>
          <ac:spMkLst>
            <pc:docMk/>
            <pc:sldMk cId="1231642108" sldId="257"/>
            <ac:spMk id="43" creationId="{3346FBA0-2F22-CEB7-094D-7A6A3A987096}"/>
          </ac:spMkLst>
        </pc:spChg>
        <pc:spChg chg="add del mod">
          <ac:chgData name="Ryan Sundberg" userId="9d928d5ca16deceb" providerId="LiveId" clId="{FEC7A904-D273-42F0-83AB-71E7B3BFEEAC}" dt="2023-06-14T08:47:28.366" v="358" actId="478"/>
          <ac:spMkLst>
            <pc:docMk/>
            <pc:sldMk cId="1231642108" sldId="257"/>
            <ac:spMk id="44" creationId="{EB97CB61-AB10-D596-E775-DE203AF1E972}"/>
          </ac:spMkLst>
        </pc:spChg>
        <pc:spChg chg="add del mod">
          <ac:chgData name="Ryan Sundberg" userId="9d928d5ca16deceb" providerId="LiveId" clId="{FEC7A904-D273-42F0-83AB-71E7B3BFEEAC}" dt="2023-06-14T08:47:28.366" v="358" actId="478"/>
          <ac:spMkLst>
            <pc:docMk/>
            <pc:sldMk cId="1231642108" sldId="257"/>
            <ac:spMk id="45" creationId="{A00573B6-9441-2F8F-55E9-05D1A8DD016F}"/>
          </ac:spMkLst>
        </pc:spChg>
        <pc:spChg chg="add del mod">
          <ac:chgData name="Ryan Sundberg" userId="9d928d5ca16deceb" providerId="LiveId" clId="{FEC7A904-D273-42F0-83AB-71E7B3BFEEAC}" dt="2023-06-14T08:47:28.366" v="358" actId="478"/>
          <ac:spMkLst>
            <pc:docMk/>
            <pc:sldMk cId="1231642108" sldId="257"/>
            <ac:spMk id="46" creationId="{34032BD5-10A6-7F6D-A36B-2B258E636744}"/>
          </ac:spMkLst>
        </pc:spChg>
        <pc:spChg chg="add del mod">
          <ac:chgData name="Ryan Sundberg" userId="9d928d5ca16deceb" providerId="LiveId" clId="{FEC7A904-D273-42F0-83AB-71E7B3BFEEAC}" dt="2023-06-14T09:11:05.533" v="874" actId="21"/>
          <ac:spMkLst>
            <pc:docMk/>
            <pc:sldMk cId="1231642108" sldId="257"/>
            <ac:spMk id="47" creationId="{28E65CBB-68B0-7A7B-4EB4-EE4F313F4392}"/>
          </ac:spMkLst>
        </pc:spChg>
        <pc:spChg chg="add del mod">
          <ac:chgData name="Ryan Sundberg" userId="9d928d5ca16deceb" providerId="LiveId" clId="{FEC7A904-D273-42F0-83AB-71E7B3BFEEAC}" dt="2023-06-14T09:11:05.533" v="874" actId="21"/>
          <ac:spMkLst>
            <pc:docMk/>
            <pc:sldMk cId="1231642108" sldId="257"/>
            <ac:spMk id="48" creationId="{FDEC437A-96F1-CF4F-A664-BA83EFA02D16}"/>
          </ac:spMkLst>
        </pc:spChg>
        <pc:spChg chg="add del mod">
          <ac:chgData name="Ryan Sundberg" userId="9d928d5ca16deceb" providerId="LiveId" clId="{FEC7A904-D273-42F0-83AB-71E7B3BFEEAC}" dt="2023-06-14T09:11:05.533" v="874" actId="21"/>
          <ac:spMkLst>
            <pc:docMk/>
            <pc:sldMk cId="1231642108" sldId="257"/>
            <ac:spMk id="49" creationId="{7BB00220-33E4-EC1D-3FB5-15438FE3BFAA}"/>
          </ac:spMkLst>
        </pc:spChg>
        <pc:spChg chg="add del mod">
          <ac:chgData name="Ryan Sundberg" userId="9d928d5ca16deceb" providerId="LiveId" clId="{FEC7A904-D273-42F0-83AB-71E7B3BFEEAC}" dt="2023-06-14T09:11:05.533" v="874" actId="21"/>
          <ac:spMkLst>
            <pc:docMk/>
            <pc:sldMk cId="1231642108" sldId="257"/>
            <ac:spMk id="50" creationId="{240B7773-8E68-318F-24E4-90CC41B19808}"/>
          </ac:spMkLst>
        </pc:spChg>
        <pc:spChg chg="add mod">
          <ac:chgData name="Ryan Sundberg" userId="9d928d5ca16deceb" providerId="LiveId" clId="{FEC7A904-D273-42F0-83AB-71E7B3BFEEAC}" dt="2023-06-14T09:19:37.542" v="935" actId="1076"/>
          <ac:spMkLst>
            <pc:docMk/>
            <pc:sldMk cId="1231642108" sldId="257"/>
            <ac:spMk id="51" creationId="{0EB085B2-715B-64DA-7C95-8B29C81A160F}"/>
          </ac:spMkLst>
        </pc:spChg>
        <pc:spChg chg="add mod">
          <ac:chgData name="Ryan Sundberg" userId="9d928d5ca16deceb" providerId="LiveId" clId="{FEC7A904-D273-42F0-83AB-71E7B3BFEEAC}" dt="2023-06-14T09:19:12.557" v="928" actId="1076"/>
          <ac:spMkLst>
            <pc:docMk/>
            <pc:sldMk cId="1231642108" sldId="257"/>
            <ac:spMk id="52" creationId="{6610CBB3-78BD-6CAB-C309-D8CA39391355}"/>
          </ac:spMkLst>
        </pc:spChg>
        <pc:spChg chg="add mod ord">
          <ac:chgData name="Ryan Sundberg" userId="9d928d5ca16deceb" providerId="LiveId" clId="{FEC7A904-D273-42F0-83AB-71E7B3BFEEAC}" dt="2023-06-14T09:18:49.699" v="922" actId="166"/>
          <ac:spMkLst>
            <pc:docMk/>
            <pc:sldMk cId="1231642108" sldId="257"/>
            <ac:spMk id="53" creationId="{DC3F493D-DF6F-E5AD-747F-CEBF334BC8A5}"/>
          </ac:spMkLst>
        </pc:spChg>
        <pc:spChg chg="add mod">
          <ac:chgData name="Ryan Sundberg" userId="9d928d5ca16deceb" providerId="LiveId" clId="{FEC7A904-D273-42F0-83AB-71E7B3BFEEAC}" dt="2023-06-14T09:18:02.587" v="911" actId="1076"/>
          <ac:spMkLst>
            <pc:docMk/>
            <pc:sldMk cId="1231642108" sldId="257"/>
            <ac:spMk id="54" creationId="{7BC2FD47-CB28-96CD-EEAF-08AB9991CB51}"/>
          </ac:spMkLst>
        </pc:spChg>
        <pc:spChg chg="add mod">
          <ac:chgData name="Ryan Sundberg" userId="9d928d5ca16deceb" providerId="LiveId" clId="{FEC7A904-D273-42F0-83AB-71E7B3BFEEAC}" dt="2023-06-14T08:57:37.968" v="546" actId="1076"/>
          <ac:spMkLst>
            <pc:docMk/>
            <pc:sldMk cId="1231642108" sldId="257"/>
            <ac:spMk id="55" creationId="{2B97828E-4547-17FE-F16B-0084B0065DEE}"/>
          </ac:spMkLst>
        </pc:spChg>
        <pc:spChg chg="add mod">
          <ac:chgData name="Ryan Sundberg" userId="9d928d5ca16deceb" providerId="LiveId" clId="{FEC7A904-D273-42F0-83AB-71E7B3BFEEAC}" dt="2023-06-14T08:57:53.183" v="566" actId="20577"/>
          <ac:spMkLst>
            <pc:docMk/>
            <pc:sldMk cId="1231642108" sldId="257"/>
            <ac:spMk id="56" creationId="{D07E2861-128D-A126-2571-6169BEA299D6}"/>
          </ac:spMkLst>
        </pc:spChg>
        <pc:spChg chg="add mod ord">
          <ac:chgData name="Ryan Sundberg" userId="9d928d5ca16deceb" providerId="LiveId" clId="{FEC7A904-D273-42F0-83AB-71E7B3BFEEAC}" dt="2023-06-14T09:19:31.028" v="933" actId="14100"/>
          <ac:spMkLst>
            <pc:docMk/>
            <pc:sldMk cId="1231642108" sldId="257"/>
            <ac:spMk id="57" creationId="{16995DB4-317B-3078-0D20-CDF8B1130DF3}"/>
          </ac:spMkLst>
        </pc:spChg>
        <pc:spChg chg="add del mod ord">
          <ac:chgData name="Ryan Sundberg" userId="9d928d5ca16deceb" providerId="LiveId" clId="{FEC7A904-D273-42F0-83AB-71E7B3BFEEAC}" dt="2023-06-14T09:17:24.684" v="902" actId="478"/>
          <ac:spMkLst>
            <pc:docMk/>
            <pc:sldMk cId="1231642108" sldId="257"/>
            <ac:spMk id="58" creationId="{1A146AE9-88F2-C684-FDBF-427AAC099305}"/>
          </ac:spMkLst>
        </pc:spChg>
        <pc:spChg chg="add del mod ord">
          <ac:chgData name="Ryan Sundberg" userId="9d928d5ca16deceb" providerId="LiveId" clId="{FEC7A904-D273-42F0-83AB-71E7B3BFEEAC}" dt="2023-06-14T09:17:26.312" v="903" actId="478"/>
          <ac:spMkLst>
            <pc:docMk/>
            <pc:sldMk cId="1231642108" sldId="257"/>
            <ac:spMk id="59" creationId="{3CB15D58-BA76-96FB-00A0-816DC1B2ABBD}"/>
          </ac:spMkLst>
        </pc:spChg>
        <pc:spChg chg="add del mod ord">
          <ac:chgData name="Ryan Sundberg" userId="9d928d5ca16deceb" providerId="LiveId" clId="{FEC7A904-D273-42F0-83AB-71E7B3BFEEAC}" dt="2023-06-14T09:17:04.218" v="898" actId="478"/>
          <ac:spMkLst>
            <pc:docMk/>
            <pc:sldMk cId="1231642108" sldId="257"/>
            <ac:spMk id="60" creationId="{6DEFBF63-800C-BE5E-9ED7-731E2DB01E4D}"/>
          </ac:spMkLst>
        </pc:spChg>
        <pc:spChg chg="add mod">
          <ac:chgData name="Ryan Sundberg" userId="9d928d5ca16deceb" providerId="LiveId" clId="{FEC7A904-D273-42F0-83AB-71E7B3BFEEAC}" dt="2023-06-14T09:19:53.493" v="936" actId="14100"/>
          <ac:spMkLst>
            <pc:docMk/>
            <pc:sldMk cId="1231642108" sldId="257"/>
            <ac:spMk id="61" creationId="{28270ED1-D735-7CB5-64B3-C41F378BAB80}"/>
          </ac:spMkLst>
        </pc:spChg>
        <pc:spChg chg="add del mod">
          <ac:chgData name="Ryan Sundberg" userId="9d928d5ca16deceb" providerId="LiveId" clId="{FEC7A904-D273-42F0-83AB-71E7B3BFEEAC}" dt="2023-06-14T09:17:21.546" v="901" actId="478"/>
          <ac:spMkLst>
            <pc:docMk/>
            <pc:sldMk cId="1231642108" sldId="257"/>
            <ac:spMk id="62" creationId="{59DE7987-80CA-34E4-CCD2-38535E4DF461}"/>
          </ac:spMkLst>
        </pc:spChg>
        <pc:spChg chg="add del mod">
          <ac:chgData name="Ryan Sundberg" userId="9d928d5ca16deceb" providerId="LiveId" clId="{FEC7A904-D273-42F0-83AB-71E7B3BFEEAC}" dt="2023-06-14T09:17:26.860" v="904" actId="478"/>
          <ac:spMkLst>
            <pc:docMk/>
            <pc:sldMk cId="1231642108" sldId="257"/>
            <ac:spMk id="63" creationId="{A0AD844C-DF42-946F-D9A2-1E135CC98304}"/>
          </ac:spMkLst>
        </pc:spChg>
        <pc:spChg chg="add del mod">
          <ac:chgData name="Ryan Sundberg" userId="9d928d5ca16deceb" providerId="LiveId" clId="{FEC7A904-D273-42F0-83AB-71E7B3BFEEAC}" dt="2023-06-14T09:17:02.510" v="897" actId="478"/>
          <ac:spMkLst>
            <pc:docMk/>
            <pc:sldMk cId="1231642108" sldId="257"/>
            <ac:spMk id="64" creationId="{42C42F1A-7AF1-FF38-853C-BA6F4538E8F7}"/>
          </ac:spMkLst>
        </pc:spChg>
        <pc:spChg chg="add mod">
          <ac:chgData name="Ryan Sundberg" userId="9d928d5ca16deceb" providerId="LiveId" clId="{FEC7A904-D273-42F0-83AB-71E7B3BFEEAC}" dt="2023-06-14T09:08:13.765" v="799" actId="1076"/>
          <ac:spMkLst>
            <pc:docMk/>
            <pc:sldMk cId="1231642108" sldId="257"/>
            <ac:spMk id="65" creationId="{73C995EE-8D66-135B-6F2B-A859D4659980}"/>
          </ac:spMkLst>
        </pc:spChg>
        <pc:spChg chg="add mod">
          <ac:chgData name="Ryan Sundberg" userId="9d928d5ca16deceb" providerId="LiveId" clId="{FEC7A904-D273-42F0-83AB-71E7B3BFEEAC}" dt="2023-06-14T09:10:25.930" v="872" actId="1076"/>
          <ac:spMkLst>
            <pc:docMk/>
            <pc:sldMk cId="1231642108" sldId="257"/>
            <ac:spMk id="66" creationId="{CFC406B3-A3C7-80E2-ACAB-A9E5C9A617F2}"/>
          </ac:spMkLst>
        </pc:spChg>
        <pc:spChg chg="add mod ord">
          <ac:chgData name="Ryan Sundberg" userId="9d928d5ca16deceb" providerId="LiveId" clId="{FEC7A904-D273-42F0-83AB-71E7B3BFEEAC}" dt="2023-06-14T09:21:36.401" v="1012" actId="1076"/>
          <ac:spMkLst>
            <pc:docMk/>
            <pc:sldMk cId="1231642108" sldId="257"/>
            <ac:spMk id="67" creationId="{D50453B4-40BE-AB05-AEFB-3E10333DD5E2}"/>
          </ac:spMkLst>
        </pc:spChg>
        <pc:spChg chg="add mod">
          <ac:chgData name="Ryan Sundberg" userId="9d928d5ca16deceb" providerId="LiveId" clId="{FEC7A904-D273-42F0-83AB-71E7B3BFEEAC}" dt="2023-06-14T09:21:17.959" v="1005" actId="14100"/>
          <ac:spMkLst>
            <pc:docMk/>
            <pc:sldMk cId="1231642108" sldId="257"/>
            <ac:spMk id="68" creationId="{7F911D5C-DBF5-A1F5-65C3-1C959F629079}"/>
          </ac:spMkLst>
        </pc:spChg>
        <pc:spChg chg="add mod">
          <ac:chgData name="Ryan Sundberg" userId="9d928d5ca16deceb" providerId="LiveId" clId="{FEC7A904-D273-42F0-83AB-71E7B3BFEEAC}" dt="2023-06-14T09:21:12.295" v="1002" actId="14100"/>
          <ac:spMkLst>
            <pc:docMk/>
            <pc:sldMk cId="1231642108" sldId="257"/>
            <ac:spMk id="69" creationId="{0A140BF9-FADB-DAB7-1003-D0690E407330}"/>
          </ac:spMkLst>
        </pc:spChg>
        <pc:spChg chg="add mod">
          <ac:chgData name="Ryan Sundberg" userId="9d928d5ca16deceb" providerId="LiveId" clId="{FEC7A904-D273-42F0-83AB-71E7B3BFEEAC}" dt="2023-06-14T09:21:02.589" v="1000" actId="14100"/>
          <ac:spMkLst>
            <pc:docMk/>
            <pc:sldMk cId="1231642108" sldId="257"/>
            <ac:spMk id="70" creationId="{E7C21389-FE5D-61EE-42DE-3B5D2B4B0AFC}"/>
          </ac:spMkLst>
        </pc:spChg>
        <pc:spChg chg="add mod">
          <ac:chgData name="Ryan Sundberg" userId="9d928d5ca16deceb" providerId="LiveId" clId="{FEC7A904-D273-42F0-83AB-71E7B3BFEEAC}" dt="2023-06-14T09:21:27.125" v="1009" actId="1076"/>
          <ac:spMkLst>
            <pc:docMk/>
            <pc:sldMk cId="1231642108" sldId="257"/>
            <ac:spMk id="71" creationId="{0AE4B6E5-CC1C-B5CB-8112-85BD8C0B68E1}"/>
          </ac:spMkLst>
        </pc:spChg>
        <pc:spChg chg="add mod">
          <ac:chgData name="Ryan Sundberg" userId="9d928d5ca16deceb" providerId="LiveId" clId="{FEC7A904-D273-42F0-83AB-71E7B3BFEEAC}" dt="2023-06-14T09:21:24.311" v="1008" actId="1076"/>
          <ac:spMkLst>
            <pc:docMk/>
            <pc:sldMk cId="1231642108" sldId="257"/>
            <ac:spMk id="72" creationId="{9BCAE6E2-40D2-D46E-A23A-FF716267192B}"/>
          </ac:spMkLst>
        </pc:spChg>
      </pc:sldChg>
      <pc:sldChg chg="addSp delSp modSp new mod">
        <pc:chgData name="Ryan Sundberg" userId="9d928d5ca16deceb" providerId="LiveId" clId="{FEC7A904-D273-42F0-83AB-71E7B3BFEEAC}" dt="2023-06-14T09:37:47.693" v="1335" actId="14100"/>
        <pc:sldMkLst>
          <pc:docMk/>
          <pc:sldMk cId="2524665562" sldId="258"/>
        </pc:sldMkLst>
        <pc:spChg chg="del">
          <ac:chgData name="Ryan Sundberg" userId="9d928d5ca16deceb" providerId="LiveId" clId="{FEC7A904-D273-42F0-83AB-71E7B3BFEEAC}" dt="2023-06-14T09:09:20.753" v="826" actId="478"/>
          <ac:spMkLst>
            <pc:docMk/>
            <pc:sldMk cId="2524665562" sldId="258"/>
            <ac:spMk id="2" creationId="{93E4BCD0-BF4C-131E-D6FF-76111D830FAC}"/>
          </ac:spMkLst>
        </pc:spChg>
        <pc:spChg chg="del">
          <ac:chgData name="Ryan Sundberg" userId="9d928d5ca16deceb" providerId="LiveId" clId="{FEC7A904-D273-42F0-83AB-71E7B3BFEEAC}" dt="2023-06-14T09:09:22.482" v="827" actId="478"/>
          <ac:spMkLst>
            <pc:docMk/>
            <pc:sldMk cId="2524665562" sldId="258"/>
            <ac:spMk id="3" creationId="{1735479A-3BB7-3E2F-BCA3-F58B2905D36B}"/>
          </ac:spMkLst>
        </pc:spChg>
        <pc:spChg chg="add mod">
          <ac:chgData name="Ryan Sundberg" userId="9d928d5ca16deceb" providerId="LiveId" clId="{FEC7A904-D273-42F0-83AB-71E7B3BFEEAC}" dt="2023-06-14T09:28:05.951" v="1113" actId="1076"/>
          <ac:spMkLst>
            <pc:docMk/>
            <pc:sldMk cId="2524665562" sldId="258"/>
            <ac:spMk id="4" creationId="{199161A9-8E64-9C73-D976-5B2125842C77}"/>
          </ac:spMkLst>
        </pc:spChg>
        <pc:spChg chg="add mod">
          <ac:chgData name="Ryan Sundberg" userId="9d928d5ca16deceb" providerId="LiveId" clId="{FEC7A904-D273-42F0-83AB-71E7B3BFEEAC}" dt="2023-06-14T09:22:56.339" v="1023" actId="14100"/>
          <ac:spMkLst>
            <pc:docMk/>
            <pc:sldMk cId="2524665562" sldId="258"/>
            <ac:spMk id="5" creationId="{6F636595-7F63-3C06-B5FD-45BF6AA44164}"/>
          </ac:spMkLst>
        </pc:spChg>
        <pc:spChg chg="add del mod">
          <ac:chgData name="Ryan Sundberg" userId="9d928d5ca16deceb" providerId="LiveId" clId="{FEC7A904-D273-42F0-83AB-71E7B3BFEEAC}" dt="2023-06-14T09:25:04.797" v="1064" actId="478"/>
          <ac:spMkLst>
            <pc:docMk/>
            <pc:sldMk cId="2524665562" sldId="258"/>
            <ac:spMk id="6" creationId="{98D349AB-9781-02B0-EBFB-EC8B5ED7CF49}"/>
          </ac:spMkLst>
        </pc:spChg>
        <pc:spChg chg="add mod">
          <ac:chgData name="Ryan Sundberg" userId="9d928d5ca16deceb" providerId="LiveId" clId="{FEC7A904-D273-42F0-83AB-71E7B3BFEEAC}" dt="2023-06-14T09:35:56.805" v="1266" actId="1076"/>
          <ac:spMkLst>
            <pc:docMk/>
            <pc:sldMk cId="2524665562" sldId="258"/>
            <ac:spMk id="7" creationId="{95AA82F5-046A-2D90-5A02-896F4E21B78C}"/>
          </ac:spMkLst>
        </pc:spChg>
        <pc:spChg chg="add del mod">
          <ac:chgData name="Ryan Sundberg" userId="9d928d5ca16deceb" providerId="LiveId" clId="{FEC7A904-D273-42F0-83AB-71E7B3BFEEAC}" dt="2023-06-14T09:25:09.182" v="1066" actId="478"/>
          <ac:spMkLst>
            <pc:docMk/>
            <pc:sldMk cId="2524665562" sldId="258"/>
            <ac:spMk id="8" creationId="{DF77CCEB-7C42-FFCB-7990-A2AD9ADD850C}"/>
          </ac:spMkLst>
        </pc:spChg>
        <pc:spChg chg="add del mod">
          <ac:chgData name="Ryan Sundberg" userId="9d928d5ca16deceb" providerId="LiveId" clId="{FEC7A904-D273-42F0-83AB-71E7B3BFEEAC}" dt="2023-06-14T09:25:10.963" v="1067" actId="478"/>
          <ac:spMkLst>
            <pc:docMk/>
            <pc:sldMk cId="2524665562" sldId="258"/>
            <ac:spMk id="9" creationId="{C59A8346-BA8E-F0AF-BEC2-0899685329D1}"/>
          </ac:spMkLst>
        </pc:spChg>
        <pc:spChg chg="add del mod">
          <ac:chgData name="Ryan Sundberg" userId="9d928d5ca16deceb" providerId="LiveId" clId="{FEC7A904-D273-42F0-83AB-71E7B3BFEEAC}" dt="2023-06-14T09:25:11.569" v="1068" actId="478"/>
          <ac:spMkLst>
            <pc:docMk/>
            <pc:sldMk cId="2524665562" sldId="258"/>
            <ac:spMk id="10" creationId="{0CBC7AA1-4BB2-F1D1-55EB-58411A8C5933}"/>
          </ac:spMkLst>
        </pc:spChg>
        <pc:spChg chg="add mod">
          <ac:chgData name="Ryan Sundberg" userId="9d928d5ca16deceb" providerId="LiveId" clId="{FEC7A904-D273-42F0-83AB-71E7B3BFEEAC}" dt="2023-06-14T09:36:01.162" v="1267" actId="1076"/>
          <ac:spMkLst>
            <pc:docMk/>
            <pc:sldMk cId="2524665562" sldId="258"/>
            <ac:spMk id="11" creationId="{3CBA285E-C695-A33E-FDE4-37138E322B06}"/>
          </ac:spMkLst>
        </pc:spChg>
        <pc:spChg chg="add mod">
          <ac:chgData name="Ryan Sundberg" userId="9d928d5ca16deceb" providerId="LiveId" clId="{FEC7A904-D273-42F0-83AB-71E7B3BFEEAC}" dt="2023-06-14T09:36:03.478" v="1268" actId="1076"/>
          <ac:spMkLst>
            <pc:docMk/>
            <pc:sldMk cId="2524665562" sldId="258"/>
            <ac:spMk id="12" creationId="{F7A70FCE-8355-CB89-6079-A745ADF186E3}"/>
          </ac:spMkLst>
        </pc:spChg>
        <pc:spChg chg="add mod">
          <ac:chgData name="Ryan Sundberg" userId="9d928d5ca16deceb" providerId="LiveId" clId="{FEC7A904-D273-42F0-83AB-71E7B3BFEEAC}" dt="2023-06-14T09:36:06.197" v="1269" actId="1076"/>
          <ac:spMkLst>
            <pc:docMk/>
            <pc:sldMk cId="2524665562" sldId="258"/>
            <ac:spMk id="13" creationId="{59074C25-2B69-08F3-9836-20AF50CA4EDF}"/>
          </ac:spMkLst>
        </pc:spChg>
        <pc:spChg chg="add mod">
          <ac:chgData name="Ryan Sundberg" userId="9d928d5ca16deceb" providerId="LiveId" clId="{FEC7A904-D273-42F0-83AB-71E7B3BFEEAC}" dt="2023-06-14T09:26:49.388" v="1094" actId="1076"/>
          <ac:spMkLst>
            <pc:docMk/>
            <pc:sldMk cId="2524665562" sldId="258"/>
            <ac:spMk id="14" creationId="{9C021A27-77F4-5CF4-8869-0885B8238F8C}"/>
          </ac:spMkLst>
        </pc:spChg>
        <pc:spChg chg="add mod">
          <ac:chgData name="Ryan Sundberg" userId="9d928d5ca16deceb" providerId="LiveId" clId="{FEC7A904-D273-42F0-83AB-71E7B3BFEEAC}" dt="2023-06-14T09:34:16.550" v="1241" actId="115"/>
          <ac:spMkLst>
            <pc:docMk/>
            <pc:sldMk cId="2524665562" sldId="258"/>
            <ac:spMk id="15" creationId="{3696087B-49F0-8CF4-5E90-84010D863FE5}"/>
          </ac:spMkLst>
        </pc:spChg>
        <pc:spChg chg="add mod">
          <ac:chgData name="Ryan Sundberg" userId="9d928d5ca16deceb" providerId="LiveId" clId="{FEC7A904-D273-42F0-83AB-71E7B3BFEEAC}" dt="2023-06-14T09:25:48.971" v="1078" actId="1076"/>
          <ac:spMkLst>
            <pc:docMk/>
            <pc:sldMk cId="2524665562" sldId="258"/>
            <ac:spMk id="16" creationId="{9E6B0A4E-CED7-9D1F-0BB7-800BC637D15E}"/>
          </ac:spMkLst>
        </pc:spChg>
        <pc:spChg chg="add mod">
          <ac:chgData name="Ryan Sundberg" userId="9d928d5ca16deceb" providerId="LiveId" clId="{FEC7A904-D273-42F0-83AB-71E7B3BFEEAC}" dt="2023-06-14T09:25:48.971" v="1078" actId="1076"/>
          <ac:spMkLst>
            <pc:docMk/>
            <pc:sldMk cId="2524665562" sldId="258"/>
            <ac:spMk id="17" creationId="{EF75E7EC-E5E1-B091-38FA-6C2E0D976540}"/>
          </ac:spMkLst>
        </pc:spChg>
        <pc:spChg chg="add mod">
          <ac:chgData name="Ryan Sundberg" userId="9d928d5ca16deceb" providerId="LiveId" clId="{FEC7A904-D273-42F0-83AB-71E7B3BFEEAC}" dt="2023-06-14T09:26:27.573" v="1087" actId="14100"/>
          <ac:spMkLst>
            <pc:docMk/>
            <pc:sldMk cId="2524665562" sldId="258"/>
            <ac:spMk id="18" creationId="{210D32A1-8FD5-90EF-B367-CCAC0492235F}"/>
          </ac:spMkLst>
        </pc:spChg>
        <pc:spChg chg="add mod">
          <ac:chgData name="Ryan Sundberg" userId="9d928d5ca16deceb" providerId="LiveId" clId="{FEC7A904-D273-42F0-83AB-71E7B3BFEEAC}" dt="2023-06-14T09:35:13.974" v="1263" actId="1076"/>
          <ac:spMkLst>
            <pc:docMk/>
            <pc:sldMk cId="2524665562" sldId="258"/>
            <ac:spMk id="19" creationId="{2CE7483E-566E-F821-3FA9-B608324AF53E}"/>
          </ac:spMkLst>
        </pc:spChg>
        <pc:spChg chg="add mod">
          <ac:chgData name="Ryan Sundberg" userId="9d928d5ca16deceb" providerId="LiveId" clId="{FEC7A904-D273-42F0-83AB-71E7B3BFEEAC}" dt="2023-06-14T09:27:16.123" v="1103" actId="14100"/>
          <ac:spMkLst>
            <pc:docMk/>
            <pc:sldMk cId="2524665562" sldId="258"/>
            <ac:spMk id="20" creationId="{01984E27-5645-FF62-0A33-91BBD6DB94D2}"/>
          </ac:spMkLst>
        </pc:spChg>
        <pc:spChg chg="add mod">
          <ac:chgData name="Ryan Sundberg" userId="9d928d5ca16deceb" providerId="LiveId" clId="{FEC7A904-D273-42F0-83AB-71E7B3BFEEAC}" dt="2023-06-14T09:27:11.906" v="1102" actId="1076"/>
          <ac:spMkLst>
            <pc:docMk/>
            <pc:sldMk cId="2524665562" sldId="258"/>
            <ac:spMk id="21" creationId="{2B6FE995-D706-4106-CA56-11E42186333E}"/>
          </ac:spMkLst>
        </pc:spChg>
        <pc:spChg chg="add mod">
          <ac:chgData name="Ryan Sundberg" userId="9d928d5ca16deceb" providerId="LiveId" clId="{FEC7A904-D273-42F0-83AB-71E7B3BFEEAC}" dt="2023-06-14T09:28:02.332" v="1111" actId="14100"/>
          <ac:spMkLst>
            <pc:docMk/>
            <pc:sldMk cId="2524665562" sldId="258"/>
            <ac:spMk id="22" creationId="{7EBB3BF2-92F5-A1D1-390A-678BB1CB9970}"/>
          </ac:spMkLst>
        </pc:spChg>
        <pc:spChg chg="add mod">
          <ac:chgData name="Ryan Sundberg" userId="9d928d5ca16deceb" providerId="LiveId" clId="{FEC7A904-D273-42F0-83AB-71E7B3BFEEAC}" dt="2023-06-14T09:28:10.409" v="1114" actId="1076"/>
          <ac:spMkLst>
            <pc:docMk/>
            <pc:sldMk cId="2524665562" sldId="258"/>
            <ac:spMk id="23" creationId="{BA121359-AAFC-EEAA-A379-50AE6AD19F58}"/>
          </ac:spMkLst>
        </pc:spChg>
        <pc:spChg chg="add mod">
          <ac:chgData name="Ryan Sundberg" userId="9d928d5ca16deceb" providerId="LiveId" clId="{FEC7A904-D273-42F0-83AB-71E7B3BFEEAC}" dt="2023-06-14T09:27:59.297" v="1110" actId="14100"/>
          <ac:spMkLst>
            <pc:docMk/>
            <pc:sldMk cId="2524665562" sldId="258"/>
            <ac:spMk id="24" creationId="{3CA4D140-453C-2F58-EBA6-64D5367506FE}"/>
          </ac:spMkLst>
        </pc:spChg>
        <pc:spChg chg="add mod">
          <ac:chgData name="Ryan Sundberg" userId="9d928d5ca16deceb" providerId="LiveId" clId="{FEC7A904-D273-42F0-83AB-71E7B3BFEEAC}" dt="2023-06-14T09:28:37.356" v="1119" actId="1076"/>
          <ac:spMkLst>
            <pc:docMk/>
            <pc:sldMk cId="2524665562" sldId="258"/>
            <ac:spMk id="25" creationId="{1155919D-13C9-ABE9-9CAE-7F387D8457F9}"/>
          </ac:spMkLst>
        </pc:spChg>
        <pc:spChg chg="add mod">
          <ac:chgData name="Ryan Sundberg" userId="9d928d5ca16deceb" providerId="LiveId" clId="{FEC7A904-D273-42F0-83AB-71E7B3BFEEAC}" dt="2023-06-14T09:28:45.327" v="1121" actId="14100"/>
          <ac:spMkLst>
            <pc:docMk/>
            <pc:sldMk cId="2524665562" sldId="258"/>
            <ac:spMk id="26" creationId="{C64AADA3-DE07-89F1-EBC5-F7BBCD71478D}"/>
          </ac:spMkLst>
        </pc:spChg>
        <pc:spChg chg="add mod">
          <ac:chgData name="Ryan Sundberg" userId="9d928d5ca16deceb" providerId="LiveId" clId="{FEC7A904-D273-42F0-83AB-71E7B3BFEEAC}" dt="2023-06-14T09:28:49.393" v="1122" actId="1076"/>
          <ac:spMkLst>
            <pc:docMk/>
            <pc:sldMk cId="2524665562" sldId="258"/>
            <ac:spMk id="27" creationId="{8391FD29-F8E4-066C-D4EB-E7C25DB81D1C}"/>
          </ac:spMkLst>
        </pc:spChg>
        <pc:spChg chg="add mod">
          <ac:chgData name="Ryan Sundberg" userId="9d928d5ca16deceb" providerId="LiveId" clId="{FEC7A904-D273-42F0-83AB-71E7B3BFEEAC}" dt="2023-06-14T09:28:32.458" v="1117" actId="14100"/>
          <ac:spMkLst>
            <pc:docMk/>
            <pc:sldMk cId="2524665562" sldId="258"/>
            <ac:spMk id="28" creationId="{1D715C5A-E778-B55C-5193-EE2FA774F5DB}"/>
          </ac:spMkLst>
        </pc:spChg>
        <pc:spChg chg="add mod">
          <ac:chgData name="Ryan Sundberg" userId="9d928d5ca16deceb" providerId="LiveId" clId="{FEC7A904-D273-42F0-83AB-71E7B3BFEEAC}" dt="2023-06-14T09:28:35.504" v="1118" actId="1076"/>
          <ac:spMkLst>
            <pc:docMk/>
            <pc:sldMk cId="2524665562" sldId="258"/>
            <ac:spMk id="29" creationId="{571BDB59-1314-A537-A945-ECAF9A5F228C}"/>
          </ac:spMkLst>
        </pc:spChg>
        <pc:spChg chg="add mod">
          <ac:chgData name="Ryan Sundberg" userId="9d928d5ca16deceb" providerId="LiveId" clId="{FEC7A904-D273-42F0-83AB-71E7B3BFEEAC}" dt="2023-06-14T09:29:31.573" v="1128" actId="14100"/>
          <ac:spMkLst>
            <pc:docMk/>
            <pc:sldMk cId="2524665562" sldId="258"/>
            <ac:spMk id="30" creationId="{918A49D6-3846-2D31-7AEE-D748AE56C33D}"/>
          </ac:spMkLst>
        </pc:spChg>
        <pc:spChg chg="add mod">
          <ac:chgData name="Ryan Sundberg" userId="9d928d5ca16deceb" providerId="LiveId" clId="{FEC7A904-D273-42F0-83AB-71E7B3BFEEAC}" dt="2023-06-14T09:29:27.924" v="1127" actId="1076"/>
          <ac:spMkLst>
            <pc:docMk/>
            <pc:sldMk cId="2524665562" sldId="258"/>
            <ac:spMk id="31" creationId="{8CBC7A90-A891-A70C-32EA-8BFE07ABFF0F}"/>
          </ac:spMkLst>
        </pc:spChg>
        <pc:spChg chg="add mod">
          <ac:chgData name="Ryan Sundberg" userId="9d928d5ca16deceb" providerId="LiveId" clId="{FEC7A904-D273-42F0-83AB-71E7B3BFEEAC}" dt="2023-06-14T09:29:40.741" v="1132" actId="14100"/>
          <ac:spMkLst>
            <pc:docMk/>
            <pc:sldMk cId="2524665562" sldId="258"/>
            <ac:spMk id="32" creationId="{A1A0B342-4B10-6E0E-F4A1-4297C5418CF2}"/>
          </ac:spMkLst>
        </pc:spChg>
        <pc:spChg chg="add mod">
          <ac:chgData name="Ryan Sundberg" userId="9d928d5ca16deceb" providerId="LiveId" clId="{FEC7A904-D273-42F0-83AB-71E7B3BFEEAC}" dt="2023-06-14T09:29:46.324" v="1133" actId="1076"/>
          <ac:spMkLst>
            <pc:docMk/>
            <pc:sldMk cId="2524665562" sldId="258"/>
            <ac:spMk id="33" creationId="{B3D8C4CD-108B-5EC5-3FAB-618B883219F7}"/>
          </ac:spMkLst>
        </pc:spChg>
        <pc:spChg chg="add mod">
          <ac:chgData name="Ryan Sundberg" userId="9d928d5ca16deceb" providerId="LiveId" clId="{FEC7A904-D273-42F0-83AB-71E7B3BFEEAC}" dt="2023-06-14T09:37:13.948" v="1292" actId="1076"/>
          <ac:spMkLst>
            <pc:docMk/>
            <pc:sldMk cId="2524665562" sldId="258"/>
            <ac:spMk id="34" creationId="{9EF23226-4A0E-4AE1-4040-E0767A5946CF}"/>
          </ac:spMkLst>
        </pc:spChg>
        <pc:spChg chg="add mod">
          <ac:chgData name="Ryan Sundberg" userId="9d928d5ca16deceb" providerId="LiveId" clId="{FEC7A904-D273-42F0-83AB-71E7B3BFEEAC}" dt="2023-06-14T09:37:19.489" v="1294" actId="1076"/>
          <ac:spMkLst>
            <pc:docMk/>
            <pc:sldMk cId="2524665562" sldId="258"/>
            <ac:spMk id="35" creationId="{9DCCCEC2-5CF0-1574-BF9A-2FFF281DCAAE}"/>
          </ac:spMkLst>
        </pc:spChg>
        <pc:spChg chg="add mod">
          <ac:chgData name="Ryan Sundberg" userId="9d928d5ca16deceb" providerId="LiveId" clId="{FEC7A904-D273-42F0-83AB-71E7B3BFEEAC}" dt="2023-06-14T09:34:44.212" v="1254" actId="207"/>
          <ac:spMkLst>
            <pc:docMk/>
            <pc:sldMk cId="2524665562" sldId="258"/>
            <ac:spMk id="36" creationId="{E9F1FFE8-2C6B-2B4B-5A0C-A2093DF902BA}"/>
          </ac:spMkLst>
        </pc:spChg>
        <pc:spChg chg="add mod">
          <ac:chgData name="Ryan Sundberg" userId="9d928d5ca16deceb" providerId="LiveId" clId="{FEC7A904-D273-42F0-83AB-71E7B3BFEEAC}" dt="2023-06-14T09:34:53.915" v="1260" actId="1076"/>
          <ac:spMkLst>
            <pc:docMk/>
            <pc:sldMk cId="2524665562" sldId="258"/>
            <ac:spMk id="37" creationId="{787C87C1-B6C9-5F71-9C9B-B649EAFDC325}"/>
          </ac:spMkLst>
        </pc:spChg>
        <pc:spChg chg="add mod">
          <ac:chgData name="Ryan Sundberg" userId="9d928d5ca16deceb" providerId="LiveId" clId="{FEC7A904-D273-42F0-83AB-71E7B3BFEEAC}" dt="2023-06-14T09:35:06.703" v="1262" actId="1076"/>
          <ac:spMkLst>
            <pc:docMk/>
            <pc:sldMk cId="2524665562" sldId="258"/>
            <ac:spMk id="38" creationId="{F9A02A3D-A549-C5EF-4784-AB583749EDBA}"/>
          </ac:spMkLst>
        </pc:spChg>
        <pc:spChg chg="add mod">
          <ac:chgData name="Ryan Sundberg" userId="9d928d5ca16deceb" providerId="LiveId" clId="{FEC7A904-D273-42F0-83AB-71E7B3BFEEAC}" dt="2023-06-14T09:35:02.106" v="1261" actId="1076"/>
          <ac:spMkLst>
            <pc:docMk/>
            <pc:sldMk cId="2524665562" sldId="258"/>
            <ac:spMk id="39" creationId="{F237A503-5929-94B2-80C0-4F89C1E37842}"/>
          </ac:spMkLst>
        </pc:spChg>
        <pc:spChg chg="add mod">
          <ac:chgData name="Ryan Sundberg" userId="9d928d5ca16deceb" providerId="LiveId" clId="{FEC7A904-D273-42F0-83AB-71E7B3BFEEAC}" dt="2023-06-14T09:34:50.654" v="1259" actId="1076"/>
          <ac:spMkLst>
            <pc:docMk/>
            <pc:sldMk cId="2524665562" sldId="258"/>
            <ac:spMk id="40" creationId="{B5B1625F-DE2A-C635-4CFE-80FFAC88F462}"/>
          </ac:spMkLst>
        </pc:spChg>
        <pc:spChg chg="add mod">
          <ac:chgData name="Ryan Sundberg" userId="9d928d5ca16deceb" providerId="LiveId" clId="{FEC7A904-D273-42F0-83AB-71E7B3BFEEAC}" dt="2023-06-14T09:36:25.459" v="1280" actId="1076"/>
          <ac:spMkLst>
            <pc:docMk/>
            <pc:sldMk cId="2524665562" sldId="258"/>
            <ac:spMk id="41" creationId="{8D6E1612-C2D1-DF9A-A0E5-A2E3117BADDE}"/>
          </ac:spMkLst>
        </pc:spChg>
        <pc:spChg chg="add mod">
          <ac:chgData name="Ryan Sundberg" userId="9d928d5ca16deceb" providerId="LiveId" clId="{FEC7A904-D273-42F0-83AB-71E7B3BFEEAC}" dt="2023-06-14T09:37:47.693" v="1335" actId="14100"/>
          <ac:spMkLst>
            <pc:docMk/>
            <pc:sldMk cId="2524665562" sldId="258"/>
            <ac:spMk id="42" creationId="{5BB99EB8-076F-CCE9-5DDF-BFA4788045AE}"/>
          </ac:spMkLst>
        </pc:spChg>
        <pc:spChg chg="add mod">
          <ac:chgData name="Ryan Sundberg" userId="9d928d5ca16deceb" providerId="LiveId" clId="{FEC7A904-D273-42F0-83AB-71E7B3BFEEAC}" dt="2023-06-14T09:37:40.237" v="1322" actId="14100"/>
          <ac:spMkLst>
            <pc:docMk/>
            <pc:sldMk cId="2524665562" sldId="258"/>
            <ac:spMk id="43" creationId="{CDFFF703-603E-53DD-14BB-362C999F565E}"/>
          </ac:spMkLst>
        </pc:spChg>
        <pc:spChg chg="add mod">
          <ac:chgData name="Ryan Sundberg" userId="9d928d5ca16deceb" providerId="LiveId" clId="{FEC7A904-D273-42F0-83AB-71E7B3BFEEAC}" dt="2023-06-14T09:37:32.440" v="1309" actId="20577"/>
          <ac:spMkLst>
            <pc:docMk/>
            <pc:sldMk cId="2524665562" sldId="258"/>
            <ac:spMk id="44" creationId="{32F0DAF2-4B73-8F34-BAA3-2AEA7069330B}"/>
          </ac:spMkLst>
        </pc:spChg>
        <pc:spChg chg="add mod">
          <ac:chgData name="Ryan Sundberg" userId="9d928d5ca16deceb" providerId="LiveId" clId="{FEC7A904-D273-42F0-83AB-71E7B3BFEEAC}" dt="2023-06-14T09:37:25.086" v="1299" actId="20577"/>
          <ac:spMkLst>
            <pc:docMk/>
            <pc:sldMk cId="2524665562" sldId="258"/>
            <ac:spMk id="45" creationId="{5F89FA22-832A-6742-5930-3C340D0B4B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31E-D87B-545C-D381-4690702E6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A8AA-FC51-2902-5739-7B4368994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1395-401A-E914-0B71-F07565A2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6581-64F4-08C1-B378-6C31F796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1BCB-046A-A695-1A27-536E5D6D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CF1-2088-F4A9-B752-EEE793A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8E8D-5870-A986-AD88-65868A5A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8BAF-6E66-06C5-ACB2-2F78580F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F553-2B31-8EF7-55C0-CB7EA2CF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B651-0B67-6CD4-7A14-5570718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2B7CA-D7CC-BFD7-88D2-F9558B1E5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0689-1B28-9786-B197-1DC70A05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5623-39B3-7F85-45DC-F5E045E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488A-3620-5F58-E30D-904A5B4E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708-7635-5DCB-38C6-9191BB1A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5307-3E84-4D26-0F31-594CB283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8ED0-078D-1F95-232B-DA4B0E20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88C3-B7E4-5414-CCBA-39B0B33E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DB71-2A6E-46F1-0B7A-BBA5F15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5844-D1DF-B0AE-8087-49272F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BDF-368D-CE93-6BFD-7E830A9C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DA52-31BD-539C-344A-542B5656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CA89-8357-4F58-0ABF-07E2F0A0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3608-BCCB-4759-23D2-2AC9799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4A53-B65A-8988-2CEE-9614AD0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A7C-C862-7943-F5E6-61C83A99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6912-7226-1764-3E8A-69A393CB9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29CC-1A6A-6F4C-C60B-55ADE6BA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3FE4-6DD5-CC81-F46B-39FAAAE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8AE7-03BE-D6F2-9FC0-581BDE5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1461-7672-C638-7E67-66E04F54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4344-724C-2B57-A3DC-A113B7C8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1D3D-45C8-1F47-0543-F0A74873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DA0B-B00A-87F1-0D8D-62D2B34F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8A5F1-78C3-9FDB-6117-3F87B15C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80D9-9D3A-F10B-4399-078BE34B5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1F692-52D8-B198-B732-C927DFF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F3106-18B6-B8EE-FBEE-19FE4FAB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066E4-31AA-F651-8AA9-A64D43E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E28E-2C24-73F2-2F2B-A313E1F7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C00C-A432-DE83-B217-60CFDA9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FC15-7D1C-43EA-14BB-7635265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98DE-D182-808C-464C-F7EB75A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EA77A-C6DB-DB73-ACDC-7974CBF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9684A-9B1F-0F8A-DF41-34CBF37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4846E-712E-EA54-8723-4F66338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4390-2302-30B3-DE3A-29C396C9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2141-6E3F-59FC-53C5-DB92EF04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F36A-A6BF-5095-9C0F-364DEC1B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C2F9-D1E6-BAB1-0987-43399180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FDB9-5862-EAAE-C35D-F228B5D1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5ED2-A5FF-7796-1AA6-F652AB5D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012E-5BD3-20F6-C2E5-66C409A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F9FF1-683C-3056-933A-75A18AE22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61B2-CFA7-BE0F-031A-681C0F33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46C8E-DB2F-C5AE-DA50-41962B7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9112-6B01-8E55-F2BD-E0A4E795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DCFD-5C09-5100-0F8D-7B9958F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2C1A7-5F2B-0954-AB21-FDFACA8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5E61-A7E2-D3C3-2B2A-A8C3E5A4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2BB4-D0F8-ADCF-DB3B-5B4ACB5C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1243-4B41-4CE1-94BD-11FF7F2A913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27A-91FB-ECCC-41F1-5A1A1869C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03A5-4C3D-634C-7651-D5E223B7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CB103C-6A13-2898-EBDB-9AA37CB80D59}"/>
              </a:ext>
            </a:extLst>
          </p:cNvPr>
          <p:cNvSpPr/>
          <p:nvPr/>
        </p:nvSpPr>
        <p:spPr>
          <a:xfrm>
            <a:off x="239069" y="38836"/>
            <a:ext cx="1640002" cy="80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43C836-029A-238F-EAFC-9F9E5D489A6D}"/>
              </a:ext>
            </a:extLst>
          </p:cNvPr>
          <p:cNvSpPr/>
          <p:nvPr/>
        </p:nvSpPr>
        <p:spPr>
          <a:xfrm>
            <a:off x="10372632" y="48773"/>
            <a:ext cx="1640002" cy="80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0F11B3-593D-904D-D07E-AFA08BA921C0}"/>
              </a:ext>
            </a:extLst>
          </p:cNvPr>
          <p:cNvSpPr/>
          <p:nvPr/>
        </p:nvSpPr>
        <p:spPr>
          <a:xfrm>
            <a:off x="7980032" y="73446"/>
            <a:ext cx="1640002" cy="80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75B14-D32B-BC3C-0730-1BACA650DEDB}"/>
              </a:ext>
            </a:extLst>
          </p:cNvPr>
          <p:cNvSpPr/>
          <p:nvPr/>
        </p:nvSpPr>
        <p:spPr>
          <a:xfrm>
            <a:off x="2297973" y="50589"/>
            <a:ext cx="1640002" cy="80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82AD40-90D4-6EDF-A91F-970D84684FF1}"/>
              </a:ext>
            </a:extLst>
          </p:cNvPr>
          <p:cNvSpPr/>
          <p:nvPr/>
        </p:nvSpPr>
        <p:spPr>
          <a:xfrm>
            <a:off x="5009969" y="48019"/>
            <a:ext cx="1640002" cy="80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653DC-6A33-9521-B3D9-A0AB189B8EC9}"/>
              </a:ext>
            </a:extLst>
          </p:cNvPr>
          <p:cNvSpPr/>
          <p:nvPr/>
        </p:nvSpPr>
        <p:spPr>
          <a:xfrm>
            <a:off x="97443" y="1803633"/>
            <a:ext cx="2705878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180B4-75B8-E2B0-7CF9-81ADC0D640C2}"/>
              </a:ext>
            </a:extLst>
          </p:cNvPr>
          <p:cNvSpPr txBox="1"/>
          <p:nvPr/>
        </p:nvSpPr>
        <p:spPr>
          <a:xfrm>
            <a:off x="5631109" y="1167475"/>
            <a:ext cx="175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Current 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DA473-6963-6B06-0171-EF67EBFCF331}"/>
              </a:ext>
            </a:extLst>
          </p:cNvPr>
          <p:cNvSpPr txBox="1"/>
          <p:nvPr/>
        </p:nvSpPr>
        <p:spPr>
          <a:xfrm>
            <a:off x="620772" y="84429"/>
            <a:ext cx="11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FA9F-E6EA-6B9F-25D8-C3883A8319BF}"/>
              </a:ext>
            </a:extLst>
          </p:cNvPr>
          <p:cNvSpPr txBox="1"/>
          <p:nvPr/>
        </p:nvSpPr>
        <p:spPr>
          <a:xfrm>
            <a:off x="2642725" y="13082"/>
            <a:ext cx="11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B686C-FE03-5536-4D96-091C6D81F731}"/>
              </a:ext>
            </a:extLst>
          </p:cNvPr>
          <p:cNvSpPr txBox="1"/>
          <p:nvPr/>
        </p:nvSpPr>
        <p:spPr>
          <a:xfrm>
            <a:off x="10753063" y="56507"/>
            <a:ext cx="11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61926-DA73-CA43-5CD2-DEBA1D1DDDC0}"/>
              </a:ext>
            </a:extLst>
          </p:cNvPr>
          <p:cNvSpPr/>
          <p:nvPr/>
        </p:nvSpPr>
        <p:spPr>
          <a:xfrm>
            <a:off x="3489821" y="1105103"/>
            <a:ext cx="2013358" cy="63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5F471-75DF-F2B7-8A10-BBF0ABDC3C64}"/>
              </a:ext>
            </a:extLst>
          </p:cNvPr>
          <p:cNvSpPr txBox="1"/>
          <p:nvPr/>
        </p:nvSpPr>
        <p:spPr>
          <a:xfrm>
            <a:off x="3676499" y="1179817"/>
            <a:ext cx="164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Local Time, Clouds,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69A9-BC08-07C9-FF17-165967A041CB}"/>
              </a:ext>
            </a:extLst>
          </p:cNvPr>
          <p:cNvSpPr txBox="1"/>
          <p:nvPr/>
        </p:nvSpPr>
        <p:spPr>
          <a:xfrm>
            <a:off x="5359679" y="38837"/>
            <a:ext cx="11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DB8FC3-E7B6-A3F0-0E04-3229DB08632F}"/>
              </a:ext>
            </a:extLst>
          </p:cNvPr>
          <p:cNvSpPr txBox="1"/>
          <p:nvPr/>
        </p:nvSpPr>
        <p:spPr>
          <a:xfrm>
            <a:off x="8276897" y="59327"/>
            <a:ext cx="11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AB585-297A-3D88-7F07-5F049056DCFF}"/>
              </a:ext>
            </a:extLst>
          </p:cNvPr>
          <p:cNvSpPr txBox="1"/>
          <p:nvPr/>
        </p:nvSpPr>
        <p:spPr>
          <a:xfrm>
            <a:off x="1006031" y="2156578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Skyline Image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BBD0F-265F-EB30-F21E-00F8C6FA8859}"/>
              </a:ext>
            </a:extLst>
          </p:cNvPr>
          <p:cNvSpPr/>
          <p:nvPr/>
        </p:nvSpPr>
        <p:spPr>
          <a:xfrm>
            <a:off x="9164544" y="1947232"/>
            <a:ext cx="2705878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5EC1D-0AE6-01B5-EDF8-5B65D1550FAF}"/>
              </a:ext>
            </a:extLst>
          </p:cNvPr>
          <p:cNvSpPr txBox="1"/>
          <p:nvPr/>
        </p:nvSpPr>
        <p:spPr>
          <a:xfrm>
            <a:off x="9496338" y="2467956"/>
            <a:ext cx="156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Neighborhood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54C9-A685-2042-DF80-E5349528324E}"/>
              </a:ext>
            </a:extLst>
          </p:cNvPr>
          <p:cNvSpPr/>
          <p:nvPr/>
        </p:nvSpPr>
        <p:spPr>
          <a:xfrm>
            <a:off x="104863" y="3840308"/>
            <a:ext cx="2705878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3D0498-1562-9337-09C0-5F280F330223}"/>
              </a:ext>
            </a:extLst>
          </p:cNvPr>
          <p:cNvSpPr txBox="1"/>
          <p:nvPr/>
        </p:nvSpPr>
        <p:spPr>
          <a:xfrm>
            <a:off x="1013451" y="4193253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Nature Image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30FD2E-B667-1854-81CA-E978EC299EAE}"/>
              </a:ext>
            </a:extLst>
          </p:cNvPr>
          <p:cNvSpPr/>
          <p:nvPr/>
        </p:nvSpPr>
        <p:spPr>
          <a:xfrm>
            <a:off x="9176698" y="3995355"/>
            <a:ext cx="2705878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8C29BE-4ABB-AE93-435E-0CCA27D43320}"/>
              </a:ext>
            </a:extLst>
          </p:cNvPr>
          <p:cNvSpPr txBox="1"/>
          <p:nvPr/>
        </p:nvSpPr>
        <p:spPr>
          <a:xfrm>
            <a:off x="9610558" y="4349286"/>
            <a:ext cx="138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Industry 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76809D-ACE6-9BCD-A9F4-23A961DA2944}"/>
              </a:ext>
            </a:extLst>
          </p:cNvPr>
          <p:cNvSpPr/>
          <p:nvPr/>
        </p:nvSpPr>
        <p:spPr>
          <a:xfrm>
            <a:off x="6238184" y="3995355"/>
            <a:ext cx="2964058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411961-273D-63F1-2536-2BB5B4BF6BB0}"/>
              </a:ext>
            </a:extLst>
          </p:cNvPr>
          <p:cNvSpPr txBox="1"/>
          <p:nvPr/>
        </p:nvSpPr>
        <p:spPr>
          <a:xfrm>
            <a:off x="6720705" y="4188995"/>
            <a:ext cx="25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28485D-C210-377F-663F-118D3E877471}"/>
              </a:ext>
            </a:extLst>
          </p:cNvPr>
          <p:cNvSpPr/>
          <p:nvPr/>
        </p:nvSpPr>
        <p:spPr>
          <a:xfrm>
            <a:off x="2810740" y="3840307"/>
            <a:ext cx="2938515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C6094-704E-F689-2C35-10CC2866E9D9}"/>
              </a:ext>
            </a:extLst>
          </p:cNvPr>
          <p:cNvSpPr txBox="1"/>
          <p:nvPr/>
        </p:nvSpPr>
        <p:spPr>
          <a:xfrm>
            <a:off x="3174615" y="4033947"/>
            <a:ext cx="25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835473-283E-6FDC-DAF2-5D956743FB7B}"/>
              </a:ext>
            </a:extLst>
          </p:cNvPr>
          <p:cNvSpPr/>
          <p:nvPr/>
        </p:nvSpPr>
        <p:spPr>
          <a:xfrm>
            <a:off x="2803320" y="1797906"/>
            <a:ext cx="2949430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5C0A89-87BF-02B6-CB6F-2C3BCE811739}"/>
              </a:ext>
            </a:extLst>
          </p:cNvPr>
          <p:cNvSpPr txBox="1"/>
          <p:nvPr/>
        </p:nvSpPr>
        <p:spPr>
          <a:xfrm>
            <a:off x="3167195" y="1991546"/>
            <a:ext cx="256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A05E19-D556-8308-D68B-C6B44C45DC67}"/>
              </a:ext>
            </a:extLst>
          </p:cNvPr>
          <p:cNvSpPr/>
          <p:nvPr/>
        </p:nvSpPr>
        <p:spPr>
          <a:xfrm>
            <a:off x="6215115" y="1946470"/>
            <a:ext cx="2930603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318264-8CC2-53B0-3035-315B28A4EE86}"/>
              </a:ext>
            </a:extLst>
          </p:cNvPr>
          <p:cNvSpPr txBox="1"/>
          <p:nvPr/>
        </p:nvSpPr>
        <p:spPr>
          <a:xfrm>
            <a:off x="6693296" y="2140110"/>
            <a:ext cx="255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D4E044-B40A-E723-6F31-237851058F52}"/>
              </a:ext>
            </a:extLst>
          </p:cNvPr>
          <p:cNvSpPr/>
          <p:nvPr/>
        </p:nvSpPr>
        <p:spPr>
          <a:xfrm>
            <a:off x="3489820" y="6006517"/>
            <a:ext cx="4790114" cy="70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565B96-68FC-60A5-685F-AC66CA5D77E2}"/>
              </a:ext>
            </a:extLst>
          </p:cNvPr>
          <p:cNvSpPr txBox="1"/>
          <p:nvPr/>
        </p:nvSpPr>
        <p:spPr>
          <a:xfrm>
            <a:off x="4890781" y="6175905"/>
            <a:ext cx="323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Embedded Video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A77A6C-F447-3400-5785-4D4DEA63A16C}"/>
              </a:ext>
            </a:extLst>
          </p:cNvPr>
          <p:cNvSpPr txBox="1"/>
          <p:nvPr/>
        </p:nvSpPr>
        <p:spPr>
          <a:xfrm>
            <a:off x="522621" y="1077943"/>
            <a:ext cx="22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*Background zoomed themed image of city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E09E92-1456-002A-DB91-7AF3664BD3D4}"/>
              </a:ext>
            </a:extLst>
          </p:cNvPr>
          <p:cNvSpPr txBox="1"/>
          <p:nvPr/>
        </p:nvSpPr>
        <p:spPr>
          <a:xfrm>
            <a:off x="620772" y="797326"/>
            <a:ext cx="96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Seattle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3CCBA9-FF66-122D-A2DA-9E43B07EB552}"/>
              </a:ext>
            </a:extLst>
          </p:cNvPr>
          <p:cNvSpPr txBox="1"/>
          <p:nvPr/>
        </p:nvSpPr>
        <p:spPr>
          <a:xfrm>
            <a:off x="2712340" y="801476"/>
            <a:ext cx="118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2EFB1A-2F7E-94DF-2B07-9BD8F49C2057}"/>
              </a:ext>
            </a:extLst>
          </p:cNvPr>
          <p:cNvSpPr txBox="1"/>
          <p:nvPr/>
        </p:nvSpPr>
        <p:spPr>
          <a:xfrm>
            <a:off x="10706001" y="803853"/>
            <a:ext cx="118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Dutch Harbor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ADD78A-88B8-B0CD-B45E-DF437859018C}"/>
              </a:ext>
            </a:extLst>
          </p:cNvPr>
          <p:cNvSpPr txBox="1"/>
          <p:nvPr/>
        </p:nvSpPr>
        <p:spPr>
          <a:xfrm>
            <a:off x="8183723" y="776521"/>
            <a:ext cx="157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Laguna Beach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8E1B7-341D-6DD6-75FA-BD5DFA0EFF1B}"/>
              </a:ext>
            </a:extLst>
          </p:cNvPr>
          <p:cNvSpPr txBox="1"/>
          <p:nvPr/>
        </p:nvSpPr>
        <p:spPr>
          <a:xfrm>
            <a:off x="5301383" y="845885"/>
            <a:ext cx="1530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Copenhagen</a:t>
            </a:r>
          </a:p>
        </p:txBody>
      </p:sp>
    </p:spTree>
    <p:extLst>
      <p:ext uri="{BB962C8B-B14F-4D97-AF65-F5344CB8AC3E}">
        <p14:creationId xmlns:p14="http://schemas.microsoft.com/office/powerpoint/2010/main" val="239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69C2F7-09EC-4814-8FB0-213360ADC2CA}"/>
              </a:ext>
            </a:extLst>
          </p:cNvPr>
          <p:cNvSpPr/>
          <p:nvPr/>
        </p:nvSpPr>
        <p:spPr>
          <a:xfrm>
            <a:off x="3238151" y="0"/>
            <a:ext cx="4194495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43656-DE0F-8815-A2B2-BCCF0B50E4EC}"/>
              </a:ext>
            </a:extLst>
          </p:cNvPr>
          <p:cNvSpPr txBox="1"/>
          <p:nvPr/>
        </p:nvSpPr>
        <p:spPr>
          <a:xfrm>
            <a:off x="5251902" y="1088197"/>
            <a:ext cx="16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Current City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BB2F26-DCA6-E3B2-2AED-3D913E6E1B4C}"/>
              </a:ext>
            </a:extLst>
          </p:cNvPr>
          <p:cNvSpPr/>
          <p:nvPr/>
        </p:nvSpPr>
        <p:spPr>
          <a:xfrm>
            <a:off x="3827766" y="960575"/>
            <a:ext cx="1338043" cy="69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7DF18F-A23D-9D25-8B28-7F254BADD076}"/>
              </a:ext>
            </a:extLst>
          </p:cNvPr>
          <p:cNvSpPr/>
          <p:nvPr/>
        </p:nvSpPr>
        <p:spPr>
          <a:xfrm>
            <a:off x="4033017" y="72870"/>
            <a:ext cx="553671" cy="55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7C63FE-D066-3FC9-C2E7-8B95855C5EFC}"/>
              </a:ext>
            </a:extLst>
          </p:cNvPr>
          <p:cNvSpPr/>
          <p:nvPr/>
        </p:nvSpPr>
        <p:spPr>
          <a:xfrm>
            <a:off x="4846397" y="88784"/>
            <a:ext cx="553671" cy="55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8082AA-45F9-B96F-FF28-74CA2AF90825}"/>
              </a:ext>
            </a:extLst>
          </p:cNvPr>
          <p:cNvSpPr/>
          <p:nvPr/>
        </p:nvSpPr>
        <p:spPr>
          <a:xfrm>
            <a:off x="5733514" y="93872"/>
            <a:ext cx="553671" cy="55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FAF5AE-C9E2-1BD1-BC92-790C25067A35}"/>
              </a:ext>
            </a:extLst>
          </p:cNvPr>
          <p:cNvSpPr/>
          <p:nvPr/>
        </p:nvSpPr>
        <p:spPr>
          <a:xfrm>
            <a:off x="6566273" y="85774"/>
            <a:ext cx="553671" cy="55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7B3AC5-D7E8-B117-AC78-6522E854412D}"/>
              </a:ext>
            </a:extLst>
          </p:cNvPr>
          <p:cNvSpPr/>
          <p:nvPr/>
        </p:nvSpPr>
        <p:spPr>
          <a:xfrm>
            <a:off x="3347741" y="31310"/>
            <a:ext cx="553671" cy="555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26609D-6926-AD31-96BB-F33346D43A28}"/>
              </a:ext>
            </a:extLst>
          </p:cNvPr>
          <p:cNvSpPr/>
          <p:nvPr/>
        </p:nvSpPr>
        <p:spPr>
          <a:xfrm>
            <a:off x="3408036" y="1691201"/>
            <a:ext cx="3605160" cy="1057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2BBFF-6625-9287-FA90-144AF88EDA89}"/>
              </a:ext>
            </a:extLst>
          </p:cNvPr>
          <p:cNvSpPr/>
          <p:nvPr/>
        </p:nvSpPr>
        <p:spPr>
          <a:xfrm>
            <a:off x="3419891" y="4921528"/>
            <a:ext cx="2794736" cy="938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FCCE86-84AA-786C-BB36-6F4C4AFF7376}"/>
              </a:ext>
            </a:extLst>
          </p:cNvPr>
          <p:cNvSpPr/>
          <p:nvPr/>
        </p:nvSpPr>
        <p:spPr>
          <a:xfrm>
            <a:off x="3238151" y="3485395"/>
            <a:ext cx="2495363" cy="94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4A9DF-ED7A-E998-E367-071F9BAE9EEB}"/>
              </a:ext>
            </a:extLst>
          </p:cNvPr>
          <p:cNvSpPr txBox="1"/>
          <p:nvPr/>
        </p:nvSpPr>
        <p:spPr>
          <a:xfrm>
            <a:off x="3506080" y="114091"/>
            <a:ext cx="6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4158E-D158-8963-C14A-3AC23ACA9477}"/>
              </a:ext>
            </a:extLst>
          </p:cNvPr>
          <p:cNvSpPr txBox="1"/>
          <p:nvPr/>
        </p:nvSpPr>
        <p:spPr>
          <a:xfrm>
            <a:off x="4184012" y="124594"/>
            <a:ext cx="6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8191-1101-45E5-1A8B-6933A6FD6121}"/>
              </a:ext>
            </a:extLst>
          </p:cNvPr>
          <p:cNvSpPr txBox="1"/>
          <p:nvPr/>
        </p:nvSpPr>
        <p:spPr>
          <a:xfrm>
            <a:off x="5002853" y="172126"/>
            <a:ext cx="6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23417-22EC-003D-F07C-D2E63BB763AB}"/>
              </a:ext>
            </a:extLst>
          </p:cNvPr>
          <p:cNvSpPr txBox="1"/>
          <p:nvPr/>
        </p:nvSpPr>
        <p:spPr>
          <a:xfrm>
            <a:off x="5864649" y="187157"/>
            <a:ext cx="6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170EEA-4278-619F-33FB-17C43EFD9226}"/>
              </a:ext>
            </a:extLst>
          </p:cNvPr>
          <p:cNvSpPr txBox="1"/>
          <p:nvPr/>
        </p:nvSpPr>
        <p:spPr>
          <a:xfrm>
            <a:off x="6702929" y="166154"/>
            <a:ext cx="63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46FBA0-2F22-CEB7-094D-7A6A3A987096}"/>
              </a:ext>
            </a:extLst>
          </p:cNvPr>
          <p:cNvSpPr txBox="1"/>
          <p:nvPr/>
        </p:nvSpPr>
        <p:spPr>
          <a:xfrm>
            <a:off x="3339348" y="551400"/>
            <a:ext cx="620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Seattle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65CBB-68B0-7A7B-4EB4-EE4F313F4392}"/>
              </a:ext>
            </a:extLst>
          </p:cNvPr>
          <p:cNvSpPr txBox="1"/>
          <p:nvPr/>
        </p:nvSpPr>
        <p:spPr>
          <a:xfrm>
            <a:off x="4056788" y="551400"/>
            <a:ext cx="763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Tempe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EC437A-96F1-CF4F-A664-BA83EFA02D16}"/>
              </a:ext>
            </a:extLst>
          </p:cNvPr>
          <p:cNvSpPr txBox="1"/>
          <p:nvPr/>
        </p:nvSpPr>
        <p:spPr>
          <a:xfrm>
            <a:off x="6564771" y="571495"/>
            <a:ext cx="763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Dutch Harbor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B00220-33E4-EC1D-3FB5-15438FE3BFAA}"/>
              </a:ext>
            </a:extLst>
          </p:cNvPr>
          <p:cNvSpPr txBox="1"/>
          <p:nvPr/>
        </p:nvSpPr>
        <p:spPr>
          <a:xfrm>
            <a:off x="5525374" y="614937"/>
            <a:ext cx="1015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Laguna Beach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0B7773-8E68-318F-24E4-90CC41B19808}"/>
              </a:ext>
            </a:extLst>
          </p:cNvPr>
          <p:cNvSpPr txBox="1"/>
          <p:nvPr/>
        </p:nvSpPr>
        <p:spPr>
          <a:xfrm>
            <a:off x="4690422" y="582381"/>
            <a:ext cx="98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Copenhagen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B085B2-715B-64DA-7C95-8B29C81A160F}"/>
              </a:ext>
            </a:extLst>
          </p:cNvPr>
          <p:cNvSpPr txBox="1"/>
          <p:nvPr/>
        </p:nvSpPr>
        <p:spPr>
          <a:xfrm>
            <a:off x="4803919" y="1920987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Skyline 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0CBB3-78BD-6CAB-C309-D8CA39391355}"/>
              </a:ext>
            </a:extLst>
          </p:cNvPr>
          <p:cNvSpPr txBox="1"/>
          <p:nvPr/>
        </p:nvSpPr>
        <p:spPr>
          <a:xfrm>
            <a:off x="4106444" y="3495859"/>
            <a:ext cx="114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Neighborhood Image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C2FD47-CB28-96CD-EEAF-08AB9991CB51}"/>
              </a:ext>
            </a:extLst>
          </p:cNvPr>
          <p:cNvSpPr txBox="1"/>
          <p:nvPr/>
        </p:nvSpPr>
        <p:spPr>
          <a:xfrm>
            <a:off x="4318635" y="5011345"/>
            <a:ext cx="122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Industry Image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7828E-4547-17FE-F16B-0084B0065DEE}"/>
              </a:ext>
            </a:extLst>
          </p:cNvPr>
          <p:cNvSpPr/>
          <p:nvPr/>
        </p:nvSpPr>
        <p:spPr>
          <a:xfrm>
            <a:off x="4137874" y="6075086"/>
            <a:ext cx="2455873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7E2861-128D-A126-2571-6169BEA299D6}"/>
              </a:ext>
            </a:extLst>
          </p:cNvPr>
          <p:cNvSpPr txBox="1"/>
          <p:nvPr/>
        </p:nvSpPr>
        <p:spPr>
          <a:xfrm>
            <a:off x="4499909" y="6243890"/>
            <a:ext cx="186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Embedded Video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270ED1-D735-7CB5-64B3-C41F378BAB80}"/>
              </a:ext>
            </a:extLst>
          </p:cNvPr>
          <p:cNvSpPr/>
          <p:nvPr/>
        </p:nvSpPr>
        <p:spPr>
          <a:xfrm>
            <a:off x="3624577" y="2757209"/>
            <a:ext cx="3495368" cy="689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5DB4-317B-3078-0D20-CDF8B1130DF3}"/>
              </a:ext>
            </a:extLst>
          </p:cNvPr>
          <p:cNvSpPr txBox="1"/>
          <p:nvPr/>
        </p:nvSpPr>
        <p:spPr>
          <a:xfrm>
            <a:off x="4078508" y="2926172"/>
            <a:ext cx="30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C995EE-8D66-135B-6F2B-A859D4659980}"/>
              </a:ext>
            </a:extLst>
          </p:cNvPr>
          <p:cNvSpPr txBox="1"/>
          <p:nvPr/>
        </p:nvSpPr>
        <p:spPr>
          <a:xfrm>
            <a:off x="3959944" y="916286"/>
            <a:ext cx="1132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Local Time, Clouds, and Temp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C406B3-A3C7-80E2-ACAB-A9E5C9A617F2}"/>
              </a:ext>
            </a:extLst>
          </p:cNvPr>
          <p:cNvSpPr txBox="1"/>
          <p:nvPr/>
        </p:nvSpPr>
        <p:spPr>
          <a:xfrm>
            <a:off x="872605" y="897555"/>
            <a:ext cx="22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*Background zoomed themed image of city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534418-0F41-F727-B18C-AFF4F706796C}"/>
              </a:ext>
            </a:extLst>
          </p:cNvPr>
          <p:cNvSpPr/>
          <p:nvPr/>
        </p:nvSpPr>
        <p:spPr>
          <a:xfrm>
            <a:off x="5173780" y="4041926"/>
            <a:ext cx="2304137" cy="99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3F493D-DF6F-E5AD-747F-CEBF334BC8A5}"/>
              </a:ext>
            </a:extLst>
          </p:cNvPr>
          <p:cNvSpPr txBox="1"/>
          <p:nvPr/>
        </p:nvSpPr>
        <p:spPr>
          <a:xfrm>
            <a:off x="5762513" y="4327839"/>
            <a:ext cx="131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Nature Image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1D5C-DBF5-A1F5-65C3-1C959F629079}"/>
              </a:ext>
            </a:extLst>
          </p:cNvPr>
          <p:cNvSpPr/>
          <p:nvPr/>
        </p:nvSpPr>
        <p:spPr>
          <a:xfrm>
            <a:off x="5762513" y="3510471"/>
            <a:ext cx="1670132" cy="53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140BF9-FADB-DAB7-1003-D0690E407330}"/>
              </a:ext>
            </a:extLst>
          </p:cNvPr>
          <p:cNvSpPr/>
          <p:nvPr/>
        </p:nvSpPr>
        <p:spPr>
          <a:xfrm>
            <a:off x="3238151" y="4459630"/>
            <a:ext cx="1927658" cy="447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C21389-FE5D-61EE-42DE-3B5D2B4B0AFC}"/>
              </a:ext>
            </a:extLst>
          </p:cNvPr>
          <p:cNvSpPr/>
          <p:nvPr/>
        </p:nvSpPr>
        <p:spPr>
          <a:xfrm>
            <a:off x="6214627" y="5068165"/>
            <a:ext cx="1218019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E4B6E5-CC1C-B5CB-8112-85BD8C0B68E1}"/>
              </a:ext>
            </a:extLst>
          </p:cNvPr>
          <p:cNvSpPr txBox="1"/>
          <p:nvPr/>
        </p:nvSpPr>
        <p:spPr>
          <a:xfrm>
            <a:off x="3594076" y="4449400"/>
            <a:ext cx="108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 image description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CAE6E2-40D2-D46E-A23A-FF716267192B}"/>
              </a:ext>
            </a:extLst>
          </p:cNvPr>
          <p:cNvSpPr txBox="1"/>
          <p:nvPr/>
        </p:nvSpPr>
        <p:spPr>
          <a:xfrm>
            <a:off x="6012632" y="3553001"/>
            <a:ext cx="108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 image description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0453B4-40BE-AB05-AEFB-3E10333DD5E2}"/>
              </a:ext>
            </a:extLst>
          </p:cNvPr>
          <p:cNvSpPr txBox="1"/>
          <p:nvPr/>
        </p:nvSpPr>
        <p:spPr>
          <a:xfrm>
            <a:off x="6322772" y="5139877"/>
            <a:ext cx="108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 image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12316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161A9-8E64-9C73-D976-5B2125842C77}"/>
              </a:ext>
            </a:extLst>
          </p:cNvPr>
          <p:cNvSpPr/>
          <p:nvPr/>
        </p:nvSpPr>
        <p:spPr>
          <a:xfrm>
            <a:off x="2021746" y="0"/>
            <a:ext cx="8699384" cy="6858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36595-7F63-3C06-B5FD-45BF6AA44164}"/>
              </a:ext>
            </a:extLst>
          </p:cNvPr>
          <p:cNvSpPr txBox="1"/>
          <p:nvPr/>
        </p:nvSpPr>
        <p:spPr>
          <a:xfrm>
            <a:off x="-13981" y="486561"/>
            <a:ext cx="1876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*Background zoomed themed image of city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AA82F5-046A-2D90-5A02-896F4E21B78C}"/>
              </a:ext>
            </a:extLst>
          </p:cNvPr>
          <p:cNvSpPr/>
          <p:nvPr/>
        </p:nvSpPr>
        <p:spPr>
          <a:xfrm>
            <a:off x="2176394" y="1937781"/>
            <a:ext cx="1455502" cy="716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BA285E-C695-A33E-FDE4-37138E322B06}"/>
              </a:ext>
            </a:extLst>
          </p:cNvPr>
          <p:cNvSpPr/>
          <p:nvPr/>
        </p:nvSpPr>
        <p:spPr>
          <a:xfrm>
            <a:off x="2172611" y="2904556"/>
            <a:ext cx="1455502" cy="716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A70FCE-8355-CB89-6079-A745ADF186E3}"/>
              </a:ext>
            </a:extLst>
          </p:cNvPr>
          <p:cNvSpPr/>
          <p:nvPr/>
        </p:nvSpPr>
        <p:spPr>
          <a:xfrm>
            <a:off x="2180189" y="3915221"/>
            <a:ext cx="1455502" cy="716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074C25-2B69-08F3-9836-20AF50CA4EDF}"/>
              </a:ext>
            </a:extLst>
          </p:cNvPr>
          <p:cNvSpPr/>
          <p:nvPr/>
        </p:nvSpPr>
        <p:spPr>
          <a:xfrm>
            <a:off x="2179020" y="4878434"/>
            <a:ext cx="1455502" cy="716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021A27-77F4-5CF4-8869-0885B8238F8C}"/>
              </a:ext>
            </a:extLst>
          </p:cNvPr>
          <p:cNvSpPr/>
          <p:nvPr/>
        </p:nvSpPr>
        <p:spPr>
          <a:xfrm>
            <a:off x="2179020" y="948226"/>
            <a:ext cx="1455502" cy="7167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6087B-49F0-8CF4-5E90-84010D863FE5}"/>
              </a:ext>
            </a:extLst>
          </p:cNvPr>
          <p:cNvSpPr txBox="1"/>
          <p:nvPr/>
        </p:nvSpPr>
        <p:spPr>
          <a:xfrm>
            <a:off x="4179813" y="284361"/>
            <a:ext cx="175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Current City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B0A4E-CED7-9D1F-0BB7-800BC637D15E}"/>
              </a:ext>
            </a:extLst>
          </p:cNvPr>
          <p:cNvSpPr/>
          <p:nvPr/>
        </p:nvSpPr>
        <p:spPr>
          <a:xfrm>
            <a:off x="2525085" y="128880"/>
            <a:ext cx="1560353" cy="71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E7EC-E5E1-B091-38FA-6C2E0D976540}"/>
              </a:ext>
            </a:extLst>
          </p:cNvPr>
          <p:cNvSpPr txBox="1"/>
          <p:nvPr/>
        </p:nvSpPr>
        <p:spPr>
          <a:xfrm>
            <a:off x="2730616" y="91900"/>
            <a:ext cx="1132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Local Time, Clouds, and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D32A1-8FD5-90EF-B367-CCAC0492235F}"/>
              </a:ext>
            </a:extLst>
          </p:cNvPr>
          <p:cNvSpPr/>
          <p:nvPr/>
        </p:nvSpPr>
        <p:spPr>
          <a:xfrm>
            <a:off x="4731391" y="924317"/>
            <a:ext cx="3504232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7483E-566E-F821-3FA9-B608324AF53E}"/>
              </a:ext>
            </a:extLst>
          </p:cNvPr>
          <p:cNvSpPr txBox="1"/>
          <p:nvPr/>
        </p:nvSpPr>
        <p:spPr>
          <a:xfrm>
            <a:off x="6100308" y="1468623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Skyline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4E27-5645-FF62-0A33-91BBD6DB94D2}"/>
              </a:ext>
            </a:extLst>
          </p:cNvPr>
          <p:cNvSpPr/>
          <p:nvPr/>
        </p:nvSpPr>
        <p:spPr>
          <a:xfrm>
            <a:off x="4731391" y="2651586"/>
            <a:ext cx="3504232" cy="628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FE995-D706-4106-CA56-11E42186333E}"/>
              </a:ext>
            </a:extLst>
          </p:cNvPr>
          <p:cNvSpPr txBox="1"/>
          <p:nvPr/>
        </p:nvSpPr>
        <p:spPr>
          <a:xfrm>
            <a:off x="5828284" y="2760623"/>
            <a:ext cx="256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BB3BF2-92F5-A1D1-390A-678BB1CB9970}"/>
              </a:ext>
            </a:extLst>
          </p:cNvPr>
          <p:cNvSpPr/>
          <p:nvPr/>
        </p:nvSpPr>
        <p:spPr>
          <a:xfrm>
            <a:off x="4179813" y="3405048"/>
            <a:ext cx="1612776" cy="120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121359-AAFC-EEAA-A379-50AE6AD19F58}"/>
              </a:ext>
            </a:extLst>
          </p:cNvPr>
          <p:cNvSpPr txBox="1"/>
          <p:nvPr/>
        </p:nvSpPr>
        <p:spPr>
          <a:xfrm>
            <a:off x="4271982" y="3627257"/>
            <a:ext cx="156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Neighborhood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A4D140-453C-2F58-EBA6-64D5367506FE}"/>
              </a:ext>
            </a:extLst>
          </p:cNvPr>
          <p:cNvSpPr/>
          <p:nvPr/>
        </p:nvSpPr>
        <p:spPr>
          <a:xfrm>
            <a:off x="4179812" y="4610014"/>
            <a:ext cx="1612775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5919D-13C9-ABE9-9CAE-7F387D8457F9}"/>
              </a:ext>
            </a:extLst>
          </p:cNvPr>
          <p:cNvSpPr txBox="1"/>
          <p:nvPr/>
        </p:nvSpPr>
        <p:spPr>
          <a:xfrm>
            <a:off x="4500175" y="4937277"/>
            <a:ext cx="255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4AADA3-DE07-89F1-EBC5-F7BBCD71478D}"/>
              </a:ext>
            </a:extLst>
          </p:cNvPr>
          <p:cNvSpPr/>
          <p:nvPr/>
        </p:nvSpPr>
        <p:spPr>
          <a:xfrm>
            <a:off x="6132945" y="3410341"/>
            <a:ext cx="1612775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91FD29-F8E4-066C-D4EB-E7C25DB81D1C}"/>
              </a:ext>
            </a:extLst>
          </p:cNvPr>
          <p:cNvSpPr txBox="1"/>
          <p:nvPr/>
        </p:nvSpPr>
        <p:spPr>
          <a:xfrm>
            <a:off x="6420845" y="3611348"/>
            <a:ext cx="138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Industry Image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15C5A-E778-B55C-5193-EE2FA774F5DB}"/>
              </a:ext>
            </a:extLst>
          </p:cNvPr>
          <p:cNvSpPr/>
          <p:nvPr/>
        </p:nvSpPr>
        <p:spPr>
          <a:xfrm>
            <a:off x="6132945" y="4610014"/>
            <a:ext cx="1612775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DB59-1314-A537-A945-ECAF9A5F228C}"/>
              </a:ext>
            </a:extLst>
          </p:cNvPr>
          <p:cNvSpPr txBox="1"/>
          <p:nvPr/>
        </p:nvSpPr>
        <p:spPr>
          <a:xfrm>
            <a:off x="6326206" y="4995617"/>
            <a:ext cx="257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8A49D6-3846-2D31-7AEE-D748AE56C33D}"/>
              </a:ext>
            </a:extLst>
          </p:cNvPr>
          <p:cNvSpPr/>
          <p:nvPr/>
        </p:nvSpPr>
        <p:spPr>
          <a:xfrm>
            <a:off x="8171580" y="3405048"/>
            <a:ext cx="1681722" cy="120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BC7A90-A891-A70C-32EA-8BFE07ABFF0F}"/>
              </a:ext>
            </a:extLst>
          </p:cNvPr>
          <p:cNvSpPr txBox="1"/>
          <p:nvPr/>
        </p:nvSpPr>
        <p:spPr>
          <a:xfrm>
            <a:off x="8568090" y="3749430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Nature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0B342-4B10-6E0E-F4A1-4297C5418CF2}"/>
              </a:ext>
            </a:extLst>
          </p:cNvPr>
          <p:cNvSpPr/>
          <p:nvPr/>
        </p:nvSpPr>
        <p:spPr>
          <a:xfrm>
            <a:off x="8171581" y="4609567"/>
            <a:ext cx="1681722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8C4CD-108B-5EC5-3FAB-618B883219F7}"/>
              </a:ext>
            </a:extLst>
          </p:cNvPr>
          <p:cNvSpPr txBox="1"/>
          <p:nvPr/>
        </p:nvSpPr>
        <p:spPr>
          <a:xfrm>
            <a:off x="8455904" y="5095912"/>
            <a:ext cx="25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F23226-4A0E-4AE1-4040-E0767A5946CF}"/>
              </a:ext>
            </a:extLst>
          </p:cNvPr>
          <p:cNvSpPr/>
          <p:nvPr/>
        </p:nvSpPr>
        <p:spPr>
          <a:xfrm>
            <a:off x="2114712" y="5825088"/>
            <a:ext cx="1970726" cy="926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CCEC2-5CF0-1574-BF9A-2FFF281DCAAE}"/>
              </a:ext>
            </a:extLst>
          </p:cNvPr>
          <p:cNvSpPr txBox="1"/>
          <p:nvPr/>
        </p:nvSpPr>
        <p:spPr>
          <a:xfrm>
            <a:off x="2338697" y="6054407"/>
            <a:ext cx="161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Embedded Video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1FFE8-2C6B-2B4B-5A0C-A2093DF902BA}"/>
              </a:ext>
            </a:extLst>
          </p:cNvPr>
          <p:cNvSpPr txBox="1"/>
          <p:nvPr/>
        </p:nvSpPr>
        <p:spPr>
          <a:xfrm>
            <a:off x="2338697" y="1076770"/>
            <a:ext cx="11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7C87C1-B6C9-5F71-9C9B-B649EAFDC325}"/>
              </a:ext>
            </a:extLst>
          </p:cNvPr>
          <p:cNvSpPr txBox="1"/>
          <p:nvPr/>
        </p:nvSpPr>
        <p:spPr>
          <a:xfrm>
            <a:off x="2338697" y="2934324"/>
            <a:ext cx="11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02A3D-A549-C5EF-4784-AB583749EDBA}"/>
              </a:ext>
            </a:extLst>
          </p:cNvPr>
          <p:cNvSpPr txBox="1"/>
          <p:nvPr/>
        </p:nvSpPr>
        <p:spPr>
          <a:xfrm>
            <a:off x="2368796" y="4929718"/>
            <a:ext cx="11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37A503-5929-94B2-80C0-4F89C1E37842}"/>
              </a:ext>
            </a:extLst>
          </p:cNvPr>
          <p:cNvSpPr txBox="1"/>
          <p:nvPr/>
        </p:nvSpPr>
        <p:spPr>
          <a:xfrm>
            <a:off x="2437385" y="3902644"/>
            <a:ext cx="11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B1625F-DE2A-C635-4CFE-80FFAC88F462}"/>
              </a:ext>
            </a:extLst>
          </p:cNvPr>
          <p:cNvSpPr txBox="1"/>
          <p:nvPr/>
        </p:nvSpPr>
        <p:spPr>
          <a:xfrm>
            <a:off x="2382849" y="1984744"/>
            <a:ext cx="11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E1612-C2D1-DF9A-A0E5-A2E3117BADDE}"/>
              </a:ext>
            </a:extLst>
          </p:cNvPr>
          <p:cNvSpPr txBox="1"/>
          <p:nvPr/>
        </p:nvSpPr>
        <p:spPr>
          <a:xfrm>
            <a:off x="2437385" y="1658872"/>
            <a:ext cx="113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Seattle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99EB8-076F-CCE9-5DDF-BFA4788045AE}"/>
              </a:ext>
            </a:extLst>
          </p:cNvPr>
          <p:cNvSpPr txBox="1"/>
          <p:nvPr/>
        </p:nvSpPr>
        <p:spPr>
          <a:xfrm>
            <a:off x="2244323" y="5531620"/>
            <a:ext cx="137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Dutch Harbor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FF703-603E-53DD-14BB-362C999F565E}"/>
              </a:ext>
            </a:extLst>
          </p:cNvPr>
          <p:cNvSpPr txBox="1"/>
          <p:nvPr/>
        </p:nvSpPr>
        <p:spPr>
          <a:xfrm>
            <a:off x="2398573" y="4587583"/>
            <a:ext cx="152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Laguna Beach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F0DAF2-4B73-8F34-BAA3-2AEA7069330B}"/>
              </a:ext>
            </a:extLst>
          </p:cNvPr>
          <p:cNvSpPr txBox="1"/>
          <p:nvPr/>
        </p:nvSpPr>
        <p:spPr>
          <a:xfrm>
            <a:off x="2373261" y="3634562"/>
            <a:ext cx="113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Copenhagen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89FA22-832A-6742-5930-3C340D0B4B96}"/>
              </a:ext>
            </a:extLst>
          </p:cNvPr>
          <p:cNvSpPr txBox="1"/>
          <p:nvPr/>
        </p:nvSpPr>
        <p:spPr>
          <a:xfrm>
            <a:off x="2417957" y="2627064"/>
            <a:ext cx="113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Tempe</a:t>
            </a:r>
          </a:p>
        </p:txBody>
      </p:sp>
    </p:spTree>
    <p:extLst>
      <p:ext uri="{BB962C8B-B14F-4D97-AF65-F5344CB8AC3E}">
        <p14:creationId xmlns:p14="http://schemas.microsoft.com/office/powerpoint/2010/main" val="25246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141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Sundberg</dc:creator>
  <cp:lastModifiedBy>Ryan Sundberg</cp:lastModifiedBy>
  <cp:revision>1</cp:revision>
  <dcterms:created xsi:type="dcterms:W3CDTF">2023-06-13T16:32:30Z</dcterms:created>
  <dcterms:modified xsi:type="dcterms:W3CDTF">2023-06-14T09:37:52Z</dcterms:modified>
</cp:coreProperties>
</file>