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CFDC7-5A6A-4807-903B-707ACCFB409D}" v="9" dt="2023-06-22T08:03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31E-D87B-545C-D381-4690702E6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A8AA-FC51-2902-5739-7B4368994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1395-401A-E914-0B71-F07565A2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6581-64F4-08C1-B378-6C31F796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1BCB-046A-A695-1A27-536E5D6D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1CF1-2088-F4A9-B752-EEE793AB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D8E8D-5870-A986-AD88-65868A5A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8BAF-6E66-06C5-ACB2-2F78580F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F553-2B31-8EF7-55C0-CB7EA2CF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B651-0B67-6CD4-7A14-5570718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2B7CA-D7CC-BFD7-88D2-F9558B1E5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60689-1B28-9786-B197-1DC70A05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5623-39B3-7F85-45DC-F5E045EC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488A-3620-5F58-E30D-904A5B4E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708-7635-5DCB-38C6-9191BB1A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5307-3E84-4D26-0F31-594CB283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8ED0-078D-1F95-232B-DA4B0E20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88C3-B7E4-5414-CCBA-39B0B33E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DB71-2A6E-46F1-0B7A-BBA5F159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5844-D1DF-B0AE-8087-49272F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1BDF-368D-CE93-6BFD-7E830A9C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DA52-31BD-539C-344A-542B5656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CA89-8357-4F58-0ABF-07E2F0A0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3608-BCCB-4759-23D2-2AC97997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4A53-B65A-8988-2CEE-9614AD0C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A7C-C862-7943-F5E6-61C83A99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6912-7226-1764-3E8A-69A393CB9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29CC-1A6A-6F4C-C60B-55ADE6BA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3FE4-6DD5-CC81-F46B-39FAAAE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8AE7-03BE-D6F2-9FC0-581BDE59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1461-7672-C638-7E67-66E04F54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4344-724C-2B57-A3DC-A113B7C8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1D3D-45C8-1F47-0543-F0A74873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DA0B-B00A-87F1-0D8D-62D2B34F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8A5F1-78C3-9FDB-6117-3F87B15C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80D9-9D3A-F10B-4399-078BE34B5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1F692-52D8-B198-B732-C927DFF1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F3106-18B6-B8EE-FBEE-19FE4FAB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066E4-31AA-F651-8AA9-A64D43E6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E28E-2C24-73F2-2F2B-A313E1F7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5C00C-A432-DE83-B217-60CFDA93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FFC15-7D1C-43EA-14BB-7635265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98DE-D182-808C-464C-F7EB75A3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EA77A-C6DB-DB73-ACDC-7974CBF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9684A-9B1F-0F8A-DF41-34CBF37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4846E-712E-EA54-8723-4F66338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4390-2302-30B3-DE3A-29C396C9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2141-6E3F-59FC-53C5-DB92EF04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F36A-A6BF-5095-9C0F-364DEC1B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C2F9-D1E6-BAB1-0987-43399180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FDB9-5862-EAAE-C35D-F228B5D1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75ED2-A5FF-7796-1AA6-F652AB5D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012E-5BD3-20F6-C2E5-66C409AF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F9FF1-683C-3056-933A-75A18AE22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61B2-CFA7-BE0F-031A-681C0F33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46C8E-DB2F-C5AE-DA50-41962B7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9112-6B01-8E55-F2BD-E0A4E795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DCFD-5C09-5100-0F8D-7B9958F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2C1A7-5F2B-0954-AB21-FDFACA86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5E61-A7E2-D3C3-2B2A-A8C3E5A4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2BB4-D0F8-ADCF-DB3B-5B4ACB5C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1243-4B41-4CE1-94BD-11FF7F2A913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27A-91FB-ECCC-41F1-5A1A1869C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03A5-4C3D-634C-7651-D5E223B79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BCCB-69D8-4AE0-9BEC-9C5815BD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5BC93-0E66-6AE0-9257-A012ED96B511}"/>
              </a:ext>
            </a:extLst>
          </p:cNvPr>
          <p:cNvSpPr/>
          <p:nvPr/>
        </p:nvSpPr>
        <p:spPr>
          <a:xfrm>
            <a:off x="0" y="56507"/>
            <a:ext cx="12192000" cy="69063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AB585-297A-3D88-7F07-5F049056DCFF}"/>
              </a:ext>
            </a:extLst>
          </p:cNvPr>
          <p:cNvSpPr txBox="1"/>
          <p:nvPr/>
        </p:nvSpPr>
        <p:spPr>
          <a:xfrm>
            <a:off x="1006031" y="2156578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Skyline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75EC1D-0AE6-01B5-EDF8-5B65D1550FAF}"/>
              </a:ext>
            </a:extLst>
          </p:cNvPr>
          <p:cNvSpPr txBox="1"/>
          <p:nvPr/>
        </p:nvSpPr>
        <p:spPr>
          <a:xfrm>
            <a:off x="9496338" y="2467956"/>
            <a:ext cx="156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Neighborhood Image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30FD2E-B667-1854-81CA-E978EC299EAE}"/>
              </a:ext>
            </a:extLst>
          </p:cNvPr>
          <p:cNvSpPr/>
          <p:nvPr/>
        </p:nvSpPr>
        <p:spPr>
          <a:xfrm>
            <a:off x="9176698" y="3995355"/>
            <a:ext cx="2705878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8C29BE-4ABB-AE93-435E-0CCA27D43320}"/>
              </a:ext>
            </a:extLst>
          </p:cNvPr>
          <p:cNvSpPr txBox="1"/>
          <p:nvPr/>
        </p:nvSpPr>
        <p:spPr>
          <a:xfrm>
            <a:off x="9610558" y="4349286"/>
            <a:ext cx="138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Industry Image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76809D-ACE6-9BCD-A9F4-23A961DA2944}"/>
              </a:ext>
            </a:extLst>
          </p:cNvPr>
          <p:cNvSpPr/>
          <p:nvPr/>
        </p:nvSpPr>
        <p:spPr>
          <a:xfrm>
            <a:off x="8114475" y="5370722"/>
            <a:ext cx="3977407" cy="1122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411961-273D-63F1-2536-2BB5B4BF6BB0}"/>
              </a:ext>
            </a:extLst>
          </p:cNvPr>
          <p:cNvSpPr txBox="1"/>
          <p:nvPr/>
        </p:nvSpPr>
        <p:spPr>
          <a:xfrm>
            <a:off x="8245962" y="5604748"/>
            <a:ext cx="346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see the booming infection that is known to the world as Amazon.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28485D-C210-377F-663F-118D3E877471}"/>
              </a:ext>
            </a:extLst>
          </p:cNvPr>
          <p:cNvSpPr/>
          <p:nvPr/>
        </p:nvSpPr>
        <p:spPr>
          <a:xfrm>
            <a:off x="-117446" y="5802487"/>
            <a:ext cx="4853029" cy="971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C6094-704E-F689-2C35-10CC2866E9D9}"/>
              </a:ext>
            </a:extLst>
          </p:cNvPr>
          <p:cNvSpPr txBox="1"/>
          <p:nvPr/>
        </p:nvSpPr>
        <p:spPr>
          <a:xfrm>
            <a:off x="532488" y="5897154"/>
            <a:ext cx="4223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trail at Woodland Park, one of the many beautiful nature areas within the city.  T3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835473-283E-6FDC-DAF2-5D956743FB7B}"/>
              </a:ext>
            </a:extLst>
          </p:cNvPr>
          <p:cNvSpPr/>
          <p:nvPr/>
        </p:nvSpPr>
        <p:spPr>
          <a:xfrm>
            <a:off x="547835" y="2723414"/>
            <a:ext cx="3908818" cy="1282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5C0A89-87BF-02B6-CB6F-2C3BCE811739}"/>
              </a:ext>
            </a:extLst>
          </p:cNvPr>
          <p:cNvSpPr txBox="1"/>
          <p:nvPr/>
        </p:nvSpPr>
        <p:spPr>
          <a:xfrm>
            <a:off x="969565" y="2917054"/>
            <a:ext cx="3401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Seattle’s skyline. It seems every year it becomes taller and taller, but the Space Needle is still the star.  T1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A05E19-D556-8308-D68B-C6B44C45DC67}"/>
              </a:ext>
            </a:extLst>
          </p:cNvPr>
          <p:cNvSpPr/>
          <p:nvPr/>
        </p:nvSpPr>
        <p:spPr>
          <a:xfrm>
            <a:off x="9161279" y="2643172"/>
            <a:ext cx="2930603" cy="1711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318264-8CC2-53B0-3035-315B28A4EE86}"/>
              </a:ext>
            </a:extLst>
          </p:cNvPr>
          <p:cNvSpPr txBox="1"/>
          <p:nvPr/>
        </p:nvSpPr>
        <p:spPr>
          <a:xfrm>
            <a:off x="9639460" y="2836812"/>
            <a:ext cx="2550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 of the cozy homes in Seattle’s neighborhoods. Most have basements like this.</a:t>
            </a:r>
          </a:p>
          <a:p>
            <a:r>
              <a:rPr lang="en-US" dirty="0"/>
              <a:t> T2</a:t>
            </a:r>
          </a:p>
        </p:txBody>
      </p:sp>
      <p:pic>
        <p:nvPicPr>
          <p:cNvPr id="7" name="Picture 6" descr="A picture containing outdoor, building, home, sky&#10;&#10;Description automatically generated">
            <a:extLst>
              <a:ext uri="{FF2B5EF4-FFF2-40B4-BE49-F238E27FC236}">
                <a16:creationId xmlns:a16="http://schemas.microsoft.com/office/drawing/2014/main" id="{14C418C4-4445-1DBC-684D-074ACA606A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4" y="4014334"/>
            <a:ext cx="2930604" cy="2027001"/>
          </a:xfrm>
          <a:prstGeom prst="rect">
            <a:avLst/>
          </a:prstGeom>
        </p:spPr>
      </p:pic>
      <p:pic>
        <p:nvPicPr>
          <p:cNvPr id="9" name="Picture 8" descr="Space Needle with a mountain in the background&#10;&#10;Description automatically generated with low confidence">
            <a:extLst>
              <a:ext uri="{FF2B5EF4-FFF2-40B4-BE49-F238E27FC236}">
                <a16:creationId xmlns:a16="http://schemas.microsoft.com/office/drawing/2014/main" id="{48ABAE37-DC9F-D22E-ABD1-C8B6F11C3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1"/>
          <a:stretch/>
        </p:blipFill>
        <p:spPr>
          <a:xfrm>
            <a:off x="1013451" y="1136222"/>
            <a:ext cx="2949430" cy="1831881"/>
          </a:xfrm>
          <a:prstGeom prst="rect">
            <a:avLst/>
          </a:prstGeom>
        </p:spPr>
      </p:pic>
      <p:pic>
        <p:nvPicPr>
          <p:cNvPr id="14" name="Picture 13" descr="A picture containing tree, outdoor, ground, plant&#10;&#10;Description automatically generated">
            <a:extLst>
              <a:ext uri="{FF2B5EF4-FFF2-40B4-BE49-F238E27FC236}">
                <a16:creationId xmlns:a16="http://schemas.microsoft.com/office/drawing/2014/main" id="{5B50E72A-FDF3-AD30-5BF2-578333748A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1"/>
          <a:stretch/>
        </p:blipFill>
        <p:spPr>
          <a:xfrm>
            <a:off x="8892330" y="975039"/>
            <a:ext cx="3177457" cy="1844200"/>
          </a:xfrm>
          <a:prstGeom prst="rect">
            <a:avLst/>
          </a:prstGeom>
        </p:spPr>
      </p:pic>
      <p:pic>
        <p:nvPicPr>
          <p:cNvPr id="19" name="Picture 18" descr="A picture containing building, outdoor, snow, sky&#10;&#10;Description automatically generated">
            <a:extLst>
              <a:ext uri="{FF2B5EF4-FFF2-40B4-BE49-F238E27FC236}">
                <a16:creationId xmlns:a16="http://schemas.microsoft.com/office/drawing/2014/main" id="{8423221B-9BC9-1803-1E9C-8D1B20385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22" y="3626190"/>
            <a:ext cx="3994978" cy="1815060"/>
          </a:xfrm>
          <a:prstGeom prst="rect">
            <a:avLst/>
          </a:prstGeom>
        </p:spPr>
      </p:pic>
      <p:pic>
        <p:nvPicPr>
          <p:cNvPr id="24" name="Picture 23" descr="A picture containing text, screenshot, tower&#10;&#10;Description automatically generated">
            <a:extLst>
              <a:ext uri="{FF2B5EF4-FFF2-40B4-BE49-F238E27FC236}">
                <a16:creationId xmlns:a16="http://schemas.microsoft.com/office/drawing/2014/main" id="{A423A82A-782F-12E8-641C-DC9158B2D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5738752"/>
            <a:ext cx="1844268" cy="1156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64E394-65B4-1321-4B19-9D69AE62892D}"/>
              </a:ext>
            </a:extLst>
          </p:cNvPr>
          <p:cNvSpPr/>
          <p:nvPr/>
        </p:nvSpPr>
        <p:spPr>
          <a:xfrm>
            <a:off x="92280" y="128573"/>
            <a:ext cx="12037054" cy="29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C583-CCDB-1F25-50DC-5A304B63E0A6}"/>
              </a:ext>
            </a:extLst>
          </p:cNvPr>
          <p:cNvSpPr txBox="1"/>
          <p:nvPr/>
        </p:nvSpPr>
        <p:spPr>
          <a:xfrm>
            <a:off x="1090968" y="57834"/>
            <a:ext cx="102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Menu</a:t>
            </a:r>
          </a:p>
        </p:txBody>
      </p:sp>
    </p:spTree>
    <p:extLst>
      <p:ext uri="{BB962C8B-B14F-4D97-AF65-F5344CB8AC3E}">
        <p14:creationId xmlns:p14="http://schemas.microsoft.com/office/powerpoint/2010/main" val="2399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04882A-868B-A5C1-C466-01A1D63B543E}"/>
              </a:ext>
            </a:extLst>
          </p:cNvPr>
          <p:cNvSpPr/>
          <p:nvPr/>
        </p:nvSpPr>
        <p:spPr>
          <a:xfrm>
            <a:off x="3238151" y="57834"/>
            <a:ext cx="4168202" cy="7802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9C2F7-09EC-4814-8FB0-213360ADC2CA}"/>
              </a:ext>
            </a:extLst>
          </p:cNvPr>
          <p:cNvSpPr/>
          <p:nvPr/>
        </p:nvSpPr>
        <p:spPr>
          <a:xfrm>
            <a:off x="3238151" y="0"/>
            <a:ext cx="4194495" cy="78604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5DB4-317B-3078-0D20-CDF8B1130DF3}"/>
              </a:ext>
            </a:extLst>
          </p:cNvPr>
          <p:cNvSpPr txBox="1"/>
          <p:nvPr/>
        </p:nvSpPr>
        <p:spPr>
          <a:xfrm>
            <a:off x="3945184" y="2352225"/>
            <a:ext cx="304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is Seattle’s wonderful skyline.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E4B6E5-CC1C-B5CB-8112-85BD8C0B68E1}"/>
              </a:ext>
            </a:extLst>
          </p:cNvPr>
          <p:cNvSpPr txBox="1"/>
          <p:nvPr/>
        </p:nvSpPr>
        <p:spPr>
          <a:xfrm>
            <a:off x="4646703" y="5011491"/>
            <a:ext cx="188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Nature example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CAE6E2-40D2-D46E-A23A-FF716267192B}"/>
              </a:ext>
            </a:extLst>
          </p:cNvPr>
          <p:cNvSpPr txBox="1"/>
          <p:nvPr/>
        </p:nvSpPr>
        <p:spPr>
          <a:xfrm>
            <a:off x="4394063" y="3667205"/>
            <a:ext cx="191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Neighborhood example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0453B4-40BE-AB05-AEFB-3E10333DD5E2}"/>
              </a:ext>
            </a:extLst>
          </p:cNvPr>
          <p:cNvSpPr txBox="1"/>
          <p:nvPr/>
        </p:nvSpPr>
        <p:spPr>
          <a:xfrm>
            <a:off x="4657145" y="6206727"/>
            <a:ext cx="202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Industry example</a:t>
            </a:r>
          </a:p>
        </p:txBody>
      </p:sp>
      <p:pic>
        <p:nvPicPr>
          <p:cNvPr id="7" name="Picture 6" descr="A picture containing outdoor, building, home, sky&#10;&#10;Description automatically generated">
            <a:extLst>
              <a:ext uri="{FF2B5EF4-FFF2-40B4-BE49-F238E27FC236}">
                <a16:creationId xmlns:a16="http://schemas.microsoft.com/office/drawing/2014/main" id="{63553881-9348-D493-47CB-E45781F4E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3" b="11257"/>
          <a:stretch/>
        </p:blipFill>
        <p:spPr>
          <a:xfrm>
            <a:off x="4324679" y="2734811"/>
            <a:ext cx="2087076" cy="932394"/>
          </a:xfrm>
          <a:prstGeom prst="rect">
            <a:avLst/>
          </a:prstGeom>
        </p:spPr>
      </p:pic>
      <p:pic>
        <p:nvPicPr>
          <p:cNvPr id="8" name="Picture 7" descr="A picture containing building, outdoor, snow, sky&#10;&#10;Description automatically generated">
            <a:extLst>
              <a:ext uri="{FF2B5EF4-FFF2-40B4-BE49-F238E27FC236}">
                <a16:creationId xmlns:a16="http://schemas.microsoft.com/office/drawing/2014/main" id="{4930F50F-E261-75E2-3FAD-E1F433DE00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12197" r="6082" b="13021"/>
          <a:stretch/>
        </p:blipFill>
        <p:spPr>
          <a:xfrm>
            <a:off x="4332142" y="5332006"/>
            <a:ext cx="2003210" cy="916042"/>
          </a:xfrm>
          <a:prstGeom prst="rect">
            <a:avLst/>
          </a:prstGeom>
        </p:spPr>
      </p:pic>
      <p:pic>
        <p:nvPicPr>
          <p:cNvPr id="21" name="Picture 20" descr="A picture containing tree, outdoor, ground, plant&#10;&#10;Description automatically generated">
            <a:extLst>
              <a:ext uri="{FF2B5EF4-FFF2-40B4-BE49-F238E27FC236}">
                <a16:creationId xmlns:a16="http://schemas.microsoft.com/office/drawing/2014/main" id="{1A32732B-42FF-0280-FEDB-93FAAC1D76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9" r="11961" b="9007"/>
          <a:stretch/>
        </p:blipFill>
        <p:spPr>
          <a:xfrm>
            <a:off x="4553892" y="4050562"/>
            <a:ext cx="1796493" cy="972475"/>
          </a:xfrm>
          <a:prstGeom prst="rect">
            <a:avLst/>
          </a:prstGeom>
        </p:spPr>
      </p:pic>
      <p:pic>
        <p:nvPicPr>
          <p:cNvPr id="22" name="Picture 21" descr="A picture containing text, screenshot, tower&#10;&#10;Description automatically generated">
            <a:extLst>
              <a:ext uri="{FF2B5EF4-FFF2-40B4-BE49-F238E27FC236}">
                <a16:creationId xmlns:a16="http://schemas.microsoft.com/office/drawing/2014/main" id="{3EE360FC-E1CA-4284-162D-DA23500B7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20" y="6617762"/>
            <a:ext cx="1712852" cy="1074263"/>
          </a:xfrm>
          <a:prstGeom prst="rect">
            <a:avLst/>
          </a:prstGeom>
        </p:spPr>
      </p:pic>
      <p:pic>
        <p:nvPicPr>
          <p:cNvPr id="24" name="Picture 23" descr="Space Needle with a mountain in the background&#10;&#10;Description automatically generated with low confidence">
            <a:extLst>
              <a:ext uri="{FF2B5EF4-FFF2-40B4-BE49-F238E27FC236}">
                <a16:creationId xmlns:a16="http://schemas.microsoft.com/office/drawing/2014/main" id="{B323D7B8-9640-4469-7E1D-936F31749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1" b="16235"/>
          <a:stretch/>
        </p:blipFill>
        <p:spPr>
          <a:xfrm>
            <a:off x="4251501" y="1182425"/>
            <a:ext cx="2279358" cy="11858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F5E4BF5-A3E5-9B11-8980-EFCC0B8A11B8}"/>
              </a:ext>
            </a:extLst>
          </p:cNvPr>
          <p:cNvSpPr/>
          <p:nvPr/>
        </p:nvSpPr>
        <p:spPr>
          <a:xfrm>
            <a:off x="3594076" y="128573"/>
            <a:ext cx="3392937" cy="29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735FB3-1693-0B78-0771-41EAB2A0B1F1}"/>
              </a:ext>
            </a:extLst>
          </p:cNvPr>
          <p:cNvSpPr txBox="1"/>
          <p:nvPr/>
        </p:nvSpPr>
        <p:spPr>
          <a:xfrm>
            <a:off x="4075595" y="57834"/>
            <a:ext cx="289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Menu</a:t>
            </a:r>
          </a:p>
        </p:txBody>
      </p:sp>
      <p:pic>
        <p:nvPicPr>
          <p:cNvPr id="32" name="Graphic 31" descr="Play with solid fill">
            <a:extLst>
              <a:ext uri="{FF2B5EF4-FFF2-40B4-BE49-F238E27FC236}">
                <a16:creationId xmlns:a16="http://schemas.microsoft.com/office/drawing/2014/main" id="{38D6EF3C-93BD-930D-9214-503AFFD3E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9996" y="7071965"/>
            <a:ext cx="246950" cy="246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2152DB-ADEF-F02F-5738-58B927B66864}"/>
              </a:ext>
            </a:extLst>
          </p:cNvPr>
          <p:cNvSpPr/>
          <p:nvPr/>
        </p:nvSpPr>
        <p:spPr>
          <a:xfrm>
            <a:off x="3363228" y="442481"/>
            <a:ext cx="4043125" cy="4506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226B-B375-7EFC-7A0F-17A859382E1E}"/>
              </a:ext>
            </a:extLst>
          </p:cNvPr>
          <p:cNvSpPr txBox="1"/>
          <p:nvPr/>
        </p:nvSpPr>
        <p:spPr>
          <a:xfrm>
            <a:off x="3535959" y="479259"/>
            <a:ext cx="359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Seattle             </a:t>
            </a:r>
            <a:r>
              <a:rPr lang="en-US" sz="1400" dirty="0"/>
              <a:t>Currently 68° Hi: 69° / Lo 49° 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2316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161A9-8E64-9C73-D976-5B2125842C77}"/>
              </a:ext>
            </a:extLst>
          </p:cNvPr>
          <p:cNvSpPr/>
          <p:nvPr/>
        </p:nvSpPr>
        <p:spPr>
          <a:xfrm>
            <a:off x="2021746" y="0"/>
            <a:ext cx="8699384" cy="75668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D32A1-8FD5-90EF-B367-CCAC0492235F}"/>
              </a:ext>
            </a:extLst>
          </p:cNvPr>
          <p:cNvSpPr/>
          <p:nvPr/>
        </p:nvSpPr>
        <p:spPr>
          <a:xfrm>
            <a:off x="4731391" y="924317"/>
            <a:ext cx="3504232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7483E-566E-F821-3FA9-B608324AF53E}"/>
              </a:ext>
            </a:extLst>
          </p:cNvPr>
          <p:cNvSpPr txBox="1"/>
          <p:nvPr/>
        </p:nvSpPr>
        <p:spPr>
          <a:xfrm>
            <a:off x="6100308" y="1468623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Skyline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FE995-D706-4106-CA56-11E42186333E}"/>
              </a:ext>
            </a:extLst>
          </p:cNvPr>
          <p:cNvSpPr txBox="1"/>
          <p:nvPr/>
        </p:nvSpPr>
        <p:spPr>
          <a:xfrm>
            <a:off x="5394953" y="2649898"/>
            <a:ext cx="256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Seattle’s beautiful skyline. 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5919D-13C9-ABE9-9CAE-7F387D8457F9}"/>
              </a:ext>
            </a:extLst>
          </p:cNvPr>
          <p:cNvSpPr txBox="1"/>
          <p:nvPr/>
        </p:nvSpPr>
        <p:spPr>
          <a:xfrm>
            <a:off x="2933658" y="4935147"/>
            <a:ext cx="16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an example of Seattle’s cozy houses.  T2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91FD29-F8E4-066C-D4EB-E7C25DB81D1C}"/>
              </a:ext>
            </a:extLst>
          </p:cNvPr>
          <p:cNvSpPr txBox="1"/>
          <p:nvPr/>
        </p:nvSpPr>
        <p:spPr>
          <a:xfrm>
            <a:off x="5900672" y="3650572"/>
            <a:ext cx="138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Industry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BDB59-1314-A537-A945-ECAF9A5F228C}"/>
              </a:ext>
            </a:extLst>
          </p:cNvPr>
          <p:cNvSpPr txBox="1"/>
          <p:nvPr/>
        </p:nvSpPr>
        <p:spPr>
          <a:xfrm>
            <a:off x="5698275" y="5034841"/>
            <a:ext cx="152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example of the infection known as Amazon. 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8A49D6-3846-2D31-7AEE-D748AE56C33D}"/>
              </a:ext>
            </a:extLst>
          </p:cNvPr>
          <p:cNvSpPr/>
          <p:nvPr/>
        </p:nvSpPr>
        <p:spPr>
          <a:xfrm>
            <a:off x="8171580" y="3405048"/>
            <a:ext cx="1681722" cy="120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BC7A90-A891-A70C-32EA-8BFE07ABFF0F}"/>
              </a:ext>
            </a:extLst>
          </p:cNvPr>
          <p:cNvSpPr txBox="1"/>
          <p:nvPr/>
        </p:nvSpPr>
        <p:spPr>
          <a:xfrm>
            <a:off x="8568090" y="3749430"/>
            <a:ext cx="8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Nature 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D8C4CD-108B-5EC5-3FAB-618B883219F7}"/>
              </a:ext>
            </a:extLst>
          </p:cNvPr>
          <p:cNvSpPr txBox="1"/>
          <p:nvPr/>
        </p:nvSpPr>
        <p:spPr>
          <a:xfrm>
            <a:off x="8163900" y="4678832"/>
            <a:ext cx="168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lovely trail in Woodland Park, one of many healthy areas in the city.  T4</a:t>
            </a:r>
          </a:p>
        </p:txBody>
      </p:sp>
      <p:pic>
        <p:nvPicPr>
          <p:cNvPr id="10" name="Picture 9" descr="Space Needle with a mountain in the background&#10;&#10;Description automatically generated with low confidence">
            <a:extLst>
              <a:ext uri="{FF2B5EF4-FFF2-40B4-BE49-F238E27FC236}">
                <a16:creationId xmlns:a16="http://schemas.microsoft.com/office/drawing/2014/main" id="{7F3EE771-6F0E-11AE-DD15-05E7BFB5E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5" r="16921"/>
          <a:stretch/>
        </p:blipFill>
        <p:spPr>
          <a:xfrm>
            <a:off x="3615469" y="931589"/>
            <a:ext cx="5903974" cy="1704174"/>
          </a:xfrm>
          <a:prstGeom prst="rect">
            <a:avLst/>
          </a:prstGeom>
        </p:spPr>
      </p:pic>
      <p:pic>
        <p:nvPicPr>
          <p:cNvPr id="46" name="Picture 45" descr="A picture containing outdoor, building, home, sky&#10;&#10;Description automatically generated">
            <a:extLst>
              <a:ext uri="{FF2B5EF4-FFF2-40B4-BE49-F238E27FC236}">
                <a16:creationId xmlns:a16="http://schemas.microsoft.com/office/drawing/2014/main" id="{E0E3FD48-2906-DE00-9518-5A749FEF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42" y="3287945"/>
            <a:ext cx="1828920" cy="1265003"/>
          </a:xfrm>
          <a:prstGeom prst="rect">
            <a:avLst/>
          </a:prstGeom>
        </p:spPr>
      </p:pic>
      <p:pic>
        <p:nvPicPr>
          <p:cNvPr id="47" name="Picture 46" descr="A picture containing building, outdoor, snow, sky&#10;&#10;Description automatically generated">
            <a:extLst>
              <a:ext uri="{FF2B5EF4-FFF2-40B4-BE49-F238E27FC236}">
                <a16:creationId xmlns:a16="http://schemas.microsoft.com/office/drawing/2014/main" id="{A5AAF833-C771-554F-B495-B7FBE0A7E0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9" r="-991"/>
          <a:stretch/>
        </p:blipFill>
        <p:spPr>
          <a:xfrm>
            <a:off x="5537675" y="3342690"/>
            <a:ext cx="1766337" cy="1220863"/>
          </a:xfrm>
          <a:prstGeom prst="rect">
            <a:avLst/>
          </a:prstGeom>
        </p:spPr>
      </p:pic>
      <p:pic>
        <p:nvPicPr>
          <p:cNvPr id="48" name="Picture 47" descr="A picture containing tree, outdoor, ground, plant&#10;&#10;Description automatically generated">
            <a:extLst>
              <a:ext uri="{FF2B5EF4-FFF2-40B4-BE49-F238E27FC236}">
                <a16:creationId xmlns:a16="http://schemas.microsoft.com/office/drawing/2014/main" id="{F3D951F8-FFAE-B666-71F6-50E9DF16CE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1"/>
          <a:stretch/>
        </p:blipFill>
        <p:spPr>
          <a:xfrm>
            <a:off x="8052890" y="3403166"/>
            <a:ext cx="1966499" cy="1256444"/>
          </a:xfrm>
          <a:prstGeom prst="rect">
            <a:avLst/>
          </a:prstGeom>
        </p:spPr>
      </p:pic>
      <p:pic>
        <p:nvPicPr>
          <p:cNvPr id="49" name="Picture 48" descr="A picture containing text, screenshot, tower&#10;&#10;Description automatically generated">
            <a:extLst>
              <a:ext uri="{FF2B5EF4-FFF2-40B4-BE49-F238E27FC236}">
                <a16:creationId xmlns:a16="http://schemas.microsoft.com/office/drawing/2014/main" id="{D291A60F-4F83-0D23-3136-1853C1609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08" y="6484627"/>
            <a:ext cx="1446702" cy="9073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A0543C0-F323-98B9-68F5-218B42266363}"/>
              </a:ext>
            </a:extLst>
          </p:cNvPr>
          <p:cNvSpPr/>
          <p:nvPr/>
        </p:nvSpPr>
        <p:spPr>
          <a:xfrm>
            <a:off x="2338696" y="243669"/>
            <a:ext cx="7954595" cy="6341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F24420-A19D-B2AA-85DB-E318828DD2BA}"/>
              </a:ext>
            </a:extLst>
          </p:cNvPr>
          <p:cNvSpPr txBox="1"/>
          <p:nvPr/>
        </p:nvSpPr>
        <p:spPr>
          <a:xfrm>
            <a:off x="5220230" y="56569"/>
            <a:ext cx="164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3" name="Picture 5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DB9A73-F0AC-120A-A332-EFFCD9B07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31" y="298593"/>
            <a:ext cx="507999" cy="50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96087B-49F0-8CF4-5E90-84010D863FE5}"/>
              </a:ext>
            </a:extLst>
          </p:cNvPr>
          <p:cNvSpPr txBox="1"/>
          <p:nvPr/>
        </p:nvSpPr>
        <p:spPr>
          <a:xfrm>
            <a:off x="2749139" y="357082"/>
            <a:ext cx="67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Seattle             </a:t>
            </a:r>
            <a:r>
              <a:rPr lang="en-US" sz="2400" dirty="0"/>
              <a:t>Currently 68° Hi: 69° / Lo 49° </a:t>
            </a:r>
            <a:endParaRPr lang="en-US" sz="2400" b="1" u="sng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7F9BBD-8CCC-4523-47B2-F3E753F08940}"/>
              </a:ext>
            </a:extLst>
          </p:cNvPr>
          <p:cNvSpPr/>
          <p:nvPr/>
        </p:nvSpPr>
        <p:spPr>
          <a:xfrm>
            <a:off x="2432807" y="-30461"/>
            <a:ext cx="7348756" cy="29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B4368A-3814-C8D9-1DD4-7F8B9644B9C6}"/>
              </a:ext>
            </a:extLst>
          </p:cNvPr>
          <p:cNvSpPr txBox="1"/>
          <p:nvPr/>
        </p:nvSpPr>
        <p:spPr>
          <a:xfrm>
            <a:off x="3211454" y="-101200"/>
            <a:ext cx="62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Menu</a:t>
            </a:r>
          </a:p>
        </p:txBody>
      </p:sp>
    </p:spTree>
    <p:extLst>
      <p:ext uri="{BB962C8B-B14F-4D97-AF65-F5344CB8AC3E}">
        <p14:creationId xmlns:p14="http://schemas.microsoft.com/office/powerpoint/2010/main" val="25246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178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Sundberg</dc:creator>
  <cp:lastModifiedBy>Ryan Sundberg</cp:lastModifiedBy>
  <cp:revision>4</cp:revision>
  <dcterms:created xsi:type="dcterms:W3CDTF">2023-06-13T16:32:30Z</dcterms:created>
  <dcterms:modified xsi:type="dcterms:W3CDTF">2023-06-22T08:17:37Z</dcterms:modified>
</cp:coreProperties>
</file>