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7A904-D273-42F0-83AB-71E7B3BFEEAC}" v="25" dt="2023-06-13T16:42:53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Sundberg" userId="9d928d5ca16deceb" providerId="LiveId" clId="{FEC7A904-D273-42F0-83AB-71E7B3BFEEAC}"/>
    <pc:docChg chg="undo custSel addSld modSld">
      <pc:chgData name="Ryan Sundberg" userId="9d928d5ca16deceb" providerId="LiveId" clId="{FEC7A904-D273-42F0-83AB-71E7B3BFEEAC}" dt="2023-06-13T16:43:46.093" v="178" actId="20577"/>
      <pc:docMkLst>
        <pc:docMk/>
      </pc:docMkLst>
      <pc:sldChg chg="addSp modSp mod">
        <pc:chgData name="Ryan Sundberg" userId="9d928d5ca16deceb" providerId="LiveId" clId="{FEC7A904-D273-42F0-83AB-71E7B3BFEEAC}" dt="2023-06-13T16:42:09.104" v="134" actId="20577"/>
        <pc:sldMkLst>
          <pc:docMk/>
          <pc:sldMk cId="239924229" sldId="256"/>
        </pc:sldMkLst>
        <pc:spChg chg="add mod">
          <ac:chgData name="Ryan Sundberg" userId="9d928d5ca16deceb" providerId="LiveId" clId="{FEC7A904-D273-42F0-83AB-71E7B3BFEEAC}" dt="2023-06-13T16:41:59.075" v="117" actId="14100"/>
          <ac:spMkLst>
            <pc:docMk/>
            <pc:sldMk cId="239924229" sldId="256"/>
            <ac:spMk id="26" creationId="{15661926-DA73-CA43-5CD2-DEBA1D1DDDC0}"/>
          </ac:spMkLst>
        </pc:spChg>
        <pc:spChg chg="add mod">
          <ac:chgData name="Ryan Sundberg" userId="9d928d5ca16deceb" providerId="LiveId" clId="{FEC7A904-D273-42F0-83AB-71E7B3BFEEAC}" dt="2023-06-13T16:42:09.104" v="134" actId="20577"/>
          <ac:spMkLst>
            <pc:docMk/>
            <pc:sldMk cId="239924229" sldId="256"/>
            <ac:spMk id="27" creationId="{C445F471-75DF-F2B7-8A10-BBF0ABDC3C64}"/>
          </ac:spMkLst>
        </pc:spChg>
      </pc:sldChg>
      <pc:sldChg chg="addSp delSp modSp new mod">
        <pc:chgData name="Ryan Sundberg" userId="9d928d5ca16deceb" providerId="LiveId" clId="{FEC7A904-D273-42F0-83AB-71E7B3BFEEAC}" dt="2023-06-13T16:43:46.093" v="178" actId="20577"/>
        <pc:sldMkLst>
          <pc:docMk/>
          <pc:sldMk cId="1231642108" sldId="257"/>
        </pc:sldMkLst>
        <pc:spChg chg="del">
          <ac:chgData name="Ryan Sundberg" userId="9d928d5ca16deceb" providerId="LiveId" clId="{FEC7A904-D273-42F0-83AB-71E7B3BFEEAC}" dt="2023-06-13T16:38:28.827" v="1" actId="478"/>
          <ac:spMkLst>
            <pc:docMk/>
            <pc:sldMk cId="1231642108" sldId="257"/>
            <ac:spMk id="2" creationId="{7E03B569-5DBA-1426-1EBD-A184714E5C56}"/>
          </ac:spMkLst>
        </pc:spChg>
        <pc:spChg chg="del">
          <ac:chgData name="Ryan Sundberg" userId="9d928d5ca16deceb" providerId="LiveId" clId="{FEC7A904-D273-42F0-83AB-71E7B3BFEEAC}" dt="2023-06-13T16:38:29.675" v="2" actId="478"/>
          <ac:spMkLst>
            <pc:docMk/>
            <pc:sldMk cId="1231642108" sldId="257"/>
            <ac:spMk id="3" creationId="{3E920F32-2FD9-DAE8-586A-DA649B9DDA83}"/>
          </ac:spMkLst>
        </pc:spChg>
        <pc:spChg chg="add mod">
          <ac:chgData name="Ryan Sundberg" userId="9d928d5ca16deceb" providerId="LiveId" clId="{FEC7A904-D273-42F0-83AB-71E7B3BFEEAC}" dt="2023-06-13T16:41:47.038" v="114" actId="1076"/>
          <ac:spMkLst>
            <pc:docMk/>
            <pc:sldMk cId="1231642108" sldId="257"/>
            <ac:spMk id="4" creationId="{7F542B40-6A9B-81B1-1B5C-B46DF047DE1F}"/>
          </ac:spMkLst>
        </pc:spChg>
        <pc:spChg chg="add mod">
          <ac:chgData name="Ryan Sundberg" userId="9d928d5ca16deceb" providerId="LiveId" clId="{FEC7A904-D273-42F0-83AB-71E7B3BFEEAC}" dt="2023-06-13T16:39:07.788" v="9" actId="13822"/>
          <ac:spMkLst>
            <pc:docMk/>
            <pc:sldMk cId="1231642108" sldId="257"/>
            <ac:spMk id="5" creationId="{D318772D-0B1C-329B-6A0D-79F02BF201D6}"/>
          </ac:spMkLst>
        </pc:spChg>
        <pc:spChg chg="add mod">
          <ac:chgData name="Ryan Sundberg" userId="9d928d5ca16deceb" providerId="LiveId" clId="{FEC7A904-D273-42F0-83AB-71E7B3BFEEAC}" dt="2023-06-13T16:40:37.971" v="55" actId="20577"/>
          <ac:spMkLst>
            <pc:docMk/>
            <pc:sldMk cId="1231642108" sldId="257"/>
            <ac:spMk id="6" creationId="{9B243656-DE0F-8815-A2B2-BCCF0B50E4EC}"/>
          </ac:spMkLst>
        </pc:spChg>
        <pc:spChg chg="add mod">
          <ac:chgData name="Ryan Sundberg" userId="9d928d5ca16deceb" providerId="LiveId" clId="{FEC7A904-D273-42F0-83AB-71E7B3BFEEAC}" dt="2023-06-13T16:40:20.043" v="39" actId="1076"/>
          <ac:spMkLst>
            <pc:docMk/>
            <pc:sldMk cId="1231642108" sldId="257"/>
            <ac:spMk id="7" creationId="{9F83C3C7-E25A-E453-8DC0-B0F2918A1A08}"/>
          </ac:spMkLst>
        </pc:spChg>
        <pc:spChg chg="add mod">
          <ac:chgData name="Ryan Sundberg" userId="9d928d5ca16deceb" providerId="LiveId" clId="{FEC7A904-D273-42F0-83AB-71E7B3BFEEAC}" dt="2023-06-13T16:40:20.043" v="39" actId="1076"/>
          <ac:spMkLst>
            <pc:docMk/>
            <pc:sldMk cId="1231642108" sldId="257"/>
            <ac:spMk id="8" creationId="{0251424B-73C8-CD57-EB4E-0DD20A3A753F}"/>
          </ac:spMkLst>
        </pc:spChg>
        <pc:spChg chg="add del mod">
          <ac:chgData name="Ryan Sundberg" userId="9d928d5ca16deceb" providerId="LiveId" clId="{FEC7A904-D273-42F0-83AB-71E7B3BFEEAC}" dt="2023-06-13T16:40:16.090" v="37"/>
          <ac:spMkLst>
            <pc:docMk/>
            <pc:sldMk cId="1231642108" sldId="257"/>
            <ac:spMk id="9" creationId="{2EEE36AE-054D-9438-5609-F6C9D71F2AAA}"/>
          </ac:spMkLst>
        </pc:spChg>
        <pc:spChg chg="add del mod">
          <ac:chgData name="Ryan Sundberg" userId="9d928d5ca16deceb" providerId="LiveId" clId="{FEC7A904-D273-42F0-83AB-71E7B3BFEEAC}" dt="2023-06-13T16:40:16.090" v="37"/>
          <ac:spMkLst>
            <pc:docMk/>
            <pc:sldMk cId="1231642108" sldId="257"/>
            <ac:spMk id="10" creationId="{26C39F2A-588B-DBD8-E482-04453D09D73E}"/>
          </ac:spMkLst>
        </pc:spChg>
        <pc:spChg chg="add del mod">
          <ac:chgData name="Ryan Sundberg" userId="9d928d5ca16deceb" providerId="LiveId" clId="{FEC7A904-D273-42F0-83AB-71E7B3BFEEAC}" dt="2023-06-13T16:40:15.774" v="36"/>
          <ac:spMkLst>
            <pc:docMk/>
            <pc:sldMk cId="1231642108" sldId="257"/>
            <ac:spMk id="11" creationId="{419F5905-D43D-ED79-826C-61C21E8F3D46}"/>
          </ac:spMkLst>
        </pc:spChg>
        <pc:spChg chg="add del mod">
          <ac:chgData name="Ryan Sundberg" userId="9d928d5ca16deceb" providerId="LiveId" clId="{FEC7A904-D273-42F0-83AB-71E7B3BFEEAC}" dt="2023-06-13T16:40:15.774" v="36"/>
          <ac:spMkLst>
            <pc:docMk/>
            <pc:sldMk cId="1231642108" sldId="257"/>
            <ac:spMk id="12" creationId="{9FBB0881-DEA5-12AA-2F88-3F83786860D6}"/>
          </ac:spMkLst>
        </pc:spChg>
        <pc:spChg chg="add del mod">
          <ac:chgData name="Ryan Sundberg" userId="9d928d5ca16deceb" providerId="LiveId" clId="{FEC7A904-D273-42F0-83AB-71E7B3BFEEAC}" dt="2023-06-13T16:40:15.412" v="35"/>
          <ac:spMkLst>
            <pc:docMk/>
            <pc:sldMk cId="1231642108" sldId="257"/>
            <ac:spMk id="13" creationId="{45E0AE20-2D23-597A-5D97-CD34F818F4D5}"/>
          </ac:spMkLst>
        </pc:spChg>
        <pc:spChg chg="add del mod">
          <ac:chgData name="Ryan Sundberg" userId="9d928d5ca16deceb" providerId="LiveId" clId="{FEC7A904-D273-42F0-83AB-71E7B3BFEEAC}" dt="2023-06-13T16:40:15.412" v="35"/>
          <ac:spMkLst>
            <pc:docMk/>
            <pc:sldMk cId="1231642108" sldId="257"/>
            <ac:spMk id="14" creationId="{D516297D-04D6-9DA5-099E-6DD6287DA599}"/>
          </ac:spMkLst>
        </pc:spChg>
        <pc:spChg chg="add del mod">
          <ac:chgData name="Ryan Sundberg" userId="9d928d5ca16deceb" providerId="LiveId" clId="{FEC7A904-D273-42F0-83AB-71E7B3BFEEAC}" dt="2023-06-13T16:40:13.711" v="34"/>
          <ac:spMkLst>
            <pc:docMk/>
            <pc:sldMk cId="1231642108" sldId="257"/>
            <ac:spMk id="15" creationId="{3AE3D983-16C1-0662-1B4E-186CA23D7989}"/>
          </ac:spMkLst>
        </pc:spChg>
        <pc:spChg chg="add del mod">
          <ac:chgData name="Ryan Sundberg" userId="9d928d5ca16deceb" providerId="LiveId" clId="{FEC7A904-D273-42F0-83AB-71E7B3BFEEAC}" dt="2023-06-13T16:40:13.711" v="34"/>
          <ac:spMkLst>
            <pc:docMk/>
            <pc:sldMk cId="1231642108" sldId="257"/>
            <ac:spMk id="16" creationId="{02958CCF-CE52-A7E9-5A34-5CC30EB08200}"/>
          </ac:spMkLst>
        </pc:spChg>
        <pc:spChg chg="add del mod">
          <ac:chgData name="Ryan Sundberg" userId="9d928d5ca16deceb" providerId="LiveId" clId="{FEC7A904-D273-42F0-83AB-71E7B3BFEEAC}" dt="2023-06-13T16:40:11.632" v="29"/>
          <ac:spMkLst>
            <pc:docMk/>
            <pc:sldMk cId="1231642108" sldId="257"/>
            <ac:spMk id="17" creationId="{54FCD170-40CF-7738-CF42-64BA0CC519B6}"/>
          </ac:spMkLst>
        </pc:spChg>
        <pc:spChg chg="add del mod">
          <ac:chgData name="Ryan Sundberg" userId="9d928d5ca16deceb" providerId="LiveId" clId="{FEC7A904-D273-42F0-83AB-71E7B3BFEEAC}" dt="2023-06-13T16:40:11.632" v="29"/>
          <ac:spMkLst>
            <pc:docMk/>
            <pc:sldMk cId="1231642108" sldId="257"/>
            <ac:spMk id="18" creationId="{2899CC2C-7917-326D-00A6-E2912F0D81E8}"/>
          </ac:spMkLst>
        </pc:spChg>
        <pc:spChg chg="add del mod">
          <ac:chgData name="Ryan Sundberg" userId="9d928d5ca16deceb" providerId="LiveId" clId="{FEC7A904-D273-42F0-83AB-71E7B3BFEEAC}" dt="2023-06-13T16:40:11.422" v="28"/>
          <ac:spMkLst>
            <pc:docMk/>
            <pc:sldMk cId="1231642108" sldId="257"/>
            <ac:spMk id="19" creationId="{F34DFB0E-1F66-EAA5-63EF-14DD679F31D2}"/>
          </ac:spMkLst>
        </pc:spChg>
        <pc:spChg chg="add del mod">
          <ac:chgData name="Ryan Sundberg" userId="9d928d5ca16deceb" providerId="LiveId" clId="{FEC7A904-D273-42F0-83AB-71E7B3BFEEAC}" dt="2023-06-13T16:40:11.422" v="28"/>
          <ac:spMkLst>
            <pc:docMk/>
            <pc:sldMk cId="1231642108" sldId="257"/>
            <ac:spMk id="20" creationId="{B3E4E166-10FC-7F1D-FFB3-D10AB789625A}"/>
          </ac:spMkLst>
        </pc:spChg>
        <pc:spChg chg="add mod">
          <ac:chgData name="Ryan Sundberg" userId="9d928d5ca16deceb" providerId="LiveId" clId="{FEC7A904-D273-42F0-83AB-71E7B3BFEEAC}" dt="2023-06-13T16:40:23.314" v="41" actId="1076"/>
          <ac:spMkLst>
            <pc:docMk/>
            <pc:sldMk cId="1231642108" sldId="257"/>
            <ac:spMk id="21" creationId="{E79EFE57-3FB5-F564-2F18-4012F4BE5411}"/>
          </ac:spMkLst>
        </pc:spChg>
        <pc:spChg chg="add mod">
          <ac:chgData name="Ryan Sundberg" userId="9d928d5ca16deceb" providerId="LiveId" clId="{FEC7A904-D273-42F0-83AB-71E7B3BFEEAC}" dt="2023-06-13T16:40:23.314" v="41" actId="1076"/>
          <ac:spMkLst>
            <pc:docMk/>
            <pc:sldMk cId="1231642108" sldId="257"/>
            <ac:spMk id="22" creationId="{2E62665E-C9C2-7CB3-5D54-A99FE6273236}"/>
          </ac:spMkLst>
        </pc:spChg>
        <pc:spChg chg="add mod">
          <ac:chgData name="Ryan Sundberg" userId="9d928d5ca16deceb" providerId="LiveId" clId="{FEC7A904-D273-42F0-83AB-71E7B3BFEEAC}" dt="2023-06-13T16:40:26.338" v="43" actId="1076"/>
          <ac:spMkLst>
            <pc:docMk/>
            <pc:sldMk cId="1231642108" sldId="257"/>
            <ac:spMk id="23" creationId="{15E44D86-C0B6-900D-1AC6-7CE3CCE4AF86}"/>
          </ac:spMkLst>
        </pc:spChg>
        <pc:spChg chg="add mod">
          <ac:chgData name="Ryan Sundberg" userId="9d928d5ca16deceb" providerId="LiveId" clId="{FEC7A904-D273-42F0-83AB-71E7B3BFEEAC}" dt="2023-06-13T16:40:26.338" v="43" actId="1076"/>
          <ac:spMkLst>
            <pc:docMk/>
            <pc:sldMk cId="1231642108" sldId="257"/>
            <ac:spMk id="24" creationId="{5BF7EF37-B677-20C9-ECD7-0BE1EEE79486}"/>
          </ac:spMkLst>
        </pc:spChg>
        <pc:spChg chg="add mod">
          <ac:chgData name="Ryan Sundberg" userId="9d928d5ca16deceb" providerId="LiveId" clId="{FEC7A904-D273-42F0-83AB-71E7B3BFEEAC}" dt="2023-06-13T16:40:30.472" v="45" actId="1076"/>
          <ac:spMkLst>
            <pc:docMk/>
            <pc:sldMk cId="1231642108" sldId="257"/>
            <ac:spMk id="25" creationId="{9EE40796-E32D-DAF0-E5F2-6F358DC90BEF}"/>
          </ac:spMkLst>
        </pc:spChg>
        <pc:spChg chg="add mod">
          <ac:chgData name="Ryan Sundberg" userId="9d928d5ca16deceb" providerId="LiveId" clId="{FEC7A904-D273-42F0-83AB-71E7B3BFEEAC}" dt="2023-06-13T16:40:30.472" v="45" actId="1076"/>
          <ac:spMkLst>
            <pc:docMk/>
            <pc:sldMk cId="1231642108" sldId="257"/>
            <ac:spMk id="26" creationId="{D1562B99-9FB7-9F9B-0845-9B23BB3F40F2}"/>
          </ac:spMkLst>
        </pc:spChg>
        <pc:spChg chg="add mod">
          <ac:chgData name="Ryan Sundberg" userId="9d928d5ca16deceb" providerId="LiveId" clId="{FEC7A904-D273-42F0-83AB-71E7B3BFEEAC}" dt="2023-06-13T16:40:33.835" v="47" actId="1076"/>
          <ac:spMkLst>
            <pc:docMk/>
            <pc:sldMk cId="1231642108" sldId="257"/>
            <ac:spMk id="27" creationId="{22F7258E-7E49-283C-19EE-20B20835E837}"/>
          </ac:spMkLst>
        </pc:spChg>
        <pc:spChg chg="add mod">
          <ac:chgData name="Ryan Sundberg" userId="9d928d5ca16deceb" providerId="LiveId" clId="{FEC7A904-D273-42F0-83AB-71E7B3BFEEAC}" dt="2023-06-13T16:40:33.835" v="47" actId="1076"/>
          <ac:spMkLst>
            <pc:docMk/>
            <pc:sldMk cId="1231642108" sldId="257"/>
            <ac:spMk id="28" creationId="{B24CE886-BB2B-F599-A3B0-B5D43C5C84B1}"/>
          </ac:spMkLst>
        </pc:spChg>
        <pc:spChg chg="add mod">
          <ac:chgData name="Ryan Sundberg" userId="9d928d5ca16deceb" providerId="LiveId" clId="{FEC7A904-D273-42F0-83AB-71E7B3BFEEAC}" dt="2023-06-13T16:41:00.837" v="59" actId="1076"/>
          <ac:spMkLst>
            <pc:docMk/>
            <pc:sldMk cId="1231642108" sldId="257"/>
            <ac:spMk id="29" creationId="{043E04CC-2EC3-CD12-46E7-D932BECF505B}"/>
          </ac:spMkLst>
        </pc:spChg>
        <pc:spChg chg="add mod">
          <ac:chgData name="Ryan Sundberg" userId="9d928d5ca16deceb" providerId="LiveId" clId="{FEC7A904-D273-42F0-83AB-71E7B3BFEEAC}" dt="2023-06-13T16:41:12.659" v="103" actId="20577"/>
          <ac:spMkLst>
            <pc:docMk/>
            <pc:sldMk cId="1231642108" sldId="257"/>
            <ac:spMk id="30" creationId="{8242E6F2-DAFE-A961-7517-36F2E60A9365}"/>
          </ac:spMkLst>
        </pc:spChg>
        <pc:spChg chg="add mod">
          <ac:chgData name="Ryan Sundberg" userId="9d928d5ca16deceb" providerId="LiveId" clId="{FEC7A904-D273-42F0-83AB-71E7B3BFEEAC}" dt="2023-06-13T16:42:20.895" v="145" actId="14100"/>
          <ac:spMkLst>
            <pc:docMk/>
            <pc:sldMk cId="1231642108" sldId="257"/>
            <ac:spMk id="31" creationId="{75BB2F26-DCA6-E3B2-2AED-3D913E6E1B4C}"/>
          </ac:spMkLst>
        </pc:spChg>
        <pc:spChg chg="add mod">
          <ac:chgData name="Ryan Sundberg" userId="9d928d5ca16deceb" providerId="LiveId" clId="{FEC7A904-D273-42F0-83AB-71E7B3BFEEAC}" dt="2023-06-13T16:42:23.019" v="146" actId="14100"/>
          <ac:spMkLst>
            <pc:docMk/>
            <pc:sldMk cId="1231642108" sldId="257"/>
            <ac:spMk id="32" creationId="{01172F56-A790-FA73-D95E-A31D97AE186D}"/>
          </ac:spMkLst>
        </pc:spChg>
        <pc:spChg chg="add mod">
          <ac:chgData name="Ryan Sundberg" userId="9d928d5ca16deceb" providerId="LiveId" clId="{FEC7A904-D273-42F0-83AB-71E7B3BFEEAC}" dt="2023-06-13T16:42:51.749" v="154" actId="14100"/>
          <ac:spMkLst>
            <pc:docMk/>
            <pc:sldMk cId="1231642108" sldId="257"/>
            <ac:spMk id="33" creationId="{60F0F6EF-FECC-BBCE-BD31-591015789A14}"/>
          </ac:spMkLst>
        </pc:spChg>
        <pc:spChg chg="add mod">
          <ac:chgData name="Ryan Sundberg" userId="9d928d5ca16deceb" providerId="LiveId" clId="{FEC7A904-D273-42F0-83AB-71E7B3BFEEAC}" dt="2023-06-13T16:42:49.517" v="153" actId="14100"/>
          <ac:spMkLst>
            <pc:docMk/>
            <pc:sldMk cId="1231642108" sldId="257"/>
            <ac:spMk id="34" creationId="{2539307A-983D-7578-AFD3-0642C6F49B71}"/>
          </ac:spMkLst>
        </pc:spChg>
        <pc:spChg chg="add mod">
          <ac:chgData name="Ryan Sundberg" userId="9d928d5ca16deceb" providerId="LiveId" clId="{FEC7A904-D273-42F0-83AB-71E7B3BFEEAC}" dt="2023-06-13T16:43:26.117" v="168" actId="1076"/>
          <ac:spMkLst>
            <pc:docMk/>
            <pc:sldMk cId="1231642108" sldId="257"/>
            <ac:spMk id="35" creationId="{C0797EFD-4B03-324D-D7C4-AC3ADB8ACDB7}"/>
          </ac:spMkLst>
        </pc:spChg>
        <pc:spChg chg="add mod">
          <ac:chgData name="Ryan Sundberg" userId="9d928d5ca16deceb" providerId="LiveId" clId="{FEC7A904-D273-42F0-83AB-71E7B3BFEEAC}" dt="2023-06-13T16:43:33.885" v="171" actId="20577"/>
          <ac:spMkLst>
            <pc:docMk/>
            <pc:sldMk cId="1231642108" sldId="257"/>
            <ac:spMk id="36" creationId="{5613EAF9-1977-8D57-7EB9-19B3B677B3E8}"/>
          </ac:spMkLst>
        </pc:spChg>
        <pc:spChg chg="add mod">
          <ac:chgData name="Ryan Sundberg" userId="9d928d5ca16deceb" providerId="LiveId" clId="{FEC7A904-D273-42F0-83AB-71E7B3BFEEAC}" dt="2023-06-13T16:43:17.890" v="166" actId="1076"/>
          <ac:spMkLst>
            <pc:docMk/>
            <pc:sldMk cId="1231642108" sldId="257"/>
            <ac:spMk id="37" creationId="{1AC021F9-10B5-FC61-4944-3C1274629F91}"/>
          </ac:spMkLst>
        </pc:spChg>
        <pc:spChg chg="add mod">
          <ac:chgData name="Ryan Sundberg" userId="9d928d5ca16deceb" providerId="LiveId" clId="{FEC7A904-D273-42F0-83AB-71E7B3BFEEAC}" dt="2023-06-13T16:43:37.044" v="173" actId="20577"/>
          <ac:spMkLst>
            <pc:docMk/>
            <pc:sldMk cId="1231642108" sldId="257"/>
            <ac:spMk id="38" creationId="{3FB29616-7A4F-4391-202B-F2D3EC165C88}"/>
          </ac:spMkLst>
        </pc:spChg>
        <pc:spChg chg="add mod">
          <ac:chgData name="Ryan Sundberg" userId="9d928d5ca16deceb" providerId="LiveId" clId="{FEC7A904-D273-42F0-83AB-71E7B3BFEEAC}" dt="2023-06-13T16:43:06.795" v="162" actId="1076"/>
          <ac:spMkLst>
            <pc:docMk/>
            <pc:sldMk cId="1231642108" sldId="257"/>
            <ac:spMk id="39" creationId="{FC7190DC-76F8-C4CA-C87D-8ED960F8ADA2}"/>
          </ac:spMkLst>
        </pc:spChg>
        <pc:spChg chg="add mod">
          <ac:chgData name="Ryan Sundberg" userId="9d928d5ca16deceb" providerId="LiveId" clId="{FEC7A904-D273-42F0-83AB-71E7B3BFEEAC}" dt="2023-06-13T16:43:46.093" v="178" actId="20577"/>
          <ac:spMkLst>
            <pc:docMk/>
            <pc:sldMk cId="1231642108" sldId="257"/>
            <ac:spMk id="40" creationId="{8674D817-B165-65FC-6CC8-E25FF93209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31E-D87B-545C-D381-4690702E6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2A8AA-FC51-2902-5739-7B4368994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51395-401A-E914-0B71-F07565A2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6581-64F4-08C1-B378-6C31F796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41BCB-046A-A695-1A27-536E5D6D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1CF1-2088-F4A9-B752-EEE793AB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D8E8D-5870-A986-AD88-65868A5AD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78BAF-6E66-06C5-ACB2-2F78580F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8F553-2B31-8EF7-55C0-CB7EA2CF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BB651-0B67-6CD4-7A14-55707181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2B7CA-D7CC-BFD7-88D2-F9558B1E5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60689-1B28-9786-B197-1DC70A055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5623-39B3-7F85-45DC-F5E045EC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0488A-3620-5F58-E30D-904A5B4E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9708-7635-5DCB-38C6-9191BB1A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8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5307-3E84-4D26-0F31-594CB283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8ED0-078D-1F95-232B-DA4B0E20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388C3-B7E4-5414-CCBA-39B0B33E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4DB71-2A6E-46F1-0B7A-BBA5F159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5844-D1DF-B0AE-8087-49272FC9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1BDF-368D-CE93-6BFD-7E830A9C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DDA52-31BD-539C-344A-542B5656D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BCA89-8357-4F58-0ABF-07E2F0A0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3608-BCCB-4759-23D2-2AC97997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64A53-B65A-8988-2CEE-9614AD0C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6A7C-C862-7943-F5E6-61C83A99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F6912-7226-1764-3E8A-69A393CB9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529CC-1A6A-6F4C-C60B-55ADE6BA4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93FE4-6DD5-CC81-F46B-39FAAAE4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F8AE7-03BE-D6F2-9FC0-581BDE59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11461-7672-C638-7E67-66E04F54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7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4344-724C-2B57-A3DC-A113B7C8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F1D3D-45C8-1F47-0543-F0A74873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9DA0B-B00A-87F1-0D8D-62D2B34F4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8A5F1-78C3-9FDB-6117-3F87B15CB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F80D9-9D3A-F10B-4399-078BE34B5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1F692-52D8-B198-B732-C927DFF1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F3106-18B6-B8EE-FBEE-19FE4FAB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066E4-31AA-F651-8AA9-A64D43E6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7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E28E-2C24-73F2-2F2B-A313E1F7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5C00C-A432-DE83-B217-60CFDA93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FFC15-7D1C-43EA-14BB-76352655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B98DE-D182-808C-464C-F7EB75A3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9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EA77A-C6DB-DB73-ACDC-7974CBF7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9684A-9B1F-0F8A-DF41-34CBF37D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4846E-712E-EA54-8723-4F66338C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4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4390-2302-30B3-DE3A-29C396C9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2141-6E3F-59FC-53C5-DB92EF04F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1F36A-A6BF-5095-9C0F-364DEC1B1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9C2F9-D1E6-BAB1-0987-43399180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DFDB9-5862-EAAE-C35D-F228B5D1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75ED2-A5FF-7796-1AA6-F652AB5D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2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012E-5BD3-20F6-C2E5-66C409AF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F9FF1-683C-3056-933A-75A18AE22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461B2-CFA7-BE0F-031A-681C0F335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46C8E-DB2F-C5AE-DA50-41962B77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9112-6B01-8E55-F2BD-E0A4E795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DDCFD-5C09-5100-0F8D-7B9958F9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1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2C1A7-5F2B-0954-AB21-FDFACA86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35E61-A7E2-D3C3-2B2A-A8C3E5A4C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72BB4-D0F8-ADCF-DB3B-5B4ACB5CA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01243-4B41-4CE1-94BD-11FF7F2A913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827A-91FB-ECCC-41F1-5A1A1869C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03A5-4C3D-634C-7651-D5E223B79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2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70C9C-A904-38D7-2345-E12E54666AA4}"/>
              </a:ext>
            </a:extLst>
          </p:cNvPr>
          <p:cNvSpPr/>
          <p:nvPr/>
        </p:nvSpPr>
        <p:spPr>
          <a:xfrm>
            <a:off x="4376057" y="298580"/>
            <a:ext cx="2705878" cy="7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CB103C-6A13-2898-EBDB-9AA37CB80D59}"/>
              </a:ext>
            </a:extLst>
          </p:cNvPr>
          <p:cNvSpPr/>
          <p:nvPr/>
        </p:nvSpPr>
        <p:spPr>
          <a:xfrm>
            <a:off x="587229" y="1451295"/>
            <a:ext cx="1040235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7355B-1AB1-E7BF-3E74-35458E0F3831}"/>
              </a:ext>
            </a:extLst>
          </p:cNvPr>
          <p:cNvSpPr/>
          <p:nvPr/>
        </p:nvSpPr>
        <p:spPr>
          <a:xfrm>
            <a:off x="2541864" y="1451295"/>
            <a:ext cx="956345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1F21FE-15EE-4203-85FA-876ADB2D16A6}"/>
              </a:ext>
            </a:extLst>
          </p:cNvPr>
          <p:cNvSpPr/>
          <p:nvPr/>
        </p:nvSpPr>
        <p:spPr>
          <a:xfrm>
            <a:off x="5025006" y="1535185"/>
            <a:ext cx="1070994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0A49BF-8A7F-D80E-1D75-FAC5561DFDC3}"/>
              </a:ext>
            </a:extLst>
          </p:cNvPr>
          <p:cNvSpPr/>
          <p:nvPr/>
        </p:nvSpPr>
        <p:spPr>
          <a:xfrm>
            <a:off x="8288323" y="1535185"/>
            <a:ext cx="1140903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B09FD3-182A-0D2F-2178-03B7E889760B}"/>
              </a:ext>
            </a:extLst>
          </p:cNvPr>
          <p:cNvSpPr/>
          <p:nvPr/>
        </p:nvSpPr>
        <p:spPr>
          <a:xfrm>
            <a:off x="10662407" y="1535185"/>
            <a:ext cx="1140903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653DC-6A33-9521-B3D9-A0AB189B8EC9}"/>
              </a:ext>
            </a:extLst>
          </p:cNvPr>
          <p:cNvSpPr/>
          <p:nvPr/>
        </p:nvSpPr>
        <p:spPr>
          <a:xfrm>
            <a:off x="654341" y="2416029"/>
            <a:ext cx="2315362" cy="125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D8CD20-9DB7-5262-826E-30E40514290F}"/>
              </a:ext>
            </a:extLst>
          </p:cNvPr>
          <p:cNvSpPr/>
          <p:nvPr/>
        </p:nvSpPr>
        <p:spPr>
          <a:xfrm>
            <a:off x="654341" y="4672668"/>
            <a:ext cx="2315362" cy="1342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05B709-941B-02ED-912B-EAC4F7E400E8}"/>
              </a:ext>
            </a:extLst>
          </p:cNvPr>
          <p:cNvSpPr/>
          <p:nvPr/>
        </p:nvSpPr>
        <p:spPr>
          <a:xfrm>
            <a:off x="8028264" y="2416029"/>
            <a:ext cx="2449586" cy="125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EF415D-CFD5-0051-DBA9-E878A0BB915D}"/>
              </a:ext>
            </a:extLst>
          </p:cNvPr>
          <p:cNvSpPr/>
          <p:nvPr/>
        </p:nvSpPr>
        <p:spPr>
          <a:xfrm>
            <a:off x="8028264" y="4672668"/>
            <a:ext cx="2499919" cy="1342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B9D8F5-C1E3-1765-5774-A579D74604C6}"/>
              </a:ext>
            </a:extLst>
          </p:cNvPr>
          <p:cNvSpPr/>
          <p:nvPr/>
        </p:nvSpPr>
        <p:spPr>
          <a:xfrm>
            <a:off x="4311941" y="2416029"/>
            <a:ext cx="2705878" cy="3473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707F47-61E0-FB9C-8264-30D8A0C3719B}"/>
              </a:ext>
            </a:extLst>
          </p:cNvPr>
          <p:cNvSpPr txBox="1"/>
          <p:nvPr/>
        </p:nvSpPr>
        <p:spPr>
          <a:xfrm>
            <a:off x="4389839" y="3288484"/>
            <a:ext cx="2994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cool facts and what the town is known 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180B4-75B8-E2B0-7CF9-81ADC0D640C2}"/>
              </a:ext>
            </a:extLst>
          </p:cNvPr>
          <p:cNvSpPr txBox="1"/>
          <p:nvPr/>
        </p:nvSpPr>
        <p:spPr>
          <a:xfrm>
            <a:off x="4865615" y="444617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 City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8DA473-6963-6B06-0171-EF67EBFCF331}"/>
              </a:ext>
            </a:extLst>
          </p:cNvPr>
          <p:cNvSpPr txBox="1"/>
          <p:nvPr/>
        </p:nvSpPr>
        <p:spPr>
          <a:xfrm>
            <a:off x="792760" y="1414315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C3FA9F-E6EA-6B9F-25D8-C3883A8319BF}"/>
              </a:ext>
            </a:extLst>
          </p:cNvPr>
          <p:cNvSpPr txBox="1"/>
          <p:nvPr/>
        </p:nvSpPr>
        <p:spPr>
          <a:xfrm>
            <a:off x="2697061" y="1444555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117233-0A57-68DE-66BF-17AE901C0EDC}"/>
              </a:ext>
            </a:extLst>
          </p:cNvPr>
          <p:cNvSpPr txBox="1"/>
          <p:nvPr/>
        </p:nvSpPr>
        <p:spPr>
          <a:xfrm>
            <a:off x="5266888" y="1501738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FF95D1-01CE-ABD5-0390-74A8B0B5AEE3}"/>
              </a:ext>
            </a:extLst>
          </p:cNvPr>
          <p:cNvSpPr txBox="1"/>
          <p:nvPr/>
        </p:nvSpPr>
        <p:spPr>
          <a:xfrm>
            <a:off x="8523214" y="147215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EB686C-FE03-5536-4D96-091C6D81F731}"/>
              </a:ext>
            </a:extLst>
          </p:cNvPr>
          <p:cNvSpPr txBox="1"/>
          <p:nvPr/>
        </p:nvSpPr>
        <p:spPr>
          <a:xfrm>
            <a:off x="10912679" y="151410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08AA13-DEE2-FDB8-5E7B-4A6CD15EE45F}"/>
              </a:ext>
            </a:extLst>
          </p:cNvPr>
          <p:cNvSpPr txBox="1"/>
          <p:nvPr/>
        </p:nvSpPr>
        <p:spPr>
          <a:xfrm>
            <a:off x="1286312" y="5159121"/>
            <a:ext cx="75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 Pic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DF7588-68BE-0F49-301A-2FDBE4A538A1}"/>
              </a:ext>
            </a:extLst>
          </p:cNvPr>
          <p:cNvSpPr txBox="1"/>
          <p:nvPr/>
        </p:nvSpPr>
        <p:spPr>
          <a:xfrm>
            <a:off x="9041235" y="5201175"/>
            <a:ext cx="75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 Pic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68D73C-A24E-FF18-E8E0-C589FA5AC054}"/>
              </a:ext>
            </a:extLst>
          </p:cNvPr>
          <p:cNvSpPr txBox="1"/>
          <p:nvPr/>
        </p:nvSpPr>
        <p:spPr>
          <a:xfrm>
            <a:off x="9051721" y="2794520"/>
            <a:ext cx="75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 Pic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9DEC3-DBF0-F49D-97A9-E1B75E0F7B32}"/>
              </a:ext>
            </a:extLst>
          </p:cNvPr>
          <p:cNvSpPr txBox="1"/>
          <p:nvPr/>
        </p:nvSpPr>
        <p:spPr>
          <a:xfrm>
            <a:off x="1170264" y="2794520"/>
            <a:ext cx="75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 Pic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661926-DA73-CA43-5CD2-DEBA1D1DDDC0}"/>
              </a:ext>
            </a:extLst>
          </p:cNvPr>
          <p:cNvSpPr/>
          <p:nvPr/>
        </p:nvSpPr>
        <p:spPr>
          <a:xfrm>
            <a:off x="2491530" y="335560"/>
            <a:ext cx="1560353" cy="71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5F471-75DF-F2B7-8A10-BBF0ABDC3C64}"/>
              </a:ext>
            </a:extLst>
          </p:cNvPr>
          <p:cNvSpPr txBox="1"/>
          <p:nvPr/>
        </p:nvSpPr>
        <p:spPr>
          <a:xfrm>
            <a:off x="2697061" y="298580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 Data (weather)</a:t>
            </a:r>
          </a:p>
        </p:txBody>
      </p:sp>
    </p:spTree>
    <p:extLst>
      <p:ext uri="{BB962C8B-B14F-4D97-AF65-F5344CB8AC3E}">
        <p14:creationId xmlns:p14="http://schemas.microsoft.com/office/powerpoint/2010/main" val="23992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542B40-6A9B-81B1-1B5C-B46DF047DE1F}"/>
              </a:ext>
            </a:extLst>
          </p:cNvPr>
          <p:cNvSpPr/>
          <p:nvPr/>
        </p:nvSpPr>
        <p:spPr>
          <a:xfrm>
            <a:off x="3452069" y="0"/>
            <a:ext cx="5394121" cy="6858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18772D-0B1C-329B-6A0D-79F02BF201D6}"/>
              </a:ext>
            </a:extLst>
          </p:cNvPr>
          <p:cNvSpPr/>
          <p:nvPr/>
        </p:nvSpPr>
        <p:spPr>
          <a:xfrm>
            <a:off x="5293453" y="276837"/>
            <a:ext cx="1820411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43656-DE0F-8815-A2B2-BCCF0B50E4EC}"/>
              </a:ext>
            </a:extLst>
          </p:cNvPr>
          <p:cNvSpPr txBox="1"/>
          <p:nvPr/>
        </p:nvSpPr>
        <p:spPr>
          <a:xfrm>
            <a:off x="5511567" y="520117"/>
            <a:ext cx="127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City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3C3C7-E25A-E453-8DC0-B0F2918A1A08}"/>
              </a:ext>
            </a:extLst>
          </p:cNvPr>
          <p:cNvSpPr/>
          <p:nvPr/>
        </p:nvSpPr>
        <p:spPr>
          <a:xfrm>
            <a:off x="3556933" y="1535185"/>
            <a:ext cx="1082180" cy="478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1424B-73C8-CD57-EB4E-0DD20A3A753F}"/>
              </a:ext>
            </a:extLst>
          </p:cNvPr>
          <p:cNvSpPr txBox="1"/>
          <p:nvPr/>
        </p:nvSpPr>
        <p:spPr>
          <a:xfrm>
            <a:off x="3773964" y="1505018"/>
            <a:ext cx="78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9EFE57-3FB5-F564-2F18-4012F4BE5411}"/>
              </a:ext>
            </a:extLst>
          </p:cNvPr>
          <p:cNvSpPr/>
          <p:nvPr/>
        </p:nvSpPr>
        <p:spPr>
          <a:xfrm>
            <a:off x="3598878" y="2315361"/>
            <a:ext cx="1040235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62665E-C9C2-7CB3-5D54-A99FE6273236}"/>
              </a:ext>
            </a:extLst>
          </p:cNvPr>
          <p:cNvSpPr txBox="1"/>
          <p:nvPr/>
        </p:nvSpPr>
        <p:spPr>
          <a:xfrm>
            <a:off x="3804409" y="2278381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44D86-C0B6-900D-1AC6-7CE3CCE4AF86}"/>
              </a:ext>
            </a:extLst>
          </p:cNvPr>
          <p:cNvSpPr/>
          <p:nvPr/>
        </p:nvSpPr>
        <p:spPr>
          <a:xfrm>
            <a:off x="3598878" y="2912736"/>
            <a:ext cx="1040235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F7EF37-B677-20C9-ECD7-0BE1EEE79486}"/>
              </a:ext>
            </a:extLst>
          </p:cNvPr>
          <p:cNvSpPr txBox="1"/>
          <p:nvPr/>
        </p:nvSpPr>
        <p:spPr>
          <a:xfrm>
            <a:off x="3804409" y="2875756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E40796-E32D-DAF0-E5F2-6F358DC90BEF}"/>
              </a:ext>
            </a:extLst>
          </p:cNvPr>
          <p:cNvSpPr/>
          <p:nvPr/>
        </p:nvSpPr>
        <p:spPr>
          <a:xfrm>
            <a:off x="3598878" y="3591351"/>
            <a:ext cx="1040235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562B99-9FB7-9F9B-0845-9B23BB3F40F2}"/>
              </a:ext>
            </a:extLst>
          </p:cNvPr>
          <p:cNvSpPr txBox="1"/>
          <p:nvPr/>
        </p:nvSpPr>
        <p:spPr>
          <a:xfrm>
            <a:off x="3804409" y="3554371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7258E-7E49-283C-19EE-20B20835E837}"/>
              </a:ext>
            </a:extLst>
          </p:cNvPr>
          <p:cNvSpPr/>
          <p:nvPr/>
        </p:nvSpPr>
        <p:spPr>
          <a:xfrm>
            <a:off x="3598878" y="4191257"/>
            <a:ext cx="1040235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4CE886-BB2B-F599-A3B0-B5D43C5C84B1}"/>
              </a:ext>
            </a:extLst>
          </p:cNvPr>
          <p:cNvSpPr txBox="1"/>
          <p:nvPr/>
        </p:nvSpPr>
        <p:spPr>
          <a:xfrm>
            <a:off x="3804409" y="4154277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3E04CC-2EC3-CD12-46E7-D932BECF505B}"/>
              </a:ext>
            </a:extLst>
          </p:cNvPr>
          <p:cNvSpPr/>
          <p:nvPr/>
        </p:nvSpPr>
        <p:spPr>
          <a:xfrm>
            <a:off x="5466916" y="1668819"/>
            <a:ext cx="3070371" cy="324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42E6F2-DAFE-A961-7517-36F2E60A9365}"/>
              </a:ext>
            </a:extLst>
          </p:cNvPr>
          <p:cNvSpPr txBox="1"/>
          <p:nvPr/>
        </p:nvSpPr>
        <p:spPr>
          <a:xfrm>
            <a:off x="5672447" y="1631839"/>
            <a:ext cx="222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Fun facts and what the town is known for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BB2F26-DCA6-E3B2-2AED-3D913E6E1B4C}"/>
              </a:ext>
            </a:extLst>
          </p:cNvPr>
          <p:cNvSpPr/>
          <p:nvPr/>
        </p:nvSpPr>
        <p:spPr>
          <a:xfrm>
            <a:off x="3556933" y="471082"/>
            <a:ext cx="1338043" cy="69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172F56-A790-FA73-D95E-A31D97AE186D}"/>
              </a:ext>
            </a:extLst>
          </p:cNvPr>
          <p:cNvSpPr txBox="1"/>
          <p:nvPr/>
        </p:nvSpPr>
        <p:spPr>
          <a:xfrm>
            <a:off x="3598879" y="489756"/>
            <a:ext cx="116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 Data (weather)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F0F6EF-FECC-BBCE-BD31-591015789A14}"/>
              </a:ext>
            </a:extLst>
          </p:cNvPr>
          <p:cNvSpPr/>
          <p:nvPr/>
        </p:nvSpPr>
        <p:spPr>
          <a:xfrm>
            <a:off x="3598878" y="5064260"/>
            <a:ext cx="1535185" cy="81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39307A-983D-7578-AFD3-0642C6F49B71}"/>
              </a:ext>
            </a:extLst>
          </p:cNvPr>
          <p:cNvSpPr txBox="1"/>
          <p:nvPr/>
        </p:nvSpPr>
        <p:spPr>
          <a:xfrm>
            <a:off x="3767673" y="5098450"/>
            <a:ext cx="99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 Pic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797EFD-4B03-324D-D7C4-AC3ADB8ACDB7}"/>
              </a:ext>
            </a:extLst>
          </p:cNvPr>
          <p:cNvSpPr/>
          <p:nvPr/>
        </p:nvSpPr>
        <p:spPr>
          <a:xfrm>
            <a:off x="6390313" y="5432160"/>
            <a:ext cx="2315362" cy="125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13EAF9-1977-8D57-7EB9-19B3B677B3E8}"/>
              </a:ext>
            </a:extLst>
          </p:cNvPr>
          <p:cNvSpPr txBox="1"/>
          <p:nvPr/>
        </p:nvSpPr>
        <p:spPr>
          <a:xfrm>
            <a:off x="7589940" y="5792135"/>
            <a:ext cx="75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 Pic 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C021F9-10B5-FC61-4944-3C1274629F91}"/>
              </a:ext>
            </a:extLst>
          </p:cNvPr>
          <p:cNvSpPr/>
          <p:nvPr/>
        </p:nvSpPr>
        <p:spPr>
          <a:xfrm>
            <a:off x="3871520" y="5792135"/>
            <a:ext cx="1535185" cy="81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B29616-7A4F-4391-202B-F2D3EC165C88}"/>
              </a:ext>
            </a:extLst>
          </p:cNvPr>
          <p:cNvSpPr txBox="1"/>
          <p:nvPr/>
        </p:nvSpPr>
        <p:spPr>
          <a:xfrm>
            <a:off x="4383247" y="5899194"/>
            <a:ext cx="75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 Pic 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7190DC-76F8-C4CA-C87D-8ED960F8ADA2}"/>
              </a:ext>
            </a:extLst>
          </p:cNvPr>
          <p:cNvSpPr/>
          <p:nvPr/>
        </p:nvSpPr>
        <p:spPr>
          <a:xfrm>
            <a:off x="5511567" y="5098450"/>
            <a:ext cx="1931565" cy="859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74D817-B165-65FC-6CC8-E25FF93209F5}"/>
              </a:ext>
            </a:extLst>
          </p:cNvPr>
          <p:cNvSpPr txBox="1"/>
          <p:nvPr/>
        </p:nvSpPr>
        <p:spPr>
          <a:xfrm>
            <a:off x="5909701" y="5287805"/>
            <a:ext cx="115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 Pic 3</a:t>
            </a:r>
          </a:p>
        </p:txBody>
      </p:sp>
    </p:spTree>
    <p:extLst>
      <p:ext uri="{BB962C8B-B14F-4D97-AF65-F5344CB8AC3E}">
        <p14:creationId xmlns:p14="http://schemas.microsoft.com/office/powerpoint/2010/main" val="123164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68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Sundberg</dc:creator>
  <cp:lastModifiedBy>Ryan Sundberg</cp:lastModifiedBy>
  <cp:revision>1</cp:revision>
  <dcterms:created xsi:type="dcterms:W3CDTF">2023-06-13T16:32:30Z</dcterms:created>
  <dcterms:modified xsi:type="dcterms:W3CDTF">2023-06-13T16:43:48Z</dcterms:modified>
</cp:coreProperties>
</file>