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F8B64-5149-4397-ADC9-818DF9A82844}" v="26" dt="2023-05-31T16:02:1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20" y="-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undberg" userId="9d928d5ca16deceb" providerId="LiveId" clId="{45BF8B64-5149-4397-ADC9-818DF9A82844}"/>
    <pc:docChg chg="undo custSel modSld">
      <pc:chgData name="Ryan Sundberg" userId="9d928d5ca16deceb" providerId="LiveId" clId="{45BF8B64-5149-4397-ADC9-818DF9A82844}" dt="2023-05-31T16:02:14.098" v="319" actId="1076"/>
      <pc:docMkLst>
        <pc:docMk/>
      </pc:docMkLst>
      <pc:sldChg chg="addSp delSp modSp mod">
        <pc:chgData name="Ryan Sundberg" userId="9d928d5ca16deceb" providerId="LiveId" clId="{45BF8B64-5149-4397-ADC9-818DF9A82844}" dt="2023-05-31T16:02:14.098" v="319" actId="1076"/>
        <pc:sldMkLst>
          <pc:docMk/>
          <pc:sldMk cId="3062446831" sldId="256"/>
        </pc:sldMkLst>
        <pc:spChg chg="add mod">
          <ac:chgData name="Ryan Sundberg" userId="9d928d5ca16deceb" providerId="LiveId" clId="{45BF8B64-5149-4397-ADC9-818DF9A82844}" dt="2023-05-31T15:52:50.187" v="95" actId="1076"/>
          <ac:spMkLst>
            <pc:docMk/>
            <pc:sldMk cId="3062446831" sldId="256"/>
            <ac:spMk id="2" creationId="{1DBA5C0B-2A58-55E3-6DC3-A6474D211852}"/>
          </ac:spMkLst>
        </pc:spChg>
        <pc:spChg chg="add mod">
          <ac:chgData name="Ryan Sundberg" userId="9d928d5ca16deceb" providerId="LiveId" clId="{45BF8B64-5149-4397-ADC9-818DF9A82844}" dt="2023-05-31T15:51:27.683" v="74" actId="1076"/>
          <ac:spMkLst>
            <pc:docMk/>
            <pc:sldMk cId="3062446831" sldId="256"/>
            <ac:spMk id="3" creationId="{6AAADA87-C969-889A-0443-DD57F22F8977}"/>
          </ac:spMkLst>
        </pc:spChg>
        <pc:spChg chg="mod">
          <ac:chgData name="Ryan Sundberg" userId="9d928d5ca16deceb" providerId="LiveId" clId="{45BF8B64-5149-4397-ADC9-818DF9A82844}" dt="2023-05-31T15:51:20.277" v="73" actId="1076"/>
          <ac:spMkLst>
            <pc:docMk/>
            <pc:sldMk cId="3062446831" sldId="256"/>
            <ac:spMk id="4" creationId="{013870DD-6FFD-17EB-BE73-F36B3D76C0DA}"/>
          </ac:spMkLst>
        </pc:spChg>
        <pc:spChg chg="mod">
          <ac:chgData name="Ryan Sundberg" userId="9d928d5ca16deceb" providerId="LiveId" clId="{45BF8B64-5149-4397-ADC9-818DF9A82844}" dt="2023-05-31T15:51:10.852" v="68" actId="1076"/>
          <ac:spMkLst>
            <pc:docMk/>
            <pc:sldMk cId="3062446831" sldId="256"/>
            <ac:spMk id="5" creationId="{B5979BEE-8271-63EF-C2DC-0DDD50AA2AA7}"/>
          </ac:spMkLst>
        </pc:spChg>
        <pc:spChg chg="mod">
          <ac:chgData name="Ryan Sundberg" userId="9d928d5ca16deceb" providerId="LiveId" clId="{45BF8B64-5149-4397-ADC9-818DF9A82844}" dt="2023-05-31T15:51:07.042" v="67" actId="1076"/>
          <ac:spMkLst>
            <pc:docMk/>
            <pc:sldMk cId="3062446831" sldId="256"/>
            <ac:spMk id="6" creationId="{86FD1132-B9A4-C875-99F9-362BBA53BD22}"/>
          </ac:spMkLst>
        </pc:spChg>
        <pc:spChg chg="mod">
          <ac:chgData name="Ryan Sundberg" userId="9d928d5ca16deceb" providerId="LiveId" clId="{45BF8B64-5149-4397-ADC9-818DF9A82844}" dt="2023-05-31T15:51:46.865" v="79" actId="1076"/>
          <ac:spMkLst>
            <pc:docMk/>
            <pc:sldMk cId="3062446831" sldId="256"/>
            <ac:spMk id="7" creationId="{49273BF3-2656-6054-E58C-ECF2783A8EC0}"/>
          </ac:spMkLst>
        </pc:spChg>
        <pc:spChg chg="add del mod">
          <ac:chgData name="Ryan Sundberg" userId="9d928d5ca16deceb" providerId="LiveId" clId="{45BF8B64-5149-4397-ADC9-818DF9A82844}" dt="2023-05-31T15:48:01.808" v="28" actId="11529"/>
          <ac:spMkLst>
            <pc:docMk/>
            <pc:sldMk cId="3062446831" sldId="256"/>
            <ac:spMk id="12" creationId="{ACAA481A-78A0-4DB8-1475-F2CD69352B66}"/>
          </ac:spMkLst>
        </pc:spChg>
        <pc:spChg chg="mod">
          <ac:chgData name="Ryan Sundberg" userId="9d928d5ca16deceb" providerId="LiveId" clId="{45BF8B64-5149-4397-ADC9-818DF9A82844}" dt="2023-05-31T15:52:29.437" v="89" actId="1076"/>
          <ac:spMkLst>
            <pc:docMk/>
            <pc:sldMk cId="3062446831" sldId="256"/>
            <ac:spMk id="14" creationId="{B900BE40-878B-81B8-1ADB-4F5A1959BB39}"/>
          </ac:spMkLst>
        </pc:spChg>
        <pc:spChg chg="mod">
          <ac:chgData name="Ryan Sundberg" userId="9d928d5ca16deceb" providerId="LiveId" clId="{45BF8B64-5149-4397-ADC9-818DF9A82844}" dt="2023-05-31T15:52:32.057" v="90" actId="1076"/>
          <ac:spMkLst>
            <pc:docMk/>
            <pc:sldMk cId="3062446831" sldId="256"/>
            <ac:spMk id="15" creationId="{BA88BC95-4D58-9262-A5DC-6B1B932636EE}"/>
          </ac:spMkLst>
        </pc:spChg>
        <pc:spChg chg="add mod">
          <ac:chgData name="Ryan Sundberg" userId="9d928d5ca16deceb" providerId="LiveId" clId="{45BF8B64-5149-4397-ADC9-818DF9A82844}" dt="2023-05-31T15:51:31.554" v="75" actId="1076"/>
          <ac:spMkLst>
            <pc:docMk/>
            <pc:sldMk cId="3062446831" sldId="256"/>
            <ac:spMk id="16" creationId="{760D6085-D189-83F7-653C-6EA6D93FD76E}"/>
          </ac:spMkLst>
        </pc:spChg>
        <pc:spChg chg="add mod">
          <ac:chgData name="Ryan Sundberg" userId="9d928d5ca16deceb" providerId="LiveId" clId="{45BF8B64-5149-4397-ADC9-818DF9A82844}" dt="2023-05-31T15:51:35.254" v="76" actId="1076"/>
          <ac:spMkLst>
            <pc:docMk/>
            <pc:sldMk cId="3062446831" sldId="256"/>
            <ac:spMk id="17" creationId="{F2272B0C-34FB-6DD7-C337-5BB04AA9F66E}"/>
          </ac:spMkLst>
        </pc:spChg>
        <pc:spChg chg="add mod">
          <ac:chgData name="Ryan Sundberg" userId="9d928d5ca16deceb" providerId="LiveId" clId="{45BF8B64-5149-4397-ADC9-818DF9A82844}" dt="2023-05-31T15:52:39.465" v="92" actId="1076"/>
          <ac:spMkLst>
            <pc:docMk/>
            <pc:sldMk cId="3062446831" sldId="256"/>
            <ac:spMk id="18" creationId="{F6A76218-E441-4E4B-56A1-9CB144D6DDCD}"/>
          </ac:spMkLst>
        </pc:spChg>
        <pc:spChg chg="add mod">
          <ac:chgData name="Ryan Sundberg" userId="9d928d5ca16deceb" providerId="LiveId" clId="{45BF8B64-5149-4397-ADC9-818DF9A82844}" dt="2023-05-31T15:52:43.145" v="93" actId="1076"/>
          <ac:spMkLst>
            <pc:docMk/>
            <pc:sldMk cId="3062446831" sldId="256"/>
            <ac:spMk id="20" creationId="{1C941A57-18C4-14AB-FBC7-5894012B0A7F}"/>
          </ac:spMkLst>
        </pc:spChg>
        <pc:spChg chg="add mod">
          <ac:chgData name="Ryan Sundberg" userId="9d928d5ca16deceb" providerId="LiveId" clId="{45BF8B64-5149-4397-ADC9-818DF9A82844}" dt="2023-05-31T15:52:58.139" v="97" actId="1076"/>
          <ac:spMkLst>
            <pc:docMk/>
            <pc:sldMk cId="3062446831" sldId="256"/>
            <ac:spMk id="21" creationId="{49E2F367-2266-FC46-FD52-98F9B130F19C}"/>
          </ac:spMkLst>
        </pc:spChg>
        <pc:spChg chg="add mod">
          <ac:chgData name="Ryan Sundberg" userId="9d928d5ca16deceb" providerId="LiveId" clId="{45BF8B64-5149-4397-ADC9-818DF9A82844}" dt="2023-05-31T15:53:03.413" v="98" actId="1076"/>
          <ac:spMkLst>
            <pc:docMk/>
            <pc:sldMk cId="3062446831" sldId="256"/>
            <ac:spMk id="22" creationId="{A996317E-44CE-0056-BB29-655734C981E1}"/>
          </ac:spMkLst>
        </pc:spChg>
        <pc:spChg chg="add del mod">
          <ac:chgData name="Ryan Sundberg" userId="9d928d5ca16deceb" providerId="LiveId" clId="{45BF8B64-5149-4397-ADC9-818DF9A82844}" dt="2023-05-31T15:53:31.849" v="102" actId="767"/>
          <ac:spMkLst>
            <pc:docMk/>
            <pc:sldMk cId="3062446831" sldId="256"/>
            <ac:spMk id="34" creationId="{9862FD7F-9537-D37C-0864-F9D309E3D480}"/>
          </ac:spMkLst>
        </pc:spChg>
        <pc:spChg chg="add del mod">
          <ac:chgData name="Ryan Sundberg" userId="9d928d5ca16deceb" providerId="LiveId" clId="{45BF8B64-5149-4397-ADC9-818DF9A82844}" dt="2023-05-31T15:53:41.975" v="104" actId="767"/>
          <ac:spMkLst>
            <pc:docMk/>
            <pc:sldMk cId="3062446831" sldId="256"/>
            <ac:spMk id="35" creationId="{7B44685B-506F-3AE9-2528-B014A3A65E12}"/>
          </ac:spMkLst>
        </pc:spChg>
        <pc:spChg chg="add mod">
          <ac:chgData name="Ryan Sundberg" userId="9d928d5ca16deceb" providerId="LiveId" clId="{45BF8B64-5149-4397-ADC9-818DF9A82844}" dt="2023-05-31T15:54:14.752" v="149" actId="1076"/>
          <ac:spMkLst>
            <pc:docMk/>
            <pc:sldMk cId="3062446831" sldId="256"/>
            <ac:spMk id="36" creationId="{B4AC3B3A-C661-DD57-7D7C-DFC797704820}"/>
          </ac:spMkLst>
        </pc:spChg>
        <pc:spChg chg="add">
          <ac:chgData name="Ryan Sundberg" userId="9d928d5ca16deceb" providerId="LiveId" clId="{45BF8B64-5149-4397-ADC9-818DF9A82844}" dt="2023-05-31T15:54:56.723" v="155" actId="11529"/>
          <ac:spMkLst>
            <pc:docMk/>
            <pc:sldMk cId="3062446831" sldId="256"/>
            <ac:spMk id="39" creationId="{9F0627A8-815A-FBDE-740B-1694F17EA452}"/>
          </ac:spMkLst>
        </pc:spChg>
        <pc:spChg chg="add mod">
          <ac:chgData name="Ryan Sundberg" userId="9d928d5ca16deceb" providerId="LiveId" clId="{45BF8B64-5149-4397-ADC9-818DF9A82844}" dt="2023-05-31T15:55:24.416" v="198" actId="20577"/>
          <ac:spMkLst>
            <pc:docMk/>
            <pc:sldMk cId="3062446831" sldId="256"/>
            <ac:spMk id="40" creationId="{27CAB9F4-22DF-62AF-6A07-3AE4BBDC4ED9}"/>
          </ac:spMkLst>
        </pc:spChg>
        <pc:spChg chg="add mod">
          <ac:chgData name="Ryan Sundberg" userId="9d928d5ca16deceb" providerId="LiveId" clId="{45BF8B64-5149-4397-ADC9-818DF9A82844}" dt="2023-05-31T15:56:07.487" v="211" actId="208"/>
          <ac:spMkLst>
            <pc:docMk/>
            <pc:sldMk cId="3062446831" sldId="256"/>
            <ac:spMk id="41" creationId="{B24924DA-633B-ABB4-DA7C-AAEC7038B6BA}"/>
          </ac:spMkLst>
        </pc:spChg>
        <pc:spChg chg="add mod">
          <ac:chgData name="Ryan Sundberg" userId="9d928d5ca16deceb" providerId="LiveId" clId="{45BF8B64-5149-4397-ADC9-818DF9A82844}" dt="2023-05-31T15:59:10.593" v="259" actId="208"/>
          <ac:spMkLst>
            <pc:docMk/>
            <pc:sldMk cId="3062446831" sldId="256"/>
            <ac:spMk id="44" creationId="{29D08335-8911-64A1-D716-517BCF28EB49}"/>
          </ac:spMkLst>
        </pc:spChg>
        <pc:spChg chg="add mod">
          <ac:chgData name="Ryan Sundberg" userId="9d928d5ca16deceb" providerId="LiveId" clId="{45BF8B64-5149-4397-ADC9-818DF9A82844}" dt="2023-05-31T15:59:49.303" v="273" actId="208"/>
          <ac:spMkLst>
            <pc:docMk/>
            <pc:sldMk cId="3062446831" sldId="256"/>
            <ac:spMk id="46" creationId="{4B7F9715-1B74-35CD-34DE-8EDF0B662BED}"/>
          </ac:spMkLst>
        </pc:spChg>
        <pc:spChg chg="add mod">
          <ac:chgData name="Ryan Sundberg" userId="9d928d5ca16deceb" providerId="LiveId" clId="{45BF8B64-5149-4397-ADC9-818DF9A82844}" dt="2023-05-31T16:00:33.521" v="291" actId="208"/>
          <ac:spMkLst>
            <pc:docMk/>
            <pc:sldMk cId="3062446831" sldId="256"/>
            <ac:spMk id="49" creationId="{01B243CD-0BC5-51B0-E64D-3308A82996E4}"/>
          </ac:spMkLst>
        </pc:spChg>
        <pc:spChg chg="add mod">
          <ac:chgData name="Ryan Sundberg" userId="9d928d5ca16deceb" providerId="LiveId" clId="{45BF8B64-5149-4397-ADC9-818DF9A82844}" dt="2023-05-31T16:01:25.605" v="309" actId="208"/>
          <ac:spMkLst>
            <pc:docMk/>
            <pc:sldMk cId="3062446831" sldId="256"/>
            <ac:spMk id="51" creationId="{F8245A91-E811-9FD5-4B01-F6FFDE647D7D}"/>
          </ac:spMkLst>
        </pc:spChg>
        <pc:grpChg chg="mod">
          <ac:chgData name="Ryan Sundberg" userId="9d928d5ca16deceb" providerId="LiveId" clId="{45BF8B64-5149-4397-ADC9-818DF9A82844}" dt="2023-05-31T15:51:38.046" v="77" actId="1076"/>
          <ac:grpSpMkLst>
            <pc:docMk/>
            <pc:sldMk cId="3062446831" sldId="256"/>
            <ac:grpSpMk id="11" creationId="{4A2CB54F-5F65-4156-A85D-1ECBE8401BEE}"/>
          </ac:grpSpMkLst>
        </pc:grpChg>
        <pc:grpChg chg="mod">
          <ac:chgData name="Ryan Sundberg" userId="9d928d5ca16deceb" providerId="LiveId" clId="{45BF8B64-5149-4397-ADC9-818DF9A82844}" dt="2023-05-31T15:53:09.689" v="99" actId="1076"/>
          <ac:grpSpMkLst>
            <pc:docMk/>
            <pc:sldMk cId="3062446831" sldId="256"/>
            <ac:grpSpMk id="25" creationId="{20DA4D30-DFC8-FB57-2AFE-B1DF3F612F43}"/>
          </ac:grpSpMkLst>
        </pc:grpChg>
        <pc:grpChg chg="mod">
          <ac:chgData name="Ryan Sundberg" userId="9d928d5ca16deceb" providerId="LiveId" clId="{45BF8B64-5149-4397-ADC9-818DF9A82844}" dt="2023-05-31T15:53:13.637" v="100" actId="1076"/>
          <ac:grpSpMkLst>
            <pc:docMk/>
            <pc:sldMk cId="3062446831" sldId="256"/>
            <ac:grpSpMk id="28" creationId="{5AE051EF-6C3E-6E5E-5D3A-6CC3DB73BDB7}"/>
          </ac:grpSpMkLst>
        </pc:grpChg>
        <pc:grpChg chg="mod">
          <ac:chgData name="Ryan Sundberg" userId="9d928d5ca16deceb" providerId="LiveId" clId="{45BF8B64-5149-4397-ADC9-818DF9A82844}" dt="2023-05-31T15:52:02.718" v="84"/>
          <ac:grpSpMkLst>
            <pc:docMk/>
            <pc:sldMk cId="3062446831" sldId="256"/>
            <ac:grpSpMk id="33" creationId="{518185A5-75F7-DE02-282D-BF93A26318DC}"/>
          </ac:grpSpMkLst>
        </pc:grpChg>
        <pc:grpChg chg="mod">
          <ac:chgData name="Ryan Sundberg" userId="9d928d5ca16deceb" providerId="LiveId" clId="{45BF8B64-5149-4397-ADC9-818DF9A82844}" dt="2023-05-31T16:01:56.455" v="315"/>
          <ac:grpSpMkLst>
            <pc:docMk/>
            <pc:sldMk cId="3062446831" sldId="256"/>
            <ac:grpSpMk id="56" creationId="{743EAE7A-5E9B-7979-E0B9-67241A0FC31D}"/>
          </ac:grpSpMkLst>
        </pc:grpChg>
        <pc:picChg chg="mod">
          <ac:chgData name="Ryan Sundberg" userId="9d928d5ca16deceb" providerId="LiveId" clId="{45BF8B64-5149-4397-ADC9-818DF9A82844}" dt="2023-05-31T15:52:53.405" v="96" actId="1076"/>
          <ac:picMkLst>
            <pc:docMk/>
            <pc:sldMk cId="3062446831" sldId="256"/>
            <ac:picMk id="13" creationId="{734A598A-1EEB-951D-93B7-768B249F9903}"/>
          </ac:picMkLst>
        </pc:picChg>
        <pc:picChg chg="add mod">
          <ac:chgData name="Ryan Sundberg" userId="9d928d5ca16deceb" providerId="LiveId" clId="{45BF8B64-5149-4397-ADC9-818DF9A82844}" dt="2023-05-31T15:56:35.938" v="217" actId="14100"/>
          <ac:picMkLst>
            <pc:docMk/>
            <pc:sldMk cId="3062446831" sldId="256"/>
            <ac:picMk id="42" creationId="{78F9D23E-3904-9027-C29D-13DE08A1A4AA}"/>
          </ac:picMkLst>
        </pc:picChg>
        <pc:picChg chg="add mod">
          <ac:chgData name="Ryan Sundberg" userId="9d928d5ca16deceb" providerId="LiveId" clId="{45BF8B64-5149-4397-ADC9-818DF9A82844}" dt="2023-05-31T15:59:18.320" v="261" actId="1076"/>
          <ac:picMkLst>
            <pc:docMk/>
            <pc:sldMk cId="3062446831" sldId="256"/>
            <ac:picMk id="45" creationId="{C02A8203-9B79-8220-A2D1-EDA5DA02E919}"/>
          </ac:picMkLst>
        </pc:picChg>
        <pc:picChg chg="add mod">
          <ac:chgData name="Ryan Sundberg" userId="9d928d5ca16deceb" providerId="LiveId" clId="{45BF8B64-5149-4397-ADC9-818DF9A82844}" dt="2023-05-31T15:59:44.715" v="272" actId="1076"/>
          <ac:picMkLst>
            <pc:docMk/>
            <pc:sldMk cId="3062446831" sldId="256"/>
            <ac:picMk id="47" creationId="{5E0CCB88-7F01-E46E-03E6-52F3867C4A39}"/>
          </ac:picMkLst>
        </pc:picChg>
        <pc:picChg chg="add mod">
          <ac:chgData name="Ryan Sundberg" userId="9d928d5ca16deceb" providerId="LiveId" clId="{45BF8B64-5149-4397-ADC9-818DF9A82844}" dt="2023-05-31T16:00:48.759" v="293" actId="1076"/>
          <ac:picMkLst>
            <pc:docMk/>
            <pc:sldMk cId="3062446831" sldId="256"/>
            <ac:picMk id="50" creationId="{6A4D9448-7D19-9FFD-E9E9-739876DC4312}"/>
          </ac:picMkLst>
        </pc:picChg>
        <pc:picChg chg="add mod">
          <ac:chgData name="Ryan Sundberg" userId="9d928d5ca16deceb" providerId="LiveId" clId="{45BF8B64-5149-4397-ADC9-818DF9A82844}" dt="2023-05-31T16:01:38.977" v="311" actId="1076"/>
          <ac:picMkLst>
            <pc:docMk/>
            <pc:sldMk cId="3062446831" sldId="256"/>
            <ac:picMk id="52" creationId="{4BFF2CD0-02F5-8B3F-E935-49DAD6EF5BF9}"/>
          </ac:picMkLst>
        </pc:picChg>
        <pc:inkChg chg="del">
          <ac:chgData name="Ryan Sundberg" userId="9d928d5ca16deceb" providerId="LiveId" clId="{45BF8B64-5149-4397-ADC9-818DF9A82844}" dt="2023-05-31T15:51:40.133" v="78" actId="478"/>
          <ac:inkMkLst>
            <pc:docMk/>
            <pc:sldMk cId="3062446831" sldId="256"/>
            <ac:inkMk id="8" creationId="{77EE3ECF-D356-5B70-B497-0A0FD4FD8EFB}"/>
          </ac:inkMkLst>
        </pc:inkChg>
        <pc:inkChg chg="add mod">
          <ac:chgData name="Ryan Sundberg" userId="9d928d5ca16deceb" providerId="LiveId" clId="{45BF8B64-5149-4397-ADC9-818DF9A82844}" dt="2023-05-31T15:52:35.407" v="91" actId="1076"/>
          <ac:inkMkLst>
            <pc:docMk/>
            <pc:sldMk cId="3062446831" sldId="256"/>
            <ac:inkMk id="19" creationId="{89057536-673E-701E-241E-D82100815156}"/>
          </ac:inkMkLst>
        </pc:inkChg>
        <pc:inkChg chg="add mod">
          <ac:chgData name="Ryan Sundberg" userId="9d928d5ca16deceb" providerId="LiveId" clId="{45BF8B64-5149-4397-ADC9-818DF9A82844}" dt="2023-05-31T15:50:11.515" v="61"/>
          <ac:inkMkLst>
            <pc:docMk/>
            <pc:sldMk cId="3062446831" sldId="256"/>
            <ac:inkMk id="23" creationId="{E9560D6C-9786-E6E4-D07E-A95B5EBF2596}"/>
          </ac:inkMkLst>
        </pc:inkChg>
        <pc:inkChg chg="add mod">
          <ac:chgData name="Ryan Sundberg" userId="9d928d5ca16deceb" providerId="LiveId" clId="{45BF8B64-5149-4397-ADC9-818DF9A82844}" dt="2023-05-31T15:50:11.515" v="61"/>
          <ac:inkMkLst>
            <pc:docMk/>
            <pc:sldMk cId="3062446831" sldId="256"/>
            <ac:inkMk id="24" creationId="{14DD671D-B564-F02B-B575-94414E34A4BF}"/>
          </ac:inkMkLst>
        </pc:inkChg>
        <pc:inkChg chg="add mod">
          <ac:chgData name="Ryan Sundberg" userId="9d928d5ca16deceb" providerId="LiveId" clId="{45BF8B64-5149-4397-ADC9-818DF9A82844}" dt="2023-05-31T15:50:18.531" v="64"/>
          <ac:inkMkLst>
            <pc:docMk/>
            <pc:sldMk cId="3062446831" sldId="256"/>
            <ac:inkMk id="26" creationId="{83C1AA29-0E02-44D4-4573-7F60B51CFA8C}"/>
          </ac:inkMkLst>
        </pc:inkChg>
        <pc:inkChg chg="add mod">
          <ac:chgData name="Ryan Sundberg" userId="9d928d5ca16deceb" providerId="LiveId" clId="{45BF8B64-5149-4397-ADC9-818DF9A82844}" dt="2023-05-31T15:50:18.531" v="64"/>
          <ac:inkMkLst>
            <pc:docMk/>
            <pc:sldMk cId="3062446831" sldId="256"/>
            <ac:inkMk id="27" creationId="{C9197A51-13C6-034E-F57A-BED33FEAB753}"/>
          </ac:inkMkLst>
        </pc:inkChg>
        <pc:inkChg chg="add mod">
          <ac:chgData name="Ryan Sundberg" userId="9d928d5ca16deceb" providerId="LiveId" clId="{45BF8B64-5149-4397-ADC9-818DF9A82844}" dt="2023-05-31T15:51:51.566" v="80" actId="1076"/>
          <ac:inkMkLst>
            <pc:docMk/>
            <pc:sldMk cId="3062446831" sldId="256"/>
            <ac:inkMk id="29" creationId="{45010F44-3F4D-17E5-7FD0-6206BA9A1185}"/>
          </ac:inkMkLst>
        </pc:inkChg>
        <pc:inkChg chg="add mod">
          <ac:chgData name="Ryan Sundberg" userId="9d928d5ca16deceb" providerId="LiveId" clId="{45BF8B64-5149-4397-ADC9-818DF9A82844}" dt="2023-05-31T15:52:02.718" v="84"/>
          <ac:inkMkLst>
            <pc:docMk/>
            <pc:sldMk cId="3062446831" sldId="256"/>
            <ac:inkMk id="30" creationId="{F11F82EB-3CB5-A718-DD87-774241A8E176}"/>
          </ac:inkMkLst>
        </pc:inkChg>
        <pc:inkChg chg="add mod">
          <ac:chgData name="Ryan Sundberg" userId="9d928d5ca16deceb" providerId="LiveId" clId="{45BF8B64-5149-4397-ADC9-818DF9A82844}" dt="2023-05-31T15:52:02.718" v="84"/>
          <ac:inkMkLst>
            <pc:docMk/>
            <pc:sldMk cId="3062446831" sldId="256"/>
            <ac:inkMk id="31" creationId="{016AD402-2112-DA07-E7B3-2DD1B7F5EC93}"/>
          </ac:inkMkLst>
        </pc:inkChg>
        <pc:inkChg chg="add mod">
          <ac:chgData name="Ryan Sundberg" userId="9d928d5ca16deceb" providerId="LiveId" clId="{45BF8B64-5149-4397-ADC9-818DF9A82844}" dt="2023-05-31T15:52:02.718" v="84"/>
          <ac:inkMkLst>
            <pc:docMk/>
            <pc:sldMk cId="3062446831" sldId="256"/>
            <ac:inkMk id="32" creationId="{9A33642B-DE62-A8A6-03D2-44A574F4E0A7}"/>
          </ac:inkMkLst>
        </pc:inkChg>
        <pc:inkChg chg="add">
          <ac:chgData name="Ryan Sundberg" userId="9d928d5ca16deceb" providerId="LiveId" clId="{45BF8B64-5149-4397-ADC9-818DF9A82844}" dt="2023-05-31T15:56:46.596" v="218" actId="9405"/>
          <ac:inkMkLst>
            <pc:docMk/>
            <pc:sldMk cId="3062446831" sldId="256"/>
            <ac:inkMk id="43" creationId="{B1FA536C-3065-6BED-DE55-34CB46DCD5CB}"/>
          </ac:inkMkLst>
        </pc:inkChg>
        <pc:inkChg chg="add">
          <ac:chgData name="Ryan Sundberg" userId="9d928d5ca16deceb" providerId="LiveId" clId="{45BF8B64-5149-4397-ADC9-818DF9A82844}" dt="2023-05-31T16:00:00.959" v="274" actId="9405"/>
          <ac:inkMkLst>
            <pc:docMk/>
            <pc:sldMk cId="3062446831" sldId="256"/>
            <ac:inkMk id="48" creationId="{7D4A9D07-B948-1308-F1EA-30DEE60CC391}"/>
          </ac:inkMkLst>
        </pc:inkChg>
        <pc:inkChg chg="add del">
          <ac:chgData name="Ryan Sundberg" userId="9d928d5ca16deceb" providerId="LiveId" clId="{45BF8B64-5149-4397-ADC9-818DF9A82844}" dt="2023-05-31T16:02:03.660" v="317" actId="478"/>
          <ac:inkMkLst>
            <pc:docMk/>
            <pc:sldMk cId="3062446831" sldId="256"/>
            <ac:inkMk id="53" creationId="{550E459E-1135-7854-A9B1-6D7949CFD389}"/>
          </ac:inkMkLst>
        </pc:inkChg>
        <pc:inkChg chg="add mod">
          <ac:chgData name="Ryan Sundberg" userId="9d928d5ca16deceb" providerId="LiveId" clId="{45BF8B64-5149-4397-ADC9-818DF9A82844}" dt="2023-05-31T16:01:56.455" v="315"/>
          <ac:inkMkLst>
            <pc:docMk/>
            <pc:sldMk cId="3062446831" sldId="256"/>
            <ac:inkMk id="54" creationId="{09286B4E-0EAC-346E-24E2-9161B2A1DFEA}"/>
          </ac:inkMkLst>
        </pc:inkChg>
        <pc:inkChg chg="add mod">
          <ac:chgData name="Ryan Sundberg" userId="9d928d5ca16deceb" providerId="LiveId" clId="{45BF8B64-5149-4397-ADC9-818DF9A82844}" dt="2023-05-31T16:01:56.455" v="315"/>
          <ac:inkMkLst>
            <pc:docMk/>
            <pc:sldMk cId="3062446831" sldId="256"/>
            <ac:inkMk id="55" creationId="{386C815D-E64C-33B0-2F96-9FA2C52E4C1F}"/>
          </ac:inkMkLst>
        </pc:inkChg>
        <pc:inkChg chg="add">
          <ac:chgData name="Ryan Sundberg" userId="9d928d5ca16deceb" providerId="LiveId" clId="{45BF8B64-5149-4397-ADC9-818DF9A82844}" dt="2023-05-31T16:01:59.729" v="316" actId="9405"/>
          <ac:inkMkLst>
            <pc:docMk/>
            <pc:sldMk cId="3062446831" sldId="256"/>
            <ac:inkMk id="57" creationId="{F2E93ACB-D332-CB3B-CBD9-FD02B7A9A5AA}"/>
          </ac:inkMkLst>
        </pc:inkChg>
        <pc:inkChg chg="add mod">
          <ac:chgData name="Ryan Sundberg" userId="9d928d5ca16deceb" providerId="LiveId" clId="{45BF8B64-5149-4397-ADC9-818DF9A82844}" dt="2023-05-31T16:02:14.098" v="319" actId="1076"/>
          <ac:inkMkLst>
            <pc:docMk/>
            <pc:sldMk cId="3062446831" sldId="256"/>
            <ac:inkMk id="58" creationId="{A6CAA927-780C-171A-2001-D7A0A7A327CD}"/>
          </ac:inkMkLst>
        </pc:inkChg>
        <pc:cxnChg chg="add mod">
          <ac:chgData name="Ryan Sundberg" userId="9d928d5ca16deceb" providerId="LiveId" clId="{45BF8B64-5149-4397-ADC9-818DF9A82844}" dt="2023-05-31T15:54:41.548" v="154" actId="1076"/>
          <ac:cxnSpMkLst>
            <pc:docMk/>
            <pc:sldMk cId="3062446831" sldId="256"/>
            <ac:cxnSpMk id="38" creationId="{6E20B834-3365-DC40-F55D-D6734C056CDF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38:4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24575,'4'1'0,"0"-1"0,0 1 0,0 0 0,0 1 0,0-1 0,0 1 0,0-1 0,-1 1 0,1 0 0,-1 1 0,1-1 0,-1 1 0,0-1 0,4 5 0,44 50 0,-36-39 0,70 66 0,-78-76 0,0 1 0,-1 0 0,0 0 0,0 0 0,8 20 0,14 22 0,-2-14 0,57 63 0,-32-40 0,-40-45 0,0-1 0,1 0 0,1-1 0,0-1 0,15 12 0,289 205 0,-259-189 0,-42-31 0,-1 1 0,0 0 0,-1 2 0,0 0 0,14 15 0,-16-15 0,1 1 0,21 15 0,23 22 0,93 92 0,-145-135 0,1-1 0,-1 1 0,0 0 0,0 0 0,-1 0 0,7 14 0,16 27 0,-2-20-1365,-13-18-5461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2:00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24575,'13'65'0,"1"83"0,-10-99 0,4 100 0,0 3 0,-3-79 0,-4 19-1365,-1-81-5461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2:02.0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24575,'45'6'0,"-41"-4"0,1-1 0,0 0 0,0 0 0,0 0 0,0-1 0,0 0 0,0 0 0,0 0 0,0 0 0,0-1 0,0 0 0,0 0 0,0 0 0,8-4 0,-11 4 0,1 0 0,-1 0 0,1 0 0,0 0 0,-1 1 0,1-1 0,-1 1 0,1 0 0,0-1 0,0 1 0,-1 0 0,1 1 0,0-1 0,-1 0 0,5 2 0,-4-1 0,0-1 0,0 1 0,1-1 0,-1 0 0,0 0 0,0 0 0,1 0 0,-1 0 0,0-1 0,0 0 0,6-1 0,17-7-341,1 1 0,0 1-1,47-5 1,-63 11-6485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6:4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24575,'5'1'0,"0"0"0,0 0 0,0 0 0,0 1 0,-1-1 0,1 1 0,0 0 0,-1 1 0,1-1 0,-1 1 0,0 0 0,0 0 0,0 0 0,0 1 0,-1-1 0,1 1 0,-1 0 0,5 7 0,6 9 0,-1 0 0,14 33 0,-26-53 0,11 37 0,-10-32 0,-1 0 0,0 0 0,1 0 0,0 0 0,1 0 0,-1 0 0,1 0 0,0 0 0,0-1 0,4 6 0,-6-10 0,-1 0 0,1 1 0,0-1 0,-1 0 0,1 0 0,0 0 0,-1 0 0,1 0 0,0 0 0,-1 0 0,1 0 0,0 0 0,0 0 0,-1 0 0,1 0 0,0 0 0,-1-1 0,1 1 0,-1 0 0,1 0 0,0-1 0,-1 1 0,1 0 0,-1-1 0,1 1 0,-1-1 0,1 1 0,-1-1 0,1 1 0,-1-1 0,1 1 0,-1-1 0,1 1 0,-1-2 0,21-28 0,-11 15 0,-6 11 0,0 1 0,0 0 0,1 0 0,-1 0 0,1 0 0,-1 1 0,1-1 0,9-2 0,-9 4 0,-1-1 0,0 1 0,0-1 0,0 0 0,0 0 0,0-1 0,0 1 0,-1-1 0,1 0 0,-1 0 0,0 0 0,6-6 0,-3 1 0,1 0 0,0 1 0,0 0 0,10-7 0,-11 9 0,0 0 0,0-1 0,0 1 0,0-1 0,-1 0 0,6-10 0,-9 4-1365,-7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6:00:0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0,0 0 0,0 0 0,1 0 0,-1 0 0,-1 0 0,1 1 0,0-1 0,0 0 0,0 1 0,-1 0 0,1-1 0,-1 1 0,1 0 0,2 3 0,21 36 0,-24-38 0,4 4 0,3 11 0,2-1 0,0-1 0,2 0 0,-1 0 0,25 23 0,-20-20 0,-15-18 0,0 0 0,0 0 0,-1 1 0,1-1 0,0 0 0,0 0 0,0 0 0,0 0 0,0 0 0,0 0 0,1-1 0,-1 1 0,0 0 0,0 0 0,1-1 0,-1 1 0,0-1 0,1 1 0,-1-1 0,1 0 0,-1 1 0,0-1 0,1 0 0,-1 0 0,1 0 0,-1 0 0,1 0 0,-1-1 0,0 1 0,1 0 0,-1 0 0,1-1 0,-1 1 0,0-1 0,1 0 0,-1 1 0,0-1 0,2-1 0,31-11 0,-26 11 0,-1-1 0,0 1 0,0-1 0,-1-1 0,1 1 0,-1-1 0,0 0 0,0-1 0,8-6 0,-8 6 0,1-1 0,0 1 0,0 0 0,1 1 0,-1 0 0,16-6 0,30-18 0,-34 13-1365,-12 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6:01:5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24575,'6'1'0,"-1"-1"0,1 1 0,0 0 0,0 0 0,0 0 0,-1 1 0,1 0 0,-1 0 0,1 0 0,-1 1 0,0 0 0,0 0 0,5 5 0,5 4 0,-1 1 0,21 25 0,-22-23 0,-1-1 0,28 21 0,-29-27 0,-1 1 0,0 0 0,0 1 0,-1 0 0,0 0 0,11 17 0,5 2 79,5 9-1523,-24-26-5382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6:01:5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0 24575,'-5'1'0,"-1"-1"0,1 1 0,0 0 0,-1 0 0,1 1 0,0-1 0,-1 1 0,1 1 0,0-1 0,1 0 0,-1 1 0,-5 4 0,-49 45 0,52-45 0,-15 25 0,21-29 0,0 0 0,-1 0 0,0 0 0,0 0 0,0 0 0,0 0 0,0-1 0,-1 1 0,1-1 0,-1 0 0,1 1 0,-1-1 0,0 0 0,-4 2 0,0-1 0,1 1 0,0 0 0,0 1 0,1-1 0,-1 1 0,-8 10 0,-21 17 0,32-30-19,0 0 0,0 1 0,1-1 0,-1 1-1,1-1 1,-1 1 0,1 0 0,0 0 0,0 0-1,0 0 1,1 0 0,-1 0 0,1 0 0,0 1-1,-2 6 1,-2 5-1039,1-5-5768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6:01:59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1 251 24575,'0'4'0,"0"-1"0,1 1 0,0-1 0,-1 1 0,2-1 0,-1 1 0,0-1 0,0 0 0,1 1 0,0-1 0,0 0 0,0 0 0,3 3 0,37 38 0,3 3 0,-45-45 0,1 0 0,0-1 0,-1 1 0,1-1 0,0 1 0,0-1 0,0 0 0,0 1 0,0-1 0,0 0 0,1 1 0,-1-1 0,0 0 0,1 0 0,-1 0 0,1 0 0,-1-1 0,1 1 0,-1 0 0,1-1 0,-1 1 0,1-1 0,0 1 0,-1-1 0,1 0 0,0 1 0,-1-1 0,1 0 0,3 0 0,-2-3 0,1 1 0,-1 0 0,0-1 0,0 1 0,0-1 0,0 0 0,0 0 0,-1 0 0,1 0 0,-1 0 0,3-7 0,21-24 0,-19 25 0,0 1 0,-1-1 0,0-1 0,-1 1 0,0-1 0,7-17 0,-10 22 0,0 0 0,0 0 0,0 0 0,1 0 0,-1 0 0,1 0 0,0 1 0,1 0 0,-1-1 0,1 1 0,0 1 0,0-1 0,0 0 0,7-3 0,-8 4 0,-1 1 0,1-1 0,-1 0 0,0 0 0,0 0 0,0 0 0,-1 0 0,1 0 0,-1 0 0,1-1 0,-1 1 0,0 0 0,0-1 0,0-6 0,0 6 0,0 0 0,0-1 0,0 1 0,1-1 0,-1 1 0,1 0 0,0 0 0,0 0 0,4-5 0,6-6-341,-1 0 0,0-1-1,10-21 1,-16 26-6485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6:01:59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34 276 24575,'0'4'0,"0"-1"0,1 1 0,0-1 0,-1 1 0,2-1 0,-1 1 0,0-1 0,0 0 0,1 1 0,0-1 0,0 0 0,0 0 0,3 3 0,37 38 0,3 3 0,-45-45 0,1 0 0,0-1 0,-1 1 0,1-1 0,0 1 0,0-1 0,0 0 0,0 1 0,0-1 0,0 0 0,1 1 0,-1-1 0,0 0 0,1 0 0,-1 0 0,1 0 0,-1-1 0,1 1 0,-1 0 0,1-1 0,-1 1 0,1-1 0,0 1 0,-1-1 0,1 0 0,0 1 0,-1-1 0,1 0 0,3 0 0,-2-3 0,1 1 0,-1 0 0,0-1 0,0 1 0,0-1 0,0 0 0,0 0 0,-1 0 0,1 0 0,-1 0 0,3-7 0,21-24 0,-19 25 0,0 1 0,-1-1 0,0-1 0,-1 1 0,0-1 0,7-17 0,-10 22 0,0 0 0,0 0 0,0 0 0,1 0 0,-1 0 0,1 0 0,0 1 0,1 0 0,-1-1 0,1 1 0,0 1 0,0-1 0,0 0 0,7-3 0,-8 4 0,-1 1 0,1-1 0,-1 0 0,0 0 0,0 0 0,0 0 0,-1 0 0,1 0 0,-1 0 0,1-1 0,-1 1 0,0 0 0,0-1 0,0-6 0,0 6 0,0 0 0,0-1 0,0 1 0,1-1 0,-1 1 0,1 0 0,0 0 0,0 0 0,4-5 0,6-6-341,-1 0 0,0-1-1,10-21 1,-16 26-6485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38:4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1262 1 24575,'0'23'0,"1"-10"0,-1 1 0,0-1 0,-1 1 0,-1-1 0,0 0 0,0 0 0,-2 0 0,-5 15 0,-2 0 0,7-16 0,-1-1 0,0 0 0,0 0 0,-1 0 0,-1-1 0,-11 16 0,13-20 0,0 0 0,1 1 0,0 0 0,0 0 0,1 0 0,0 0 0,0 0 0,-2 12 0,3-12 0,0 0 0,0-1 0,0 1 0,-1 0 0,0-1 0,0 0 0,-1 0 0,1 0 0,-2 0 0,1-1 0,-9 9 0,-44 42 0,33-33 0,-37 31 0,-1-6 0,-69 69 0,100-75 0,28-37 0,0 0 0,0 0 0,0 0 0,-1-1 0,0 1 0,0-1 0,0 0 0,-1 0 0,1 0 0,-1 0 0,-10 5 0,-4 1 0,1 1 0,0 0 0,-29 26 0,26-20 0,0-1 0,-24 14 0,-86 35 0,119-59 0,1 0 0,1 1 0,-1 0 0,-14 12 0,16-11 0,0-1 0,0 0 0,-1 0 0,0-1 0,-18 8 0,14-9 0,2-1 0,0 0 0,1 1 0,-1 1 0,1 0 0,-11 8 0,-12 8 0,27-19 0,1 1 0,0 0 0,0 0 0,0 0 0,1 1 0,-1 0 0,1 0 0,-9 11 0,2 0-1365,0-3-5461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49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24575,'10'0'0,"0"1"0,-1 0 0,1 0 0,0 1 0,-1 0 0,1 1 0,-1 0 0,14 7 0,-1 2 0,0 1 0,20 17 0,-29-21 0,91 46 0,-101-54 0,-1 0 0,1 0 0,0 0 0,0-1 0,-1 1 0,1-1 0,0 0 0,0 0 0,0 0 0,-1 0 0,1 0 0,0 0 0,0-1 0,-1 1 0,1-1 0,0 0 0,-1 0 0,1 0 0,3-2 0,60-32 0,-45 23 0,-2 0 0,1-1 0,-2-1 0,0 0 0,0-1 0,27-33 0,-8 16-1365,-25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0:09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24575,'1408'0'0,"-1368"2"0,0 1 0,0 1 0,56 15 0,-95-19 4,0 0 0,0 0 1,-1 0-1,1 0 0,0 0 0,0 0 0,0 0 0,0 0 0,0 0 0,0 1 1,0-1-1,0 0 0,0 1 0,-1-1 0,1 1 0,0-1 0,0 1 0,0-1 0,-1 1 1,1 0-1,0-1 0,-1 1 0,1 0 0,-1-1 0,1 1 0,-1 0 0,1 0 0,0 0 1,-3 1-120,0-1 1,0-1 0,0 1 0,0 0 0,0 0-1,0-1 1,0 1 0,0-1 0,0 0 0,0 0-1,0 0 1,-3 0 0,-15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0:10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1 24575,'1'0'0,"0"1"0,0 0 0,0-1 0,0 1 0,0 0 0,0-1 0,0 1 0,0 0 0,-1 0 0,1 0 0,0 0 0,0 0 0,-1 0 0,1 0 0,-1 0 0,1 0 0,-1 0 0,1 0 0,-1 0 0,0 0 0,0 1 0,1-1 0,-1 0 0,0 2 0,5 33 0,-4-33 0,4 329 0,-8-181 0,4-123 0,-2-1 0,0 0 0,-2 0 0,-1 0 0,-1 0 0,-10 29 0,-56 131 0,56-132-1365,12-38-5461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0:1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24575,'2'16'0,"1"1"0,0-1 0,1 0 0,1-1 0,0 1 0,1-1 0,1 0 0,1 0 0,9 15 0,5 10 0,0 2 0,1 0 0,55 71 0,-57-84 0,31 57 0,-3-5 0,-19-33 0,-1 1 0,-3 1 0,33 88 0,-42-94-273,1-2 0,2 0 0,2-2 0,30 43 0,-40-69-6553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0:1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1415 0 24575,'-11'2'0,"1"0"0,0 1 0,1 0 0,-1 1 0,0-1 0,1 2 0,0 0 0,0 0 0,0 0 0,1 1 0,-10 9 0,-15 8 0,5 2 0,24-20 0,0-1 0,0 0 0,0-1 0,0 1 0,0-1 0,-6 3 0,1 0 0,2-1 0,-1 2 0,1-1 0,0 1 0,0 0 0,-9 12 0,-11 12 0,6-10 0,-1-2 0,-1 0 0,0-1 0,-1-1 0,-1-1 0,-1-2 0,0 0 0,-54 19 0,65-27 0,0 1 0,1 0 0,-1 1 0,2 1 0,-1 0 0,-16 15 0,-25 17 0,-96 59 0,-10 12 0,9-17 0,123-75 0,-38 34 0,20-14 0,40-34-227,-1 0-1,1 1 1,0 1-1,1-1 1,-10 14-1,5-3-6598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0:4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24575,'39'-1'0,"-27"0"0,-1 0 0,1 1 0,-1 0 0,0 1 0,1 0 0,-1 1 0,0 0 0,0 1 0,0 0 0,15 7 0,7 4 0,1 0 0,0-3 0,1 0 0,62 9 0,-8-1 0,65 5 0,-112-20 0,-1-1 0,61-3 0,39 2 0,-71 9 0,-49-7 0,0 0 0,30 0 0,109-7 0,123 6 0,-214 8 0,-48-6 0,0-2 0,31 2 0,997-6 0,-1038 0 0,-1 0 0,0-1 0,0 0 0,0-1 0,-1 0 0,18-8 0,-15 6 0,0 1 0,0 0 0,0 0 0,17-2 0,61 1 0,103 6 0,-57 2 0,283-3-1365,-399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5:51:59.1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24575,'58'-5'0,"-48"4"0,0-1 0,1 2 0,-1-1 0,0 1 0,0 1 0,0 0 0,0 0 0,0 1 0,12 4 0,0-1 0,1-1 0,-1 0 0,1-2 0,-1-1 0,1 0 0,37-5 0,11 2 0,-50 1-64,-13 0-196,0 1 0,0 0-1,0 1 1,15 2 0,-14 0-6566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FF69-9B84-09CE-4344-50645015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4AAA-EC12-9B09-EB9E-98010CE0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3E41-62B3-FF70-AA3B-0257C49E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2FCD-8C4F-EDD4-DEF0-E48DB70A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E245-2F59-3538-F997-D91619D4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1AE-D6A2-4152-810A-C53564F8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5B0A-4A7D-C553-3531-622BE22A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97E5-1239-2592-EB65-A5167925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3627-42D0-F8C8-E213-1B3110C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9AF2-D2B6-3A0E-E943-28600106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13D77-0DE2-3978-B513-F623F32BB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4F932-F89D-B920-065D-D9776F0E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B074-5E48-D4E3-152D-276B8004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0DCE-9F52-9CFB-F33E-8A6E3F9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6A8F-E2AC-A8D1-9F81-22243C1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7421-38BD-A719-4FC5-35694EA1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8210-C28F-8678-681A-B73B58E7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C110E-752B-3730-D067-15BC615F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751D-A26F-B9A1-5738-13806567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100E-320D-5D60-A19A-6EA89FD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A0E5-276D-00A2-451D-FDEBFFD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C766-0AC9-D277-5686-AE26ECF4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23AF-1E1F-A9E0-0684-3E61CF4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AF32-D47E-E9A4-AF47-AC79FFCB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4532-A032-1F9F-F5B4-45CA041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ACCA-FDA9-116B-F227-4E853F69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6C47-D6F1-6B6F-8B5F-1C7FFA3D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D438-39EF-28D4-F2ED-D65EDF7D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188B-5959-1617-A6CF-EAE5A001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2E73-1D40-0211-B6E5-75CE3DC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FF22-C093-36D3-6E3B-7134B922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160D-D694-5C81-9F1D-AB3BEC22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437F8-3A57-6A64-1DD7-9CC6E10A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9B66-0216-9724-1E33-2B17CE00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CA5BC-C02B-2901-9C25-B8071AA5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BA18-2AC2-70D6-0770-87CDF9FCA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7BC87-CC8B-4400-CA36-0A7ADE35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05ECD-B7F5-7BE9-0A3E-2301B620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CB8D0-E623-C49C-B007-768E893D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42E-A1E2-8F68-B1D4-89457E85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5172E-5356-5C70-A287-DD27F82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4AB3C-4F4A-1913-DF6D-95877EAD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0263F-8D29-D704-8B78-F6F3CE73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D261D-03D7-7C76-CCE0-4771548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541B4-5367-802B-8347-8151E3D5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83BC0-6342-25C2-C52C-A3B51C63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6A26-2B89-92B1-200F-1097E041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C317-5E91-6C7C-62EA-74387BFD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1FCE1-338F-7332-96B3-AF8A7C61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11700-2F16-4D9C-82C1-43EC2A89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A828C-50AB-E4D0-E742-272056F6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96D87-5804-FA78-5A27-B150DF0B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300-DBC4-8719-8FF9-F7143976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0098-12F4-28DC-2FBE-177FFB3D5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F95B-3052-EEDD-EAD2-CF593A2C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4CE39-763B-FC2D-1CED-EC700FED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0C5F1-D0DB-7856-AE5A-83A0AB63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BEEC-30B5-0741-1D17-2CA8501C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F01E3-82EF-CDAB-DE57-490EA1D2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C761B-FA97-F1B7-03FA-8ED0373F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C518-DC73-0B3B-D025-F104041BB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E043-4942-4D90-BEB6-BB163355B59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BF06-3A23-760F-B23D-31979AC46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922D-A93D-E231-09CA-20FDEA6D6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93A3-F00D-4860-8208-62B91AED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0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image" Target="../media/image19.png"/><Relationship Id="rId21" Type="http://schemas.openxmlformats.org/officeDocument/2006/relationships/customXml" Target="../ink/ink9.xml"/><Relationship Id="rId34" Type="http://schemas.openxmlformats.org/officeDocument/2006/relationships/customXml" Target="../ink/ink15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image" Target="../media/image16.png"/><Relationship Id="rId38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32" Type="http://schemas.openxmlformats.org/officeDocument/2006/relationships/customXml" Target="../ink/ink14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31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13.png"/><Relationship Id="rId30" Type="http://schemas.openxmlformats.org/officeDocument/2006/relationships/customXml" Target="../ink/ink13.xml"/><Relationship Id="rId3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3870DD-6FFD-17EB-BE73-F36B3D76C0DA}"/>
              </a:ext>
            </a:extLst>
          </p:cNvPr>
          <p:cNvSpPr/>
          <p:nvPr/>
        </p:nvSpPr>
        <p:spPr>
          <a:xfrm>
            <a:off x="-2458" y="0"/>
            <a:ext cx="5271796" cy="314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79BEE-8271-63EF-C2DC-0DDD50AA2AA7}"/>
              </a:ext>
            </a:extLst>
          </p:cNvPr>
          <p:cNvSpPr txBox="1"/>
          <p:nvPr/>
        </p:nvSpPr>
        <p:spPr>
          <a:xfrm>
            <a:off x="487927" y="654969"/>
            <a:ext cx="4060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CIS 233DA</a:t>
            </a:r>
          </a:p>
          <a:p>
            <a:r>
              <a:rPr lang="en-US" dirty="0"/>
              <a:t>CIS 105</a:t>
            </a:r>
          </a:p>
          <a:p>
            <a:r>
              <a:rPr lang="en-US" dirty="0"/>
              <a:t>ENG 220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D1132-B9A4-C875-99F9-362BBA53BD22}"/>
              </a:ext>
            </a:extLst>
          </p:cNvPr>
          <p:cNvSpPr txBox="1"/>
          <p:nvPr/>
        </p:nvSpPr>
        <p:spPr>
          <a:xfrm>
            <a:off x="611413" y="19982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Maintenance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73BF3-2656-6054-E58C-ECF2783A8EC0}"/>
              </a:ext>
            </a:extLst>
          </p:cNvPr>
          <p:cNvSpPr txBox="1"/>
          <p:nvPr/>
        </p:nvSpPr>
        <p:spPr>
          <a:xfrm>
            <a:off x="271966" y="1987043"/>
            <a:ext cx="406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CB54F-5F65-4156-A85D-1ECBE8401BEE}"/>
              </a:ext>
            </a:extLst>
          </p:cNvPr>
          <p:cNvGrpSpPr/>
          <p:nvPr/>
        </p:nvGrpSpPr>
        <p:grpSpPr>
          <a:xfrm>
            <a:off x="4208350" y="1904409"/>
            <a:ext cx="582120" cy="509400"/>
            <a:chOff x="4151200" y="3019627"/>
            <a:chExt cx="58212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1D46CE-EFC7-B5D6-02FF-FB188BD91510}"/>
                    </a:ext>
                  </a:extLst>
                </p14:cNvPr>
                <p14:cNvContentPartPr/>
                <p14:nvPr/>
              </p14:nvContentPartPr>
              <p14:xfrm>
                <a:off x="4236160" y="3044827"/>
                <a:ext cx="497160" cy="48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1D46CE-EFC7-B5D6-02FF-FB188BD915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7520" y="3035827"/>
                  <a:ext cx="514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248359-5040-1C6E-2CDA-59549783D25A}"/>
                    </a:ext>
                  </a:extLst>
                </p14:cNvPr>
                <p14:cNvContentPartPr/>
                <p14:nvPr/>
              </p14:nvContentPartPr>
              <p14:xfrm>
                <a:off x="4151200" y="3019627"/>
                <a:ext cx="455040" cy="45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248359-5040-1C6E-2CDA-59549783D2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2200" y="3010987"/>
                  <a:ext cx="472680" cy="474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34A598A-1EEB-951D-93B7-768B249F9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460" y="6549"/>
            <a:ext cx="5279594" cy="3164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00BE40-878B-81B8-1ADB-4F5A1959BB39}"/>
              </a:ext>
            </a:extLst>
          </p:cNvPr>
          <p:cNvSpPr txBox="1"/>
          <p:nvPr/>
        </p:nvSpPr>
        <p:spPr>
          <a:xfrm>
            <a:off x="7240998" y="22554"/>
            <a:ext cx="399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8BC95-4D58-9262-A5DC-6B1B932636EE}"/>
              </a:ext>
            </a:extLst>
          </p:cNvPr>
          <p:cNvSpPr txBox="1"/>
          <p:nvPr/>
        </p:nvSpPr>
        <p:spPr>
          <a:xfrm>
            <a:off x="7296316" y="442120"/>
            <a:ext cx="32612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Name: ____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A5C0B-2A58-55E3-6DC3-A6474D211852}"/>
              </a:ext>
            </a:extLst>
          </p:cNvPr>
          <p:cNvSpPr txBox="1"/>
          <p:nvPr/>
        </p:nvSpPr>
        <p:spPr>
          <a:xfrm>
            <a:off x="7568168" y="936559"/>
            <a:ext cx="333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Jimmy</a:t>
            </a:r>
          </a:p>
          <a:p>
            <a:r>
              <a:rPr lang="en-US" dirty="0"/>
              <a:t>Patrick</a:t>
            </a:r>
          </a:p>
          <a:p>
            <a:r>
              <a:rPr lang="en-US" dirty="0"/>
              <a:t>SpongeBob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ADA87-C969-889A-0443-DD57F22F8977}"/>
              </a:ext>
            </a:extLst>
          </p:cNvPr>
          <p:cNvSpPr/>
          <p:nvPr/>
        </p:nvSpPr>
        <p:spPr>
          <a:xfrm>
            <a:off x="4285757" y="817752"/>
            <a:ext cx="92963" cy="10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0D6085-D189-83F7-653C-6EA6D93FD76E}"/>
              </a:ext>
            </a:extLst>
          </p:cNvPr>
          <p:cNvSpPr/>
          <p:nvPr/>
        </p:nvSpPr>
        <p:spPr>
          <a:xfrm>
            <a:off x="4285757" y="999834"/>
            <a:ext cx="92963" cy="10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272B0C-34FB-6DD7-C337-5BB04AA9F66E}"/>
              </a:ext>
            </a:extLst>
          </p:cNvPr>
          <p:cNvSpPr/>
          <p:nvPr/>
        </p:nvSpPr>
        <p:spPr>
          <a:xfrm>
            <a:off x="4285757" y="1333304"/>
            <a:ext cx="92963" cy="10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76218-E441-4E4B-56A1-9CB144D6DDCD}"/>
              </a:ext>
            </a:extLst>
          </p:cNvPr>
          <p:cNvSpPr/>
          <p:nvPr/>
        </p:nvSpPr>
        <p:spPr>
          <a:xfrm>
            <a:off x="10108966" y="475676"/>
            <a:ext cx="276836" cy="30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057536-673E-701E-241E-D82100815156}"/>
                  </a:ext>
                </a:extLst>
              </p14:cNvPr>
              <p14:cNvContentPartPr/>
              <p14:nvPr/>
            </p14:nvContentPartPr>
            <p14:xfrm>
              <a:off x="10154875" y="569160"/>
              <a:ext cx="228960" cy="76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057536-673E-701E-241E-D821008151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5875" y="560160"/>
                <a:ext cx="246600" cy="93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C941A57-18C4-14AB-FBC7-5894012B0A7F}"/>
              </a:ext>
            </a:extLst>
          </p:cNvPr>
          <p:cNvSpPr/>
          <p:nvPr/>
        </p:nvSpPr>
        <p:spPr>
          <a:xfrm>
            <a:off x="7388009" y="1035394"/>
            <a:ext cx="140525" cy="16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2F367-2266-FC46-FD52-98F9B130F19C}"/>
              </a:ext>
            </a:extLst>
          </p:cNvPr>
          <p:cNvSpPr/>
          <p:nvPr/>
        </p:nvSpPr>
        <p:spPr>
          <a:xfrm>
            <a:off x="7388009" y="1304878"/>
            <a:ext cx="140525" cy="16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96317E-44CE-0056-BB29-655734C981E1}"/>
              </a:ext>
            </a:extLst>
          </p:cNvPr>
          <p:cNvSpPr/>
          <p:nvPr/>
        </p:nvSpPr>
        <p:spPr>
          <a:xfrm>
            <a:off x="7388009" y="1615142"/>
            <a:ext cx="140525" cy="16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DA4D30-DFC8-FB57-2AFE-B1DF3F612F43}"/>
              </a:ext>
            </a:extLst>
          </p:cNvPr>
          <p:cNvGrpSpPr/>
          <p:nvPr/>
        </p:nvGrpSpPr>
        <p:grpSpPr>
          <a:xfrm>
            <a:off x="9750805" y="2219882"/>
            <a:ext cx="593280" cy="369360"/>
            <a:chOff x="10427080" y="3220867"/>
            <a:chExt cx="59328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560D6C-9786-E6E4-D07E-A95B5EBF2596}"/>
                    </a:ext>
                  </a:extLst>
                </p14:cNvPr>
                <p14:cNvContentPartPr/>
                <p14:nvPr/>
              </p14:nvContentPartPr>
              <p14:xfrm>
                <a:off x="10427080" y="3405547"/>
                <a:ext cx="593280" cy="1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560D6C-9786-E6E4-D07E-A95B5EBF25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18440" y="3396547"/>
                  <a:ext cx="61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DD671D-B564-F02B-B575-94414E34A4BF}"/>
                    </a:ext>
                  </a:extLst>
                </p14:cNvPr>
                <p14:cNvContentPartPr/>
                <p14:nvPr/>
              </p14:nvContentPartPr>
              <p14:xfrm>
                <a:off x="10653880" y="3220867"/>
                <a:ext cx="43200" cy="36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DD671D-B564-F02B-B575-94414E34A4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4880" y="3212227"/>
                  <a:ext cx="6084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E051EF-6C3E-6E5E-5D3A-6CC3DB73BDB7}"/>
              </a:ext>
            </a:extLst>
          </p:cNvPr>
          <p:cNvGrpSpPr/>
          <p:nvPr/>
        </p:nvGrpSpPr>
        <p:grpSpPr>
          <a:xfrm>
            <a:off x="10907435" y="2219882"/>
            <a:ext cx="509400" cy="466200"/>
            <a:chOff x="11017120" y="3262987"/>
            <a:chExt cx="50940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C1AA29-0E02-44D4-4573-7F60B51CFA8C}"/>
                    </a:ext>
                  </a:extLst>
                </p14:cNvPr>
                <p14:cNvContentPartPr/>
                <p14:nvPr/>
              </p14:nvContentPartPr>
              <p14:xfrm>
                <a:off x="11283160" y="3313387"/>
                <a:ext cx="220680" cy="41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C1AA29-0E02-44D4-4573-7F60B51CFA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74160" y="3304387"/>
                  <a:ext cx="2383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197A51-13C6-034E-F57A-BED33FEAB753}"/>
                    </a:ext>
                  </a:extLst>
                </p14:cNvPr>
                <p14:cNvContentPartPr/>
                <p14:nvPr/>
              </p14:nvContentPartPr>
              <p14:xfrm>
                <a:off x="11017120" y="3262987"/>
                <a:ext cx="509400" cy="360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197A51-13C6-034E-F57A-BED33FEAB7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08120" y="3253987"/>
                  <a:ext cx="52704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010F44-3F4D-17E5-7FD0-6206BA9A1185}"/>
                  </a:ext>
                </a:extLst>
              </p14:cNvPr>
              <p14:cNvContentPartPr/>
              <p14:nvPr/>
            </p14:nvContentPartPr>
            <p14:xfrm>
              <a:off x="1519876" y="2258371"/>
              <a:ext cx="1375200" cy="69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010F44-3F4D-17E5-7FD0-6206BA9A11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10876" y="2249731"/>
                <a:ext cx="1392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18185A5-75F7-DE02-282D-BF93A26318DC}"/>
              </a:ext>
            </a:extLst>
          </p:cNvPr>
          <p:cNvGrpSpPr/>
          <p:nvPr/>
        </p:nvGrpSpPr>
        <p:grpSpPr>
          <a:xfrm>
            <a:off x="3109643" y="2009625"/>
            <a:ext cx="266400" cy="266400"/>
            <a:chOff x="3109643" y="2009625"/>
            <a:chExt cx="26640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F82EB-3CB5-A718-DD87-774241A8E176}"/>
                    </a:ext>
                  </a:extLst>
                </p14:cNvPr>
                <p14:cNvContentPartPr/>
                <p14:nvPr/>
              </p14:nvContentPartPr>
              <p14:xfrm>
                <a:off x="3109643" y="2116185"/>
                <a:ext cx="188280" cy="1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1F82EB-3CB5-A718-DD87-774241A8E1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00643" y="2107185"/>
                  <a:ext cx="205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6AD402-2112-DA07-E7B3-2DD1B7F5EC93}"/>
                    </a:ext>
                  </a:extLst>
                </p14:cNvPr>
                <p14:cNvContentPartPr/>
                <p14:nvPr/>
              </p14:nvContentPartPr>
              <p14:xfrm>
                <a:off x="3233483" y="2009625"/>
                <a:ext cx="19440" cy="266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6AD402-2112-DA07-E7B3-2DD1B7F5EC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24483" y="2000625"/>
                  <a:ext cx="37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33642B-DE62-A8A6-03D2-44A574F4E0A7}"/>
                    </a:ext>
                  </a:extLst>
                </p14:cNvPr>
                <p14:cNvContentPartPr/>
                <p14:nvPr/>
              </p14:nvContentPartPr>
              <p14:xfrm>
                <a:off x="3238163" y="2095305"/>
                <a:ext cx="137880" cy="1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33642B-DE62-A8A6-03D2-44A574F4E0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29163" y="2086305"/>
                  <a:ext cx="155520" cy="3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4AC3B3A-C661-DD57-7D7C-DFC797704820}"/>
              </a:ext>
            </a:extLst>
          </p:cNvPr>
          <p:cNvSpPr txBox="1"/>
          <p:nvPr/>
        </p:nvSpPr>
        <p:spPr>
          <a:xfrm>
            <a:off x="7241999" y="2258371"/>
            <a:ext cx="167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Student: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0B834-3365-DC40-F55D-D6734C056CDF}"/>
              </a:ext>
            </a:extLst>
          </p:cNvPr>
          <p:cNvCxnSpPr/>
          <p:nvPr/>
        </p:nvCxnSpPr>
        <p:spPr>
          <a:xfrm>
            <a:off x="8674253" y="2562546"/>
            <a:ext cx="797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0627A8-815A-FBDE-740B-1694F17EA452}"/>
              </a:ext>
            </a:extLst>
          </p:cNvPr>
          <p:cNvSpPr/>
          <p:nvPr/>
        </p:nvSpPr>
        <p:spPr>
          <a:xfrm>
            <a:off x="914400" y="3429000"/>
            <a:ext cx="5581650" cy="322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CAB9F4-22DF-62AF-6A07-3AE4BBDC4ED9}"/>
              </a:ext>
            </a:extLst>
          </p:cNvPr>
          <p:cNvSpPr txBox="1"/>
          <p:nvPr/>
        </p:nvSpPr>
        <p:spPr>
          <a:xfrm>
            <a:off x="1224254" y="3565342"/>
            <a:ext cx="265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Tracker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4924DA-633B-ABB4-DA7C-AAEC7038B6BA}"/>
              </a:ext>
            </a:extLst>
          </p:cNvPr>
          <p:cNvSpPr txBox="1"/>
          <p:nvPr/>
        </p:nvSpPr>
        <p:spPr>
          <a:xfrm>
            <a:off x="1224254" y="4071016"/>
            <a:ext cx="2151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8F9D23E-3904-9027-C29D-13DE08A1A4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00375" y="4096417"/>
            <a:ext cx="297548" cy="247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FA536C-3065-6BED-DE55-34CB46DCD5CB}"/>
                  </a:ext>
                </a:extLst>
              </p14:cNvPr>
              <p14:cNvContentPartPr/>
              <p14:nvPr/>
            </p14:nvContentPartPr>
            <p14:xfrm>
              <a:off x="3095460" y="4209750"/>
              <a:ext cx="155160" cy="88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FA536C-3065-6BED-DE55-34CB46DCD5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6460" y="4200750"/>
                <a:ext cx="172800" cy="1058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D08335-8911-64A1-D716-517BCF28EB49}"/>
              </a:ext>
            </a:extLst>
          </p:cNvPr>
          <p:cNvSpPr txBox="1"/>
          <p:nvPr/>
        </p:nvSpPr>
        <p:spPr>
          <a:xfrm>
            <a:off x="1365250" y="4673600"/>
            <a:ext cx="4279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Andy Anderson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02A8203-9B79-8220-A2D1-EDA5DA02E91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7475" y="4734765"/>
            <a:ext cx="297548" cy="2470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B7F9715-1B74-35CD-34DE-8EDF0B662BED}"/>
              </a:ext>
            </a:extLst>
          </p:cNvPr>
          <p:cNvSpPr txBox="1"/>
          <p:nvPr/>
        </p:nvSpPr>
        <p:spPr>
          <a:xfrm>
            <a:off x="4285757" y="4096417"/>
            <a:ext cx="1645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1/1/2023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E0CCB88-7F01-E46E-03E6-52F3867C4A3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01138" y="4161984"/>
            <a:ext cx="297548" cy="247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4A9D07-B948-1308-F1EA-30DEE60CC391}"/>
                  </a:ext>
                </a:extLst>
              </p14:cNvPr>
              <p14:cNvContentPartPr/>
              <p14:nvPr/>
            </p14:nvContentPartPr>
            <p14:xfrm>
              <a:off x="5689160" y="4254230"/>
              <a:ext cx="169560" cy="84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4A9D07-B948-1308-F1EA-30DEE60CC3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80520" y="4245230"/>
                <a:ext cx="18720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1B243CD-0BC5-51B0-E64D-3308A82996E4}"/>
              </a:ext>
            </a:extLst>
          </p:cNvPr>
          <p:cNvSpPr txBox="1"/>
          <p:nvPr/>
        </p:nvSpPr>
        <p:spPr>
          <a:xfrm>
            <a:off x="1365250" y="5042932"/>
            <a:ext cx="4279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Bubble Bass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A4D9448-7D19-9FFD-E9E9-739876DC431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7475" y="5097213"/>
            <a:ext cx="297548" cy="2470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8245A91-E811-9FD5-4B01-F6FFDE647D7D}"/>
              </a:ext>
            </a:extLst>
          </p:cNvPr>
          <p:cNvSpPr txBox="1"/>
          <p:nvPr/>
        </p:nvSpPr>
        <p:spPr>
          <a:xfrm>
            <a:off x="1365250" y="5412264"/>
            <a:ext cx="4279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Wendy Wolf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BFF2CD0-02F5-8B3F-E935-49DAD6EF5BF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7475" y="5473429"/>
            <a:ext cx="297548" cy="247001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43EAE7A-5E9B-7979-E0B9-67241A0FC31D}"/>
              </a:ext>
            </a:extLst>
          </p:cNvPr>
          <p:cNvGrpSpPr/>
          <p:nvPr/>
        </p:nvGrpSpPr>
        <p:grpSpPr>
          <a:xfrm>
            <a:off x="5301800" y="5181230"/>
            <a:ext cx="133920" cy="114840"/>
            <a:chOff x="5301800" y="5181230"/>
            <a:chExt cx="13392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286B4E-0EAC-346E-24E2-9161B2A1DFEA}"/>
                    </a:ext>
                  </a:extLst>
                </p14:cNvPr>
                <p14:cNvContentPartPr/>
                <p14:nvPr/>
              </p14:nvContentPartPr>
              <p14:xfrm>
                <a:off x="5301800" y="5181230"/>
                <a:ext cx="126720" cy="11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286B4E-0EAC-346E-24E2-9161B2A1DF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3160" y="5172230"/>
                  <a:ext cx="144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6C815D-E64C-33B0-2F96-9FA2C52E4C1F}"/>
                    </a:ext>
                  </a:extLst>
                </p14:cNvPr>
                <p14:cNvContentPartPr/>
                <p14:nvPr/>
              </p14:nvContentPartPr>
              <p14:xfrm>
                <a:off x="5317640" y="5181230"/>
                <a:ext cx="118080" cy="110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6C815D-E64C-33B0-2F96-9FA2C52E4C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9000" y="5172230"/>
                  <a:ext cx="13572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E93ACB-D332-CB3B-CBD9-FD02B7A9A5AA}"/>
                  </a:ext>
                </a:extLst>
              </p14:cNvPr>
              <p14:cNvContentPartPr/>
              <p14:nvPr/>
            </p14:nvContentPartPr>
            <p14:xfrm>
              <a:off x="5301800" y="5510270"/>
              <a:ext cx="150840" cy="151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E93ACB-D332-CB3B-CBD9-FD02B7A9A5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93160" y="5501270"/>
                <a:ext cx="168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CAA927-780C-171A-2001-D7A0A7A327CD}"/>
                  </a:ext>
                </a:extLst>
              </p14:cNvPr>
              <p14:cNvContentPartPr/>
              <p14:nvPr/>
            </p14:nvContentPartPr>
            <p14:xfrm>
              <a:off x="5270842" y="4798292"/>
              <a:ext cx="150813" cy="150813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CAA927-780C-171A-2001-D7A0A7A327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61844" y="4789336"/>
                <a:ext cx="168450" cy="1683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44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Sundberg</dc:creator>
  <cp:lastModifiedBy>Ryan Sundberg</cp:lastModifiedBy>
  <cp:revision>1</cp:revision>
  <dcterms:created xsi:type="dcterms:W3CDTF">2023-05-30T17:35:10Z</dcterms:created>
  <dcterms:modified xsi:type="dcterms:W3CDTF">2023-05-31T16:02:22Z</dcterms:modified>
</cp:coreProperties>
</file>