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 id="2147483695" r:id="rId3"/>
  </p:sldMasterIdLst>
  <p:sldIdLst>
    <p:sldId id="256" r:id="rId4"/>
    <p:sldId id="257" r:id="rId5"/>
    <p:sldId id="258" r:id="rId6"/>
    <p:sldId id="265" r:id="rId7"/>
    <p:sldId id="259" r:id="rId8"/>
    <p:sldId id="260" r:id="rId9"/>
    <p:sldId id="261" r:id="rId10"/>
    <p:sldId id="262" r:id="rId11"/>
    <p:sldId id="263"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C38"/>
    <a:srgbClr val="1F3240"/>
    <a:srgbClr val="1624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3.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s://twitter.com/SlidesManiaSM/"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www.instagram.com/slidesmania/"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 name="Google Shape;10;p2"/>
          <p:cNvGrpSpPr/>
          <p:nvPr/>
        </p:nvGrpSpPr>
        <p:grpSpPr>
          <a:xfrm rot="10800000" flipH="1">
            <a:off x="1260634" y="4847000"/>
            <a:ext cx="3599700" cy="3511267"/>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rot="10800000">
            <a:off x="9220461" y="-16"/>
            <a:ext cx="2064849" cy="4432283"/>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2"/>
          <p:cNvGrpSpPr/>
          <p:nvPr/>
        </p:nvGrpSpPr>
        <p:grpSpPr>
          <a:xfrm rot="-5400000">
            <a:off x="9585747" y="3538422"/>
            <a:ext cx="397557" cy="4815133"/>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2"/>
          <p:cNvSpPr txBox="1">
            <a:spLocks noGrp="1"/>
          </p:cNvSpPr>
          <p:nvPr>
            <p:ph type="ctrTitle"/>
          </p:nvPr>
        </p:nvSpPr>
        <p:spPr>
          <a:xfrm>
            <a:off x="950967" y="1114267"/>
            <a:ext cx="6991600" cy="229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tr-TR"/>
              <a:t>Asıl başlık stilini düzenlemek için tıklayın</a:t>
            </a:r>
            <a:endParaRPr/>
          </a:p>
        </p:txBody>
      </p:sp>
      <p:sp>
        <p:nvSpPr>
          <p:cNvPr id="60" name="Google Shape;60;p2"/>
          <p:cNvSpPr txBox="1">
            <a:spLocks noGrp="1"/>
          </p:cNvSpPr>
          <p:nvPr>
            <p:ph type="subTitle" idx="1"/>
          </p:nvPr>
        </p:nvSpPr>
        <p:spPr>
          <a:xfrm>
            <a:off x="950967" y="3405467"/>
            <a:ext cx="6991600" cy="4928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tr-TR"/>
              <a:t>Asıl alt başlık stilini düzenlemek için tıklayın</a:t>
            </a:r>
            <a:endParaRPr/>
          </a:p>
        </p:txBody>
      </p:sp>
    </p:spTree>
    <p:extLst>
      <p:ext uri="{BB962C8B-B14F-4D97-AF65-F5344CB8AC3E}">
        <p14:creationId xmlns:p14="http://schemas.microsoft.com/office/powerpoint/2010/main" val="294861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40"/>
        <p:cNvGrpSpPr/>
        <p:nvPr/>
      </p:nvGrpSpPr>
      <p:grpSpPr>
        <a:xfrm>
          <a:off x="0" y="0"/>
          <a:ext cx="0" cy="0"/>
          <a:chOff x="0" y="0"/>
          <a:chExt cx="0" cy="0"/>
        </a:xfrm>
      </p:grpSpPr>
      <p:sp>
        <p:nvSpPr>
          <p:cNvPr id="241" name="Google Shape;241;p1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2" name="Google Shape;242;p11"/>
          <p:cNvGrpSpPr/>
          <p:nvPr/>
        </p:nvGrpSpPr>
        <p:grpSpPr>
          <a:xfrm>
            <a:off x="9092265" y="5429974"/>
            <a:ext cx="674851" cy="2930557"/>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8" name="Google Shape;248;p11"/>
          <p:cNvGrpSpPr/>
          <p:nvPr/>
        </p:nvGrpSpPr>
        <p:grpSpPr>
          <a:xfrm>
            <a:off x="3740127" y="4537828"/>
            <a:ext cx="1057413" cy="3433885"/>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11"/>
          <p:cNvGrpSpPr/>
          <p:nvPr/>
        </p:nvGrpSpPr>
        <p:grpSpPr>
          <a:xfrm>
            <a:off x="2424868" y="4698296"/>
            <a:ext cx="1524973" cy="3273416"/>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2" name="Google Shape;272;p11"/>
          <p:cNvGrpSpPr/>
          <p:nvPr/>
        </p:nvGrpSpPr>
        <p:grpSpPr>
          <a:xfrm>
            <a:off x="4882935" y="4801173"/>
            <a:ext cx="970980" cy="3170539"/>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a:off x="5939313" y="4932799"/>
            <a:ext cx="868201" cy="3038915"/>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7" name="Google Shape;287;p11"/>
          <p:cNvGrpSpPr/>
          <p:nvPr/>
        </p:nvGrpSpPr>
        <p:grpSpPr>
          <a:xfrm>
            <a:off x="6892928" y="4561863"/>
            <a:ext cx="1057415" cy="3798667"/>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9" name="Google Shape;299;p11"/>
          <p:cNvGrpSpPr/>
          <p:nvPr/>
        </p:nvGrpSpPr>
        <p:grpSpPr>
          <a:xfrm>
            <a:off x="8007001" y="4543989"/>
            <a:ext cx="1028575" cy="3816543"/>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1" name="Google Shape;311;p11"/>
          <p:cNvSpPr txBox="1">
            <a:spLocks noGrp="1"/>
          </p:cNvSpPr>
          <p:nvPr>
            <p:ph type="title" hasCustomPrompt="1"/>
          </p:nvPr>
        </p:nvSpPr>
        <p:spPr>
          <a:xfrm>
            <a:off x="2646400" y="1918267"/>
            <a:ext cx="6899200" cy="156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12" name="Google Shape;312;p11"/>
          <p:cNvSpPr txBox="1">
            <a:spLocks noGrp="1"/>
          </p:cNvSpPr>
          <p:nvPr>
            <p:ph type="subTitle" idx="1"/>
          </p:nvPr>
        </p:nvSpPr>
        <p:spPr>
          <a:xfrm>
            <a:off x="2646400" y="3322600"/>
            <a:ext cx="6899200" cy="5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tr-TR"/>
              <a:t>Asıl alt başlık stilini düzenlemek için tıklayın</a:t>
            </a:r>
            <a:endParaRPr/>
          </a:p>
        </p:txBody>
      </p:sp>
    </p:spTree>
    <p:extLst>
      <p:ext uri="{BB962C8B-B14F-4D97-AF65-F5344CB8AC3E}">
        <p14:creationId xmlns:p14="http://schemas.microsoft.com/office/powerpoint/2010/main" val="364576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248237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4"/>
        <p:cNvGrpSpPr/>
        <p:nvPr/>
      </p:nvGrpSpPr>
      <p:grpSpPr>
        <a:xfrm>
          <a:off x="0" y="0"/>
          <a:ext cx="0" cy="0"/>
          <a:chOff x="0" y="0"/>
          <a:chExt cx="0" cy="0"/>
        </a:xfrm>
      </p:grpSpPr>
      <p:sp>
        <p:nvSpPr>
          <p:cNvPr id="315" name="Google Shape;315;p1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6" name="Google Shape;316;p13"/>
          <p:cNvGrpSpPr/>
          <p:nvPr/>
        </p:nvGrpSpPr>
        <p:grpSpPr>
          <a:xfrm>
            <a:off x="540463" y="3429009"/>
            <a:ext cx="1325392" cy="428303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5" name="Google Shape;325;p13"/>
          <p:cNvGrpSpPr/>
          <p:nvPr/>
        </p:nvGrpSpPr>
        <p:grpSpPr>
          <a:xfrm rot="-5400000">
            <a:off x="11446616" y="218674"/>
            <a:ext cx="1627896" cy="390448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6" name="Google Shape;33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sp>
        <p:nvSpPr>
          <p:cNvPr id="337" name="Google Shape;337;p13"/>
          <p:cNvSpPr txBox="1">
            <a:spLocks noGrp="1"/>
          </p:cNvSpPr>
          <p:nvPr>
            <p:ph type="subTitle" idx="1"/>
          </p:nvPr>
        </p:nvSpPr>
        <p:spPr>
          <a:xfrm>
            <a:off x="2348417"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338" name="Google Shape;338;p13"/>
          <p:cNvSpPr txBox="1">
            <a:spLocks noGrp="1"/>
          </p:cNvSpPr>
          <p:nvPr>
            <p:ph type="subTitle" idx="2"/>
          </p:nvPr>
        </p:nvSpPr>
        <p:spPr>
          <a:xfrm>
            <a:off x="6478451"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339" name="Google Shape;339;p13"/>
          <p:cNvSpPr txBox="1">
            <a:spLocks noGrp="1"/>
          </p:cNvSpPr>
          <p:nvPr>
            <p:ph type="subTitle" idx="3"/>
          </p:nvPr>
        </p:nvSpPr>
        <p:spPr>
          <a:xfrm>
            <a:off x="2348417"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340" name="Google Shape;340;p13"/>
          <p:cNvSpPr txBox="1">
            <a:spLocks noGrp="1"/>
          </p:cNvSpPr>
          <p:nvPr>
            <p:ph type="subTitle" idx="4"/>
          </p:nvPr>
        </p:nvSpPr>
        <p:spPr>
          <a:xfrm>
            <a:off x="6478451"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341" name="Google Shape;341;p13"/>
          <p:cNvSpPr txBox="1">
            <a:spLocks noGrp="1"/>
          </p:cNvSpPr>
          <p:nvPr>
            <p:ph type="title" idx="5" hasCustomPrompt="1"/>
          </p:nvPr>
        </p:nvSpPr>
        <p:spPr>
          <a:xfrm>
            <a:off x="3519181"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2" name="Google Shape;342;p13"/>
          <p:cNvSpPr txBox="1">
            <a:spLocks noGrp="1"/>
          </p:cNvSpPr>
          <p:nvPr>
            <p:ph type="title" idx="6" hasCustomPrompt="1"/>
          </p:nvPr>
        </p:nvSpPr>
        <p:spPr>
          <a:xfrm>
            <a:off x="3519181"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3" name="Google Shape;343;p13"/>
          <p:cNvSpPr txBox="1">
            <a:spLocks noGrp="1"/>
          </p:cNvSpPr>
          <p:nvPr>
            <p:ph type="title" idx="7" hasCustomPrompt="1"/>
          </p:nvPr>
        </p:nvSpPr>
        <p:spPr>
          <a:xfrm>
            <a:off x="7649215"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4" name="Google Shape;344;p13"/>
          <p:cNvSpPr txBox="1">
            <a:spLocks noGrp="1"/>
          </p:cNvSpPr>
          <p:nvPr>
            <p:ph type="title" idx="8" hasCustomPrompt="1"/>
          </p:nvPr>
        </p:nvSpPr>
        <p:spPr>
          <a:xfrm>
            <a:off x="7649215"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5" name="Google Shape;345;p13"/>
          <p:cNvSpPr txBox="1">
            <a:spLocks noGrp="1"/>
          </p:cNvSpPr>
          <p:nvPr>
            <p:ph type="subTitle" idx="9"/>
          </p:nvPr>
        </p:nvSpPr>
        <p:spPr>
          <a:xfrm>
            <a:off x="2348433"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346" name="Google Shape;346;p13"/>
          <p:cNvSpPr txBox="1">
            <a:spLocks noGrp="1"/>
          </p:cNvSpPr>
          <p:nvPr>
            <p:ph type="subTitle" idx="13"/>
          </p:nvPr>
        </p:nvSpPr>
        <p:spPr>
          <a:xfrm>
            <a:off x="6478468"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347" name="Google Shape;347;p13"/>
          <p:cNvSpPr txBox="1">
            <a:spLocks noGrp="1"/>
          </p:cNvSpPr>
          <p:nvPr>
            <p:ph type="subTitle" idx="14"/>
          </p:nvPr>
        </p:nvSpPr>
        <p:spPr>
          <a:xfrm>
            <a:off x="2348433"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348" name="Google Shape;348;p13"/>
          <p:cNvSpPr txBox="1">
            <a:spLocks noGrp="1"/>
          </p:cNvSpPr>
          <p:nvPr>
            <p:ph type="subTitle" idx="15"/>
          </p:nvPr>
        </p:nvSpPr>
        <p:spPr>
          <a:xfrm>
            <a:off x="6478468"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Tree>
    <p:extLst>
      <p:ext uri="{BB962C8B-B14F-4D97-AF65-F5344CB8AC3E}">
        <p14:creationId xmlns:p14="http://schemas.microsoft.com/office/powerpoint/2010/main" val="355906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9"/>
        <p:cNvGrpSpPr/>
        <p:nvPr/>
      </p:nvGrpSpPr>
      <p:grpSpPr>
        <a:xfrm>
          <a:off x="0" y="0"/>
          <a:ext cx="0" cy="0"/>
          <a:chOff x="0" y="0"/>
          <a:chExt cx="0" cy="0"/>
        </a:xfrm>
      </p:grpSpPr>
      <p:sp>
        <p:nvSpPr>
          <p:cNvPr id="350" name="Google Shape;350;p1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1" name="Google Shape;351;p14"/>
          <p:cNvGrpSpPr/>
          <p:nvPr/>
        </p:nvGrpSpPr>
        <p:grpSpPr>
          <a:xfrm>
            <a:off x="8326017" y="4451427"/>
            <a:ext cx="1609153" cy="3386660"/>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6" name="Google Shape;366;p14"/>
          <p:cNvGrpSpPr/>
          <p:nvPr/>
        </p:nvGrpSpPr>
        <p:grpSpPr>
          <a:xfrm rot="-5400000">
            <a:off x="11011142" y="841404"/>
            <a:ext cx="1028775" cy="334088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6" name="Google Shape;376;p14"/>
          <p:cNvGrpSpPr/>
          <p:nvPr/>
        </p:nvGrpSpPr>
        <p:grpSpPr>
          <a:xfrm rot="-5400000">
            <a:off x="11227037" y="-169138"/>
            <a:ext cx="944683" cy="3084668"/>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4"/>
          <p:cNvGrpSpPr/>
          <p:nvPr/>
        </p:nvGrpSpPr>
        <p:grpSpPr>
          <a:xfrm rot="10800000">
            <a:off x="585134" y="-4"/>
            <a:ext cx="365829" cy="4430855"/>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9" name="Google Shape;389;p14"/>
          <p:cNvSpPr txBox="1">
            <a:spLocks noGrp="1"/>
          </p:cNvSpPr>
          <p:nvPr>
            <p:ph type="title"/>
          </p:nvPr>
        </p:nvSpPr>
        <p:spPr>
          <a:xfrm>
            <a:off x="1417484" y="4458400"/>
            <a:ext cx="6442000" cy="70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tr-TR"/>
              <a:t>Asıl başlık stilini düzenlemek için tıklayın</a:t>
            </a:r>
            <a:endParaRPr/>
          </a:p>
        </p:txBody>
      </p:sp>
      <p:sp>
        <p:nvSpPr>
          <p:cNvPr id="390" name="Google Shape;390;p14"/>
          <p:cNvSpPr txBox="1">
            <a:spLocks noGrp="1"/>
          </p:cNvSpPr>
          <p:nvPr>
            <p:ph type="subTitle" idx="1"/>
          </p:nvPr>
        </p:nvSpPr>
        <p:spPr>
          <a:xfrm>
            <a:off x="1417500" y="1790467"/>
            <a:ext cx="7298800" cy="2420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tr-TR"/>
              <a:t>Asıl alt başlık stilini düzenlemek için tıklayın</a:t>
            </a:r>
            <a:endParaRPr/>
          </a:p>
        </p:txBody>
      </p:sp>
    </p:spTree>
    <p:extLst>
      <p:ext uri="{BB962C8B-B14F-4D97-AF65-F5344CB8AC3E}">
        <p14:creationId xmlns:p14="http://schemas.microsoft.com/office/powerpoint/2010/main" val="1597386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91"/>
        <p:cNvGrpSpPr/>
        <p:nvPr/>
      </p:nvGrpSpPr>
      <p:grpSpPr>
        <a:xfrm>
          <a:off x="0" y="0"/>
          <a:ext cx="0" cy="0"/>
          <a:chOff x="0" y="0"/>
          <a:chExt cx="0" cy="0"/>
        </a:xfrm>
      </p:grpSpPr>
      <p:sp>
        <p:nvSpPr>
          <p:cNvPr id="392" name="Google Shape;392;p1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3" name="Google Shape;39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sp>
        <p:nvSpPr>
          <p:cNvPr id="394" name="Google Shape;394;p15"/>
          <p:cNvSpPr txBox="1">
            <a:spLocks noGrp="1"/>
          </p:cNvSpPr>
          <p:nvPr>
            <p:ph type="subTitle" idx="1"/>
          </p:nvPr>
        </p:nvSpPr>
        <p:spPr>
          <a:xfrm>
            <a:off x="6502281"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395" name="Google Shape;395;p15"/>
          <p:cNvSpPr txBox="1">
            <a:spLocks noGrp="1"/>
          </p:cNvSpPr>
          <p:nvPr>
            <p:ph type="subTitle" idx="2"/>
          </p:nvPr>
        </p:nvSpPr>
        <p:spPr>
          <a:xfrm>
            <a:off x="1464133"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grpSp>
        <p:nvGrpSpPr>
          <p:cNvPr id="396" name="Google Shape;396;p15"/>
          <p:cNvGrpSpPr/>
          <p:nvPr/>
        </p:nvGrpSpPr>
        <p:grpSpPr>
          <a:xfrm>
            <a:off x="960021" y="5367265"/>
            <a:ext cx="1609153" cy="3386660"/>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a:off x="10064102" y="5227001"/>
            <a:ext cx="1176945" cy="4228073"/>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5"/>
          <p:cNvGrpSpPr/>
          <p:nvPr/>
        </p:nvGrpSpPr>
        <p:grpSpPr>
          <a:xfrm>
            <a:off x="2514255" y="5367290"/>
            <a:ext cx="1028775" cy="334088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3" name="Google Shape;433;p15"/>
          <p:cNvGrpSpPr/>
          <p:nvPr/>
        </p:nvGrpSpPr>
        <p:grpSpPr>
          <a:xfrm>
            <a:off x="3694949" y="5669246"/>
            <a:ext cx="944683" cy="3084668"/>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1" name="Google Shape;441;p15"/>
          <p:cNvGrpSpPr/>
          <p:nvPr/>
        </p:nvGrpSpPr>
        <p:grpSpPr>
          <a:xfrm>
            <a:off x="9152935" y="5227005"/>
            <a:ext cx="844688" cy="2956608"/>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8" name="Google Shape;448;p15"/>
          <p:cNvGrpSpPr/>
          <p:nvPr/>
        </p:nvGrpSpPr>
        <p:grpSpPr>
          <a:xfrm>
            <a:off x="8437781" y="5226959"/>
            <a:ext cx="585081" cy="2956685"/>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5676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4"/>
        <p:cNvGrpSpPr/>
        <p:nvPr/>
      </p:nvGrpSpPr>
      <p:grpSpPr>
        <a:xfrm>
          <a:off x="0" y="0"/>
          <a:ext cx="0" cy="0"/>
          <a:chOff x="0" y="0"/>
          <a:chExt cx="0" cy="0"/>
        </a:xfrm>
      </p:grpSpPr>
      <p:sp>
        <p:nvSpPr>
          <p:cNvPr id="455" name="Google Shape;455;p1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6" name="Google Shape;456;p16"/>
          <p:cNvSpPr txBox="1">
            <a:spLocks noGrp="1"/>
          </p:cNvSpPr>
          <p:nvPr>
            <p:ph type="title"/>
          </p:nvPr>
        </p:nvSpPr>
        <p:spPr>
          <a:xfrm>
            <a:off x="960000" y="2262267"/>
            <a:ext cx="3451200" cy="88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457" name="Google Shape;457;p16"/>
          <p:cNvSpPr txBox="1">
            <a:spLocks noGrp="1"/>
          </p:cNvSpPr>
          <p:nvPr>
            <p:ph type="subTitle" idx="1"/>
          </p:nvPr>
        </p:nvSpPr>
        <p:spPr>
          <a:xfrm>
            <a:off x="960000" y="3038060"/>
            <a:ext cx="3451200" cy="14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Tree>
    <p:extLst>
      <p:ext uri="{BB962C8B-B14F-4D97-AF65-F5344CB8AC3E}">
        <p14:creationId xmlns:p14="http://schemas.microsoft.com/office/powerpoint/2010/main" val="3582405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58"/>
        <p:cNvGrpSpPr/>
        <p:nvPr/>
      </p:nvGrpSpPr>
      <p:grpSpPr>
        <a:xfrm>
          <a:off x="0" y="0"/>
          <a:ext cx="0" cy="0"/>
          <a:chOff x="0" y="0"/>
          <a:chExt cx="0" cy="0"/>
        </a:xfrm>
      </p:grpSpPr>
      <p:sp>
        <p:nvSpPr>
          <p:cNvPr id="459" name="Google Shape;459;p1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grpSp>
        <p:nvGrpSpPr>
          <p:cNvPr id="461" name="Google Shape;461;p17"/>
          <p:cNvGrpSpPr/>
          <p:nvPr/>
        </p:nvGrpSpPr>
        <p:grpSpPr>
          <a:xfrm>
            <a:off x="155920" y="4198140"/>
            <a:ext cx="731149" cy="3175035"/>
            <a:chOff x="4792514" y="2979701"/>
            <a:chExt cx="305307" cy="1325804"/>
          </a:xfrm>
        </p:grpSpPr>
        <p:sp>
          <p:nvSpPr>
            <p:cNvPr id="462" name="Google Shape;462;p17"/>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7"/>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7"/>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7"/>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7"/>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7" name="Google Shape;467;p17"/>
          <p:cNvGrpSpPr/>
          <p:nvPr/>
        </p:nvGrpSpPr>
        <p:grpSpPr>
          <a:xfrm rot="10800000">
            <a:off x="11107064" y="-1942024"/>
            <a:ext cx="1026777" cy="3863064"/>
            <a:chOff x="4164677" y="2702970"/>
            <a:chExt cx="428753" cy="1613105"/>
          </a:xfrm>
        </p:grpSpPr>
        <p:sp>
          <p:nvSpPr>
            <p:cNvPr id="468" name="Google Shape;468;p17"/>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7"/>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7"/>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7"/>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7"/>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7"/>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913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77"/>
        <p:cNvGrpSpPr/>
        <p:nvPr/>
      </p:nvGrpSpPr>
      <p:grpSpPr>
        <a:xfrm>
          <a:off x="0" y="0"/>
          <a:ext cx="0" cy="0"/>
          <a:chOff x="0" y="0"/>
          <a:chExt cx="0" cy="0"/>
        </a:xfrm>
      </p:grpSpPr>
      <p:sp>
        <p:nvSpPr>
          <p:cNvPr id="478" name="Google Shape;478;p1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9" name="Google Shape;479;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grpSp>
        <p:nvGrpSpPr>
          <p:cNvPr id="480" name="Google Shape;480;p18"/>
          <p:cNvGrpSpPr/>
          <p:nvPr/>
        </p:nvGrpSpPr>
        <p:grpSpPr>
          <a:xfrm rot="10800000">
            <a:off x="423934" y="-702689"/>
            <a:ext cx="322503" cy="3906084"/>
            <a:chOff x="9" y="2835115"/>
            <a:chExt cx="134668" cy="1631069"/>
          </a:xfrm>
        </p:grpSpPr>
        <p:sp>
          <p:nvSpPr>
            <p:cNvPr id="481" name="Google Shape;481;p1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5" name="Google Shape;485;p18"/>
          <p:cNvGrpSpPr/>
          <p:nvPr/>
        </p:nvGrpSpPr>
        <p:grpSpPr>
          <a:xfrm>
            <a:off x="11370262" y="4007757"/>
            <a:ext cx="650940" cy="3175035"/>
            <a:chOff x="4826006" y="2979701"/>
            <a:chExt cx="271814" cy="1325804"/>
          </a:xfrm>
        </p:grpSpPr>
        <p:sp>
          <p:nvSpPr>
            <p:cNvPr id="486" name="Google Shape;486;p1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44976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90"/>
        <p:cNvGrpSpPr/>
        <p:nvPr/>
      </p:nvGrpSpPr>
      <p:grpSpPr>
        <a:xfrm>
          <a:off x="0" y="0"/>
          <a:ext cx="0" cy="0"/>
          <a:chOff x="0" y="0"/>
          <a:chExt cx="0" cy="0"/>
        </a:xfrm>
      </p:grpSpPr>
      <p:sp>
        <p:nvSpPr>
          <p:cNvPr id="491" name="Google Shape;491;p1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2" name="Google Shape;4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grpSp>
        <p:nvGrpSpPr>
          <p:cNvPr id="493" name="Google Shape;493;p19"/>
          <p:cNvGrpSpPr/>
          <p:nvPr/>
        </p:nvGrpSpPr>
        <p:grpSpPr>
          <a:xfrm rot="-5400000">
            <a:off x="10798428" y="4616689"/>
            <a:ext cx="885217" cy="3399516"/>
            <a:chOff x="2474121" y="2891575"/>
            <a:chExt cx="369642" cy="1419541"/>
          </a:xfrm>
        </p:grpSpPr>
        <p:sp>
          <p:nvSpPr>
            <p:cNvPr id="494" name="Google Shape;494;p19"/>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9"/>
            <p:cNvSpPr/>
            <p:nvPr/>
          </p:nvSpPr>
          <p:spPr>
            <a:xfrm rot="-5400000">
              <a:off x="2498458"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9"/>
            <p:cNvSpPr/>
            <p:nvPr/>
          </p:nvSpPr>
          <p:spPr>
            <a:xfrm rot="-5400000">
              <a:off x="2542499"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9"/>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9"/>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9"/>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0" name="Google Shape;500;p19"/>
          <p:cNvGrpSpPr/>
          <p:nvPr/>
        </p:nvGrpSpPr>
        <p:grpSpPr>
          <a:xfrm rot="5400000">
            <a:off x="501885" y="-1101691"/>
            <a:ext cx="662713" cy="3348995"/>
            <a:chOff x="1015564" y="2912672"/>
            <a:chExt cx="276730" cy="1398445"/>
          </a:xfrm>
        </p:grpSpPr>
        <p:sp>
          <p:nvSpPr>
            <p:cNvPr id="501" name="Google Shape;501;p19"/>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9"/>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9"/>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9"/>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9"/>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51443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06"/>
        <p:cNvGrpSpPr/>
        <p:nvPr/>
      </p:nvGrpSpPr>
      <p:grpSpPr>
        <a:xfrm>
          <a:off x="0" y="0"/>
          <a:ext cx="0" cy="0"/>
          <a:chOff x="0" y="0"/>
          <a:chExt cx="0" cy="0"/>
        </a:xfrm>
      </p:grpSpPr>
      <p:sp>
        <p:nvSpPr>
          <p:cNvPr id="507" name="Google Shape;507;p2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grpSp>
        <p:nvGrpSpPr>
          <p:cNvPr id="509" name="Google Shape;509;p20"/>
          <p:cNvGrpSpPr/>
          <p:nvPr/>
        </p:nvGrpSpPr>
        <p:grpSpPr>
          <a:xfrm rot="5400000">
            <a:off x="73631" y="5057409"/>
            <a:ext cx="829072" cy="2600951"/>
            <a:chOff x="5492946" y="3186271"/>
            <a:chExt cx="356764" cy="1119234"/>
          </a:xfrm>
        </p:grpSpPr>
        <p:sp>
          <p:nvSpPr>
            <p:cNvPr id="510" name="Google Shape;510;p20"/>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0"/>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0"/>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0"/>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0"/>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0"/>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6" name="Google Shape;516;p20"/>
          <p:cNvGrpSpPr/>
          <p:nvPr/>
        </p:nvGrpSpPr>
        <p:grpSpPr>
          <a:xfrm rot="-5400000">
            <a:off x="11050731" y="-1798731"/>
            <a:ext cx="863728" cy="3819187"/>
            <a:chOff x="4128096" y="2702970"/>
            <a:chExt cx="364812" cy="1613105"/>
          </a:xfrm>
        </p:grpSpPr>
        <p:sp>
          <p:nvSpPr>
            <p:cNvPr id="517" name="Google Shape;517;p20"/>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0"/>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0"/>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0"/>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4083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3"/>
          <p:cNvGrpSpPr/>
          <p:nvPr/>
        </p:nvGrpSpPr>
        <p:grpSpPr>
          <a:xfrm rot="10800000">
            <a:off x="9239838" y="-15"/>
            <a:ext cx="1795325" cy="3853739"/>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a:off x="10307456" y="2316866"/>
            <a:ext cx="1264075" cy="4541077"/>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 name="Google Shape;89;p3"/>
          <p:cNvGrpSpPr/>
          <p:nvPr/>
        </p:nvGrpSpPr>
        <p:grpSpPr>
          <a:xfrm rot="10800000" flipH="1">
            <a:off x="1260634" y="4847067"/>
            <a:ext cx="3599700" cy="3511267"/>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tr-TR"/>
              <a:t>Asıl başlık stilini düzenlemek için tıklayın</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Tree>
    <p:extLst>
      <p:ext uri="{BB962C8B-B14F-4D97-AF65-F5344CB8AC3E}">
        <p14:creationId xmlns:p14="http://schemas.microsoft.com/office/powerpoint/2010/main" val="607785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2"/>
        <p:cNvGrpSpPr/>
        <p:nvPr/>
      </p:nvGrpSpPr>
      <p:grpSpPr>
        <a:xfrm>
          <a:off x="0" y="0"/>
          <a:ext cx="0" cy="0"/>
          <a:chOff x="0" y="0"/>
          <a:chExt cx="0" cy="0"/>
        </a:xfrm>
      </p:grpSpPr>
      <p:sp>
        <p:nvSpPr>
          <p:cNvPr id="523" name="Google Shape;523;p2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sp>
        <p:nvSpPr>
          <p:cNvPr id="525" name="Google Shape;525;p21"/>
          <p:cNvSpPr txBox="1">
            <a:spLocks noGrp="1"/>
          </p:cNvSpPr>
          <p:nvPr>
            <p:ph type="body" idx="1"/>
          </p:nvPr>
        </p:nvSpPr>
        <p:spPr>
          <a:xfrm>
            <a:off x="960000" y="1621001"/>
            <a:ext cx="10272000" cy="147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67"/>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tr-TR"/>
              <a:t>Asıl metin stillerini düzenlemek için tıklayın</a:t>
            </a:r>
          </a:p>
        </p:txBody>
      </p:sp>
    </p:spTree>
    <p:extLst>
      <p:ext uri="{BB962C8B-B14F-4D97-AF65-F5344CB8AC3E}">
        <p14:creationId xmlns:p14="http://schemas.microsoft.com/office/powerpoint/2010/main" val="4220355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6"/>
        <p:cNvGrpSpPr/>
        <p:nvPr/>
      </p:nvGrpSpPr>
      <p:grpSpPr>
        <a:xfrm>
          <a:off x="0" y="0"/>
          <a:ext cx="0" cy="0"/>
          <a:chOff x="0" y="0"/>
          <a:chExt cx="0" cy="0"/>
        </a:xfrm>
      </p:grpSpPr>
      <p:sp>
        <p:nvSpPr>
          <p:cNvPr id="527" name="Google Shape;527;p2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8" name="Google Shape;528;p22"/>
          <p:cNvGrpSpPr/>
          <p:nvPr/>
        </p:nvGrpSpPr>
        <p:grpSpPr>
          <a:xfrm>
            <a:off x="8385239" y="4218381"/>
            <a:ext cx="1603255" cy="3441451"/>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2" name="Google Shape;542;p22"/>
          <p:cNvGrpSpPr/>
          <p:nvPr/>
        </p:nvGrpSpPr>
        <p:grpSpPr>
          <a:xfrm>
            <a:off x="9411901" y="1512569"/>
            <a:ext cx="4223388" cy="2289448"/>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67" name="Google Shape;567;p22"/>
          <p:cNvSpPr txBox="1">
            <a:spLocks noGrp="1"/>
          </p:cNvSpPr>
          <p:nvPr>
            <p:ph type="subTitle" idx="1"/>
          </p:nvPr>
        </p:nvSpPr>
        <p:spPr>
          <a:xfrm>
            <a:off x="960000" y="2296167"/>
            <a:ext cx="5268000" cy="28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867"/>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tr-TR"/>
              <a:t>Asıl alt başlık stilini düzenlemek için tıklayın</a:t>
            </a:r>
            <a:endParaRPr/>
          </a:p>
        </p:txBody>
      </p:sp>
      <p:sp>
        <p:nvSpPr>
          <p:cNvPr id="568" name="Google Shape;568;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spTree>
    <p:extLst>
      <p:ext uri="{BB962C8B-B14F-4D97-AF65-F5344CB8AC3E}">
        <p14:creationId xmlns:p14="http://schemas.microsoft.com/office/powerpoint/2010/main" val="3838549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69"/>
        <p:cNvGrpSpPr/>
        <p:nvPr/>
      </p:nvGrpSpPr>
      <p:grpSpPr>
        <a:xfrm>
          <a:off x="0" y="0"/>
          <a:ext cx="0" cy="0"/>
          <a:chOff x="0" y="0"/>
          <a:chExt cx="0" cy="0"/>
        </a:xfrm>
      </p:grpSpPr>
      <p:sp>
        <p:nvSpPr>
          <p:cNvPr id="570" name="Google Shape;570;p2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 name="Google Shape;571;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572" name="Google Shape;572;p23"/>
          <p:cNvSpPr txBox="1">
            <a:spLocks noGrp="1"/>
          </p:cNvSpPr>
          <p:nvPr>
            <p:ph type="subTitle" idx="1"/>
          </p:nvPr>
        </p:nvSpPr>
        <p:spPr>
          <a:xfrm>
            <a:off x="3076751" y="2590943"/>
            <a:ext cx="6356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tr-TR"/>
              <a:t>Asıl alt başlık stilini düzenlemek için tıklayın</a:t>
            </a:r>
            <a:endParaRPr/>
          </a:p>
        </p:txBody>
      </p:sp>
      <p:sp>
        <p:nvSpPr>
          <p:cNvPr id="573" name="Google Shape;573;p23"/>
          <p:cNvSpPr txBox="1">
            <a:spLocks noGrp="1"/>
          </p:cNvSpPr>
          <p:nvPr>
            <p:ph type="subTitle" idx="2"/>
          </p:nvPr>
        </p:nvSpPr>
        <p:spPr>
          <a:xfrm>
            <a:off x="3076751" y="4605843"/>
            <a:ext cx="6356000" cy="85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tr-TR"/>
              <a:t>Asıl alt başlık stilini düzenlemek için tıklayın</a:t>
            </a:r>
            <a:endParaRPr/>
          </a:p>
        </p:txBody>
      </p:sp>
      <p:sp>
        <p:nvSpPr>
          <p:cNvPr id="574" name="Google Shape;574;p23"/>
          <p:cNvSpPr txBox="1">
            <a:spLocks noGrp="1"/>
          </p:cNvSpPr>
          <p:nvPr>
            <p:ph type="subTitle" idx="3"/>
          </p:nvPr>
        </p:nvSpPr>
        <p:spPr>
          <a:xfrm>
            <a:off x="3076751" y="2075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575" name="Google Shape;575;p23"/>
          <p:cNvSpPr txBox="1">
            <a:spLocks noGrp="1"/>
          </p:cNvSpPr>
          <p:nvPr>
            <p:ph type="subTitle" idx="4"/>
          </p:nvPr>
        </p:nvSpPr>
        <p:spPr>
          <a:xfrm>
            <a:off x="3076751" y="4094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Tree>
    <p:extLst>
      <p:ext uri="{BB962C8B-B14F-4D97-AF65-F5344CB8AC3E}">
        <p14:creationId xmlns:p14="http://schemas.microsoft.com/office/powerpoint/2010/main" val="1522460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76"/>
        <p:cNvGrpSpPr/>
        <p:nvPr/>
      </p:nvGrpSpPr>
      <p:grpSpPr>
        <a:xfrm>
          <a:off x="0" y="0"/>
          <a:ext cx="0" cy="0"/>
          <a:chOff x="0" y="0"/>
          <a:chExt cx="0" cy="0"/>
        </a:xfrm>
      </p:grpSpPr>
      <p:sp>
        <p:nvSpPr>
          <p:cNvPr id="577" name="Google Shape;577;p2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8" name="Google Shape;578;p24"/>
          <p:cNvGrpSpPr/>
          <p:nvPr/>
        </p:nvGrpSpPr>
        <p:grpSpPr>
          <a:xfrm rot="10800000">
            <a:off x="11025836" y="-1377365"/>
            <a:ext cx="1019057" cy="4193393"/>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4"/>
          <p:cNvGrpSpPr/>
          <p:nvPr/>
        </p:nvGrpSpPr>
        <p:grpSpPr>
          <a:xfrm rot="5400000">
            <a:off x="1307315" y="4650862"/>
            <a:ext cx="782237" cy="3396887"/>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4"/>
          <p:cNvSpPr txBox="1">
            <a:spLocks noGrp="1"/>
          </p:cNvSpPr>
          <p:nvPr>
            <p:ph type="subTitle" idx="1"/>
          </p:nvPr>
        </p:nvSpPr>
        <p:spPr>
          <a:xfrm>
            <a:off x="1113084" y="4586297"/>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593" name="Google Shape;593;p24"/>
          <p:cNvSpPr txBox="1">
            <a:spLocks noGrp="1"/>
          </p:cNvSpPr>
          <p:nvPr>
            <p:ph type="subTitle" idx="2"/>
          </p:nvPr>
        </p:nvSpPr>
        <p:spPr>
          <a:xfrm>
            <a:off x="4611716"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594" name="Google Shape;594;p24"/>
          <p:cNvSpPr txBox="1">
            <a:spLocks noGrp="1"/>
          </p:cNvSpPr>
          <p:nvPr>
            <p:ph type="subTitle" idx="3"/>
          </p:nvPr>
        </p:nvSpPr>
        <p:spPr>
          <a:xfrm>
            <a:off x="8110333"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595" name="Google Shape;595;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596" name="Google Shape;596;p24"/>
          <p:cNvSpPr txBox="1">
            <a:spLocks noGrp="1"/>
          </p:cNvSpPr>
          <p:nvPr>
            <p:ph type="subTitle" idx="4"/>
          </p:nvPr>
        </p:nvSpPr>
        <p:spPr>
          <a:xfrm>
            <a:off x="1113084"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597" name="Google Shape;597;p24"/>
          <p:cNvSpPr txBox="1">
            <a:spLocks noGrp="1"/>
          </p:cNvSpPr>
          <p:nvPr>
            <p:ph type="subTitle" idx="5"/>
          </p:nvPr>
        </p:nvSpPr>
        <p:spPr>
          <a:xfrm>
            <a:off x="4611720"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598" name="Google Shape;598;p24"/>
          <p:cNvSpPr txBox="1">
            <a:spLocks noGrp="1"/>
          </p:cNvSpPr>
          <p:nvPr>
            <p:ph type="subTitle" idx="6"/>
          </p:nvPr>
        </p:nvSpPr>
        <p:spPr>
          <a:xfrm>
            <a:off x="8110339"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Tree>
    <p:extLst>
      <p:ext uri="{BB962C8B-B14F-4D97-AF65-F5344CB8AC3E}">
        <p14:creationId xmlns:p14="http://schemas.microsoft.com/office/powerpoint/2010/main" val="3460678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99"/>
        <p:cNvGrpSpPr/>
        <p:nvPr/>
      </p:nvGrpSpPr>
      <p:grpSpPr>
        <a:xfrm>
          <a:off x="0" y="0"/>
          <a:ext cx="0" cy="0"/>
          <a:chOff x="0" y="0"/>
          <a:chExt cx="0" cy="0"/>
        </a:xfrm>
      </p:grpSpPr>
      <p:sp>
        <p:nvSpPr>
          <p:cNvPr id="600" name="Google Shape;600;p2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1" name="Google Shape;601;p25"/>
          <p:cNvGrpSpPr/>
          <p:nvPr/>
        </p:nvGrpSpPr>
        <p:grpSpPr>
          <a:xfrm rot="-5400000">
            <a:off x="9585769" y="3813302"/>
            <a:ext cx="1019057" cy="4193393"/>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9" name="Google Shape;609;p25"/>
          <p:cNvGrpSpPr/>
          <p:nvPr/>
        </p:nvGrpSpPr>
        <p:grpSpPr>
          <a:xfrm rot="10800000">
            <a:off x="461382" y="-5"/>
            <a:ext cx="782237" cy="3396887"/>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15" name="Google Shape;615;p25"/>
          <p:cNvSpPr txBox="1">
            <a:spLocks noGrp="1"/>
          </p:cNvSpPr>
          <p:nvPr>
            <p:ph type="subTitle" idx="1"/>
          </p:nvPr>
        </p:nvSpPr>
        <p:spPr>
          <a:xfrm>
            <a:off x="960100"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16" name="Google Shape;616;p25"/>
          <p:cNvSpPr txBox="1">
            <a:spLocks noGrp="1"/>
          </p:cNvSpPr>
          <p:nvPr>
            <p:ph type="subTitle" idx="2"/>
          </p:nvPr>
        </p:nvSpPr>
        <p:spPr>
          <a:xfrm>
            <a:off x="4559057"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17" name="Google Shape;617;p25"/>
          <p:cNvSpPr txBox="1">
            <a:spLocks noGrp="1"/>
          </p:cNvSpPr>
          <p:nvPr>
            <p:ph type="subTitle" idx="3"/>
          </p:nvPr>
        </p:nvSpPr>
        <p:spPr>
          <a:xfrm>
            <a:off x="8158025"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18" name="Google Shape;618;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619" name="Google Shape;619;p25"/>
          <p:cNvSpPr txBox="1">
            <a:spLocks noGrp="1"/>
          </p:cNvSpPr>
          <p:nvPr>
            <p:ph type="subTitle" idx="4"/>
          </p:nvPr>
        </p:nvSpPr>
        <p:spPr>
          <a:xfrm>
            <a:off x="960100"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20" name="Google Shape;620;p25"/>
          <p:cNvSpPr txBox="1">
            <a:spLocks noGrp="1"/>
          </p:cNvSpPr>
          <p:nvPr>
            <p:ph type="subTitle" idx="5"/>
          </p:nvPr>
        </p:nvSpPr>
        <p:spPr>
          <a:xfrm>
            <a:off x="455906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21" name="Google Shape;621;p25"/>
          <p:cNvSpPr txBox="1">
            <a:spLocks noGrp="1"/>
          </p:cNvSpPr>
          <p:nvPr>
            <p:ph type="subTitle" idx="6"/>
          </p:nvPr>
        </p:nvSpPr>
        <p:spPr>
          <a:xfrm>
            <a:off x="815803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Tree>
    <p:extLst>
      <p:ext uri="{BB962C8B-B14F-4D97-AF65-F5344CB8AC3E}">
        <p14:creationId xmlns:p14="http://schemas.microsoft.com/office/powerpoint/2010/main" val="281304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2"/>
        <p:cNvGrpSpPr/>
        <p:nvPr/>
      </p:nvGrpSpPr>
      <p:grpSpPr>
        <a:xfrm>
          <a:off x="0" y="0"/>
          <a:ext cx="0" cy="0"/>
          <a:chOff x="0" y="0"/>
          <a:chExt cx="0" cy="0"/>
        </a:xfrm>
      </p:grpSpPr>
      <p:sp>
        <p:nvSpPr>
          <p:cNvPr id="623" name="Google Shape;623;p2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 name="Google Shape;624;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625" name="Google Shape;625;p26"/>
          <p:cNvSpPr txBox="1">
            <a:spLocks noGrp="1"/>
          </p:cNvSpPr>
          <p:nvPr>
            <p:ph type="subTitle" idx="1"/>
          </p:nvPr>
        </p:nvSpPr>
        <p:spPr>
          <a:xfrm>
            <a:off x="2623531"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26" name="Google Shape;626;p26"/>
          <p:cNvSpPr txBox="1">
            <a:spLocks noGrp="1"/>
          </p:cNvSpPr>
          <p:nvPr>
            <p:ph type="subTitle" idx="2"/>
          </p:nvPr>
        </p:nvSpPr>
        <p:spPr>
          <a:xfrm>
            <a:off x="6930869"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27" name="Google Shape;627;p26"/>
          <p:cNvSpPr txBox="1">
            <a:spLocks noGrp="1"/>
          </p:cNvSpPr>
          <p:nvPr>
            <p:ph type="subTitle" idx="3"/>
          </p:nvPr>
        </p:nvSpPr>
        <p:spPr>
          <a:xfrm>
            <a:off x="2623531"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28" name="Google Shape;628;p26"/>
          <p:cNvSpPr txBox="1">
            <a:spLocks noGrp="1"/>
          </p:cNvSpPr>
          <p:nvPr>
            <p:ph type="subTitle" idx="4"/>
          </p:nvPr>
        </p:nvSpPr>
        <p:spPr>
          <a:xfrm>
            <a:off x="6930869"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29" name="Google Shape;629;p26"/>
          <p:cNvSpPr txBox="1">
            <a:spLocks noGrp="1"/>
          </p:cNvSpPr>
          <p:nvPr>
            <p:ph type="subTitle" idx="5"/>
          </p:nvPr>
        </p:nvSpPr>
        <p:spPr>
          <a:xfrm>
            <a:off x="2623533"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30" name="Google Shape;630;p26"/>
          <p:cNvSpPr txBox="1">
            <a:spLocks noGrp="1"/>
          </p:cNvSpPr>
          <p:nvPr>
            <p:ph type="subTitle" idx="6"/>
          </p:nvPr>
        </p:nvSpPr>
        <p:spPr>
          <a:xfrm>
            <a:off x="6930868"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31" name="Google Shape;631;p26"/>
          <p:cNvSpPr txBox="1">
            <a:spLocks noGrp="1"/>
          </p:cNvSpPr>
          <p:nvPr>
            <p:ph type="subTitle" idx="7"/>
          </p:nvPr>
        </p:nvSpPr>
        <p:spPr>
          <a:xfrm>
            <a:off x="2623533"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32" name="Google Shape;632;p26"/>
          <p:cNvSpPr txBox="1">
            <a:spLocks noGrp="1"/>
          </p:cNvSpPr>
          <p:nvPr>
            <p:ph type="subTitle" idx="8"/>
          </p:nvPr>
        </p:nvSpPr>
        <p:spPr>
          <a:xfrm>
            <a:off x="6930868"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Tree>
    <p:extLst>
      <p:ext uri="{BB962C8B-B14F-4D97-AF65-F5344CB8AC3E}">
        <p14:creationId xmlns:p14="http://schemas.microsoft.com/office/powerpoint/2010/main" val="3900326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33"/>
        <p:cNvGrpSpPr/>
        <p:nvPr/>
      </p:nvGrpSpPr>
      <p:grpSpPr>
        <a:xfrm>
          <a:off x="0" y="0"/>
          <a:ext cx="0" cy="0"/>
          <a:chOff x="0" y="0"/>
          <a:chExt cx="0" cy="0"/>
        </a:xfrm>
      </p:grpSpPr>
      <p:sp>
        <p:nvSpPr>
          <p:cNvPr id="634" name="Google Shape;634;p2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5" name="Google Shape;635;p27"/>
          <p:cNvGrpSpPr/>
          <p:nvPr/>
        </p:nvGrpSpPr>
        <p:grpSpPr>
          <a:xfrm rot="10800000">
            <a:off x="67675" y="-2199355"/>
            <a:ext cx="987187" cy="3741933"/>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7"/>
          <p:cNvGrpSpPr/>
          <p:nvPr/>
        </p:nvGrpSpPr>
        <p:grpSpPr>
          <a:xfrm>
            <a:off x="11241021" y="3499550"/>
            <a:ext cx="715371" cy="3371596"/>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49" name="Google Shape;64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650" name="Google Shape;650;p27"/>
          <p:cNvSpPr txBox="1">
            <a:spLocks noGrp="1"/>
          </p:cNvSpPr>
          <p:nvPr>
            <p:ph type="subTitle" idx="1"/>
          </p:nvPr>
        </p:nvSpPr>
        <p:spPr>
          <a:xfrm>
            <a:off x="14682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51" name="Google Shape;651;p27"/>
          <p:cNvSpPr txBox="1">
            <a:spLocks noGrp="1"/>
          </p:cNvSpPr>
          <p:nvPr>
            <p:ph type="subTitle" idx="2"/>
          </p:nvPr>
        </p:nvSpPr>
        <p:spPr>
          <a:xfrm>
            <a:off x="4771929"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52" name="Google Shape;652;p27"/>
          <p:cNvSpPr txBox="1">
            <a:spLocks noGrp="1"/>
          </p:cNvSpPr>
          <p:nvPr>
            <p:ph type="subTitle" idx="3"/>
          </p:nvPr>
        </p:nvSpPr>
        <p:spPr>
          <a:xfrm>
            <a:off x="14682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53" name="Google Shape;653;p27"/>
          <p:cNvSpPr txBox="1">
            <a:spLocks noGrp="1"/>
          </p:cNvSpPr>
          <p:nvPr>
            <p:ph type="subTitle" idx="4"/>
          </p:nvPr>
        </p:nvSpPr>
        <p:spPr>
          <a:xfrm>
            <a:off x="4771929"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54" name="Google Shape;654;p27"/>
          <p:cNvSpPr txBox="1">
            <a:spLocks noGrp="1"/>
          </p:cNvSpPr>
          <p:nvPr>
            <p:ph type="subTitle" idx="5"/>
          </p:nvPr>
        </p:nvSpPr>
        <p:spPr>
          <a:xfrm>
            <a:off x="80756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55" name="Google Shape;655;p27"/>
          <p:cNvSpPr txBox="1">
            <a:spLocks noGrp="1"/>
          </p:cNvSpPr>
          <p:nvPr>
            <p:ph type="subTitle" idx="6"/>
          </p:nvPr>
        </p:nvSpPr>
        <p:spPr>
          <a:xfrm>
            <a:off x="80756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656" name="Google Shape;656;p27"/>
          <p:cNvSpPr txBox="1">
            <a:spLocks noGrp="1"/>
          </p:cNvSpPr>
          <p:nvPr>
            <p:ph type="subTitle" idx="7"/>
          </p:nvPr>
        </p:nvSpPr>
        <p:spPr>
          <a:xfrm>
            <a:off x="14682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57" name="Google Shape;657;p27"/>
          <p:cNvSpPr txBox="1">
            <a:spLocks noGrp="1"/>
          </p:cNvSpPr>
          <p:nvPr>
            <p:ph type="subTitle" idx="8"/>
          </p:nvPr>
        </p:nvSpPr>
        <p:spPr>
          <a:xfrm>
            <a:off x="4771929"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58" name="Google Shape;658;p27"/>
          <p:cNvSpPr txBox="1">
            <a:spLocks noGrp="1"/>
          </p:cNvSpPr>
          <p:nvPr>
            <p:ph type="subTitle" idx="9"/>
          </p:nvPr>
        </p:nvSpPr>
        <p:spPr>
          <a:xfrm>
            <a:off x="14682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59" name="Google Shape;659;p27"/>
          <p:cNvSpPr txBox="1">
            <a:spLocks noGrp="1"/>
          </p:cNvSpPr>
          <p:nvPr>
            <p:ph type="subTitle" idx="13"/>
          </p:nvPr>
        </p:nvSpPr>
        <p:spPr>
          <a:xfrm>
            <a:off x="4771929"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60" name="Google Shape;660;p27"/>
          <p:cNvSpPr txBox="1">
            <a:spLocks noGrp="1"/>
          </p:cNvSpPr>
          <p:nvPr>
            <p:ph type="subTitle" idx="14"/>
          </p:nvPr>
        </p:nvSpPr>
        <p:spPr>
          <a:xfrm>
            <a:off x="80756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661" name="Google Shape;661;p27"/>
          <p:cNvSpPr txBox="1">
            <a:spLocks noGrp="1"/>
          </p:cNvSpPr>
          <p:nvPr>
            <p:ph type="subTitle" idx="15"/>
          </p:nvPr>
        </p:nvSpPr>
        <p:spPr>
          <a:xfrm>
            <a:off x="80756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Tree>
    <p:extLst>
      <p:ext uri="{BB962C8B-B14F-4D97-AF65-F5344CB8AC3E}">
        <p14:creationId xmlns:p14="http://schemas.microsoft.com/office/powerpoint/2010/main" val="5055936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62"/>
        <p:cNvGrpSpPr/>
        <p:nvPr/>
      </p:nvGrpSpPr>
      <p:grpSpPr>
        <a:xfrm>
          <a:off x="0" y="0"/>
          <a:ext cx="0" cy="0"/>
          <a:chOff x="0" y="0"/>
          <a:chExt cx="0" cy="0"/>
        </a:xfrm>
      </p:grpSpPr>
      <p:sp>
        <p:nvSpPr>
          <p:cNvPr id="663" name="Google Shape;663;p2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28"/>
          <p:cNvSpPr txBox="1">
            <a:spLocks noGrp="1"/>
          </p:cNvSpPr>
          <p:nvPr>
            <p:ph type="title" hasCustomPrompt="1"/>
          </p:nvPr>
        </p:nvSpPr>
        <p:spPr>
          <a:xfrm>
            <a:off x="5491033" y="84073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5" name="Google Shape;665;p28"/>
          <p:cNvSpPr txBox="1">
            <a:spLocks noGrp="1"/>
          </p:cNvSpPr>
          <p:nvPr>
            <p:ph type="subTitle" idx="1"/>
          </p:nvPr>
        </p:nvSpPr>
        <p:spPr>
          <a:xfrm>
            <a:off x="5491033" y="180862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tr-TR"/>
              <a:t>Asıl alt başlık stilini düzenlemek için tıklayın</a:t>
            </a:r>
            <a:endParaRPr/>
          </a:p>
        </p:txBody>
      </p:sp>
      <p:sp>
        <p:nvSpPr>
          <p:cNvPr id="666" name="Google Shape;666;p28"/>
          <p:cNvSpPr txBox="1">
            <a:spLocks noGrp="1"/>
          </p:cNvSpPr>
          <p:nvPr>
            <p:ph type="title" idx="2" hasCustomPrompt="1"/>
          </p:nvPr>
        </p:nvSpPr>
        <p:spPr>
          <a:xfrm>
            <a:off x="5491033" y="267261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7" name="Google Shape;667;p28"/>
          <p:cNvSpPr txBox="1">
            <a:spLocks noGrp="1"/>
          </p:cNvSpPr>
          <p:nvPr>
            <p:ph type="subTitle" idx="3"/>
          </p:nvPr>
        </p:nvSpPr>
        <p:spPr>
          <a:xfrm>
            <a:off x="5491033" y="3637408"/>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tr-TR"/>
              <a:t>Asıl alt başlık stilini düzenlemek için tıklayın</a:t>
            </a:r>
            <a:endParaRPr/>
          </a:p>
        </p:txBody>
      </p:sp>
      <p:sp>
        <p:nvSpPr>
          <p:cNvPr id="668" name="Google Shape;668;p28"/>
          <p:cNvSpPr txBox="1">
            <a:spLocks noGrp="1"/>
          </p:cNvSpPr>
          <p:nvPr>
            <p:ph type="title" idx="4" hasCustomPrompt="1"/>
          </p:nvPr>
        </p:nvSpPr>
        <p:spPr>
          <a:xfrm>
            <a:off x="5491033" y="4504495"/>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9" name="Google Shape;669;p28"/>
          <p:cNvSpPr txBox="1">
            <a:spLocks noGrp="1"/>
          </p:cNvSpPr>
          <p:nvPr>
            <p:ph type="subTitle" idx="5"/>
          </p:nvPr>
        </p:nvSpPr>
        <p:spPr>
          <a:xfrm>
            <a:off x="5491033" y="547286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tr-TR"/>
              <a:t>Asıl alt başlık stilini düzenlemek için tıklayın</a:t>
            </a:r>
            <a:endParaRPr/>
          </a:p>
        </p:txBody>
      </p:sp>
      <p:grpSp>
        <p:nvGrpSpPr>
          <p:cNvPr id="670" name="Google Shape;670;p28"/>
          <p:cNvGrpSpPr/>
          <p:nvPr/>
        </p:nvGrpSpPr>
        <p:grpSpPr>
          <a:xfrm>
            <a:off x="-3" y="121862"/>
            <a:ext cx="3442101" cy="6614297"/>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8"/>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8"/>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8"/>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8"/>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8"/>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28"/>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8"/>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8"/>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8"/>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8"/>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8"/>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8"/>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8"/>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8"/>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8"/>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8"/>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8"/>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8"/>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8"/>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8"/>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8"/>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8"/>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8"/>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8"/>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8"/>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8"/>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8"/>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8"/>
            <p:cNvGrpSpPr/>
            <p:nvPr/>
          </p:nvGrpSpPr>
          <p:grpSpPr>
            <a:xfrm rot="5400000" flipH="1">
              <a:off x="794342" y="545915"/>
              <a:ext cx="391933" cy="1980617"/>
              <a:chOff x="1015564" y="2912672"/>
              <a:chExt cx="276730" cy="1398445"/>
            </a:xfrm>
          </p:grpSpPr>
          <p:sp>
            <p:nvSpPr>
              <p:cNvPr id="726" name="Google Shape;726;p28"/>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8"/>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8"/>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8"/>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8"/>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8"/>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066622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49"/>
        <p:cNvGrpSpPr/>
        <p:nvPr/>
      </p:nvGrpSpPr>
      <p:grpSpPr>
        <a:xfrm>
          <a:off x="0" y="0"/>
          <a:ext cx="0" cy="0"/>
          <a:chOff x="0" y="0"/>
          <a:chExt cx="0" cy="0"/>
        </a:xfrm>
      </p:grpSpPr>
      <p:sp>
        <p:nvSpPr>
          <p:cNvPr id="750" name="Google Shape;750;p2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1" name="Google Shape;751;p29"/>
          <p:cNvGrpSpPr/>
          <p:nvPr/>
        </p:nvGrpSpPr>
        <p:grpSpPr>
          <a:xfrm rot="10800000">
            <a:off x="575425" y="5"/>
            <a:ext cx="751088" cy="3090707"/>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9" name="Google Shape;759;p29"/>
          <p:cNvGrpSpPr/>
          <p:nvPr/>
        </p:nvGrpSpPr>
        <p:grpSpPr>
          <a:xfrm>
            <a:off x="11099321" y="3499550"/>
            <a:ext cx="715371" cy="3371596"/>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4" name="Google Shape;764;p29"/>
          <p:cNvSpPr txBox="1">
            <a:spLocks noGrp="1"/>
          </p:cNvSpPr>
          <p:nvPr>
            <p:ph type="title" hasCustomPrompt="1"/>
          </p:nvPr>
        </p:nvSpPr>
        <p:spPr>
          <a:xfrm>
            <a:off x="1767533" y="3429000"/>
            <a:ext cx="18652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5" name="Google Shape;765;p29"/>
          <p:cNvSpPr txBox="1">
            <a:spLocks noGrp="1"/>
          </p:cNvSpPr>
          <p:nvPr>
            <p:ph type="subTitle" idx="1"/>
          </p:nvPr>
        </p:nvSpPr>
        <p:spPr>
          <a:xfrm>
            <a:off x="1251333"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tr-TR"/>
              <a:t>Asıl alt başlık stilini düzenlemek için tıklayın</a:t>
            </a:r>
            <a:endParaRPr/>
          </a:p>
        </p:txBody>
      </p:sp>
      <p:sp>
        <p:nvSpPr>
          <p:cNvPr id="766" name="Google Shape;766;p29"/>
          <p:cNvSpPr txBox="1">
            <a:spLocks noGrp="1"/>
          </p:cNvSpPr>
          <p:nvPr>
            <p:ph type="subTitle" idx="2"/>
          </p:nvPr>
        </p:nvSpPr>
        <p:spPr>
          <a:xfrm>
            <a:off x="1251333"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tr-TR"/>
              <a:t>Asıl alt başlık stilini düzenlemek için tıklayın</a:t>
            </a:r>
            <a:endParaRPr/>
          </a:p>
        </p:txBody>
      </p:sp>
      <p:sp>
        <p:nvSpPr>
          <p:cNvPr id="767" name="Google Shape;767;p29"/>
          <p:cNvSpPr txBox="1">
            <a:spLocks noGrp="1"/>
          </p:cNvSpPr>
          <p:nvPr>
            <p:ph type="title" idx="3" hasCustomPrompt="1"/>
          </p:nvPr>
        </p:nvSpPr>
        <p:spPr>
          <a:xfrm>
            <a:off x="5164133"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8" name="Google Shape;768;p29"/>
          <p:cNvSpPr txBox="1">
            <a:spLocks noGrp="1"/>
          </p:cNvSpPr>
          <p:nvPr>
            <p:ph type="subTitle" idx="4"/>
          </p:nvPr>
        </p:nvSpPr>
        <p:spPr>
          <a:xfrm>
            <a:off x="4647200"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tr-TR"/>
              <a:t>Asıl alt başlık stilini düzenlemek için tıklayın</a:t>
            </a:r>
            <a:endParaRPr/>
          </a:p>
        </p:txBody>
      </p:sp>
      <p:sp>
        <p:nvSpPr>
          <p:cNvPr id="769" name="Google Shape;769;p29"/>
          <p:cNvSpPr txBox="1">
            <a:spLocks noGrp="1"/>
          </p:cNvSpPr>
          <p:nvPr>
            <p:ph type="subTitle" idx="5"/>
          </p:nvPr>
        </p:nvSpPr>
        <p:spPr>
          <a:xfrm>
            <a:off x="4647200"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tr-TR"/>
              <a:t>Asıl alt başlık stilini düzenlemek için tıklayın</a:t>
            </a:r>
            <a:endParaRPr/>
          </a:p>
        </p:txBody>
      </p:sp>
      <p:sp>
        <p:nvSpPr>
          <p:cNvPr id="770" name="Google Shape;770;p29"/>
          <p:cNvSpPr txBox="1">
            <a:spLocks noGrp="1"/>
          </p:cNvSpPr>
          <p:nvPr>
            <p:ph type="title" idx="6" hasCustomPrompt="1"/>
          </p:nvPr>
        </p:nvSpPr>
        <p:spPr>
          <a:xfrm>
            <a:off x="8556900"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1" name="Google Shape;771;p29"/>
          <p:cNvSpPr txBox="1">
            <a:spLocks noGrp="1"/>
          </p:cNvSpPr>
          <p:nvPr>
            <p:ph type="subTitle" idx="7"/>
          </p:nvPr>
        </p:nvSpPr>
        <p:spPr>
          <a:xfrm>
            <a:off x="8043067"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tr-TR"/>
              <a:t>Asıl alt başlık stilini düzenlemek için tıklayın</a:t>
            </a:r>
            <a:endParaRPr/>
          </a:p>
        </p:txBody>
      </p:sp>
      <p:sp>
        <p:nvSpPr>
          <p:cNvPr id="772" name="Google Shape;772;p29"/>
          <p:cNvSpPr txBox="1">
            <a:spLocks noGrp="1"/>
          </p:cNvSpPr>
          <p:nvPr>
            <p:ph type="subTitle" idx="8"/>
          </p:nvPr>
        </p:nvSpPr>
        <p:spPr>
          <a:xfrm>
            <a:off x="8043067"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tr-TR"/>
              <a:t>Asıl alt başlık stilini düzenlemek için tıklayın</a:t>
            </a:r>
            <a:endParaRPr/>
          </a:p>
        </p:txBody>
      </p:sp>
      <p:sp>
        <p:nvSpPr>
          <p:cNvPr id="773" name="Google Shape;773;p29"/>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Tree>
    <p:extLst>
      <p:ext uri="{BB962C8B-B14F-4D97-AF65-F5344CB8AC3E}">
        <p14:creationId xmlns:p14="http://schemas.microsoft.com/office/powerpoint/2010/main" val="1865306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74"/>
        <p:cNvGrpSpPr/>
        <p:nvPr/>
      </p:nvGrpSpPr>
      <p:grpSpPr>
        <a:xfrm>
          <a:off x="0" y="0"/>
          <a:ext cx="0" cy="0"/>
          <a:chOff x="0" y="0"/>
          <a:chExt cx="0" cy="0"/>
        </a:xfrm>
      </p:grpSpPr>
      <p:sp>
        <p:nvSpPr>
          <p:cNvPr id="775" name="Google Shape;775;p3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6" name="Google Shape;776;p30"/>
          <p:cNvSpPr txBox="1">
            <a:spLocks noGrp="1"/>
          </p:cNvSpPr>
          <p:nvPr>
            <p:ph type="title"/>
          </p:nvPr>
        </p:nvSpPr>
        <p:spPr>
          <a:xfrm>
            <a:off x="3130600" y="867867"/>
            <a:ext cx="5930800" cy="12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777" name="Google Shape;777;p30"/>
          <p:cNvSpPr txBox="1">
            <a:spLocks noGrp="1"/>
          </p:cNvSpPr>
          <p:nvPr>
            <p:ph type="subTitle" idx="1"/>
          </p:nvPr>
        </p:nvSpPr>
        <p:spPr>
          <a:xfrm>
            <a:off x="3130533" y="2282483"/>
            <a:ext cx="5930800" cy="1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
        <p:nvSpPr>
          <p:cNvPr id="778" name="Google Shape;778;p30"/>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600">
                <a:solidFill>
                  <a:schemeClr val="dk1"/>
                </a:solidFill>
                <a:latin typeface="Catamaran"/>
                <a:ea typeface="Catamaran"/>
                <a:cs typeface="Catamaran"/>
                <a:sym typeface="Catamaran"/>
              </a:rPr>
              <a:t>CREDITS: This presentation template was created by </a:t>
            </a:r>
            <a:r>
              <a:rPr lang="en" sz="1600" b="1">
                <a:solidFill>
                  <a:schemeClr val="hlink"/>
                </a:solidFill>
                <a:uFill>
                  <a:noFill/>
                </a:uFill>
                <a:latin typeface="Catamaran"/>
                <a:ea typeface="Catamaran"/>
                <a:cs typeface="Catamaran"/>
                <a:sym typeface="Catamaran"/>
                <a:hlinkClick r:id="rId2"/>
              </a:rPr>
              <a:t>Slidesgo</a:t>
            </a:r>
            <a:r>
              <a:rPr lang="en" sz="1600" b="1">
                <a:solidFill>
                  <a:schemeClr val="dk1"/>
                </a:solidFill>
                <a:latin typeface="Catamaran"/>
                <a:ea typeface="Catamaran"/>
                <a:cs typeface="Catamaran"/>
                <a:sym typeface="Catamaran"/>
              </a:rPr>
              <a:t>,</a:t>
            </a:r>
            <a:r>
              <a:rPr lang="en" sz="1600">
                <a:solidFill>
                  <a:schemeClr val="dk1"/>
                </a:solidFill>
                <a:latin typeface="Catamaran"/>
                <a:ea typeface="Catamaran"/>
                <a:cs typeface="Catamaran"/>
                <a:sym typeface="Catamaran"/>
              </a:rPr>
              <a:t> and includes icons by </a:t>
            </a:r>
            <a:r>
              <a:rPr lang="en" sz="16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600" b="1">
                <a:solidFill>
                  <a:schemeClr val="dk1"/>
                </a:solidFill>
                <a:latin typeface="Catamaran"/>
                <a:ea typeface="Catamaran"/>
                <a:cs typeface="Catamaran"/>
                <a:sym typeface="Catamaran"/>
              </a:rPr>
              <a:t> </a:t>
            </a:r>
            <a:endParaRPr sz="1600" b="1">
              <a:solidFill>
                <a:schemeClr val="dk1"/>
              </a:solidFill>
              <a:latin typeface="Catamaran"/>
              <a:ea typeface="Catamaran"/>
              <a:cs typeface="Catamaran"/>
              <a:sym typeface="Catamaran"/>
            </a:endParaRPr>
          </a:p>
        </p:txBody>
      </p:sp>
      <p:pic>
        <p:nvPicPr>
          <p:cNvPr id="779" name="Google Shape;779;p30"/>
          <p:cNvPicPr preferRelativeResize="0"/>
          <p:nvPr/>
        </p:nvPicPr>
        <p:blipFill rotWithShape="1">
          <a:blip r:embed="rId5">
            <a:alphaModFix/>
          </a:blip>
          <a:srcRect l="2950" b="3660"/>
          <a:stretch/>
        </p:blipFill>
        <p:spPr>
          <a:xfrm rot="-5400000" flipH="1">
            <a:off x="9755534" y="1360400"/>
            <a:ext cx="3791733" cy="1070933"/>
          </a:xfrm>
          <a:prstGeom prst="rect">
            <a:avLst/>
          </a:prstGeom>
          <a:noFill/>
          <a:ln>
            <a:noFill/>
          </a:ln>
        </p:spPr>
      </p:pic>
      <p:pic>
        <p:nvPicPr>
          <p:cNvPr id="780" name="Google Shape;780;p30"/>
          <p:cNvPicPr preferRelativeResize="0"/>
          <p:nvPr/>
        </p:nvPicPr>
        <p:blipFill rotWithShape="1">
          <a:blip r:embed="rId6">
            <a:alphaModFix/>
          </a:blip>
          <a:srcRect l="2922" b="5731"/>
          <a:stretch/>
        </p:blipFill>
        <p:spPr>
          <a:xfrm rot="5400000" flipH="1">
            <a:off x="-1363099" y="4400367"/>
            <a:ext cx="3818700" cy="1092500"/>
          </a:xfrm>
          <a:prstGeom prst="rect">
            <a:avLst/>
          </a:prstGeom>
          <a:noFill/>
          <a:ln>
            <a:noFill/>
          </a:ln>
        </p:spPr>
      </p:pic>
    </p:spTree>
    <p:extLst>
      <p:ext uri="{BB962C8B-B14F-4D97-AF65-F5344CB8AC3E}">
        <p14:creationId xmlns:p14="http://schemas.microsoft.com/office/powerpoint/2010/main" val="6874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sp>
        <p:nvSpPr>
          <p:cNvPr id="125" name="Google Shape;125;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sz="1667"/>
            </a:lvl1pPr>
            <a:lvl2pPr marL="1219170" lvl="1" indent="-423323" rtl="0">
              <a:lnSpc>
                <a:spcPct val="115000"/>
              </a:lnSpc>
              <a:spcBef>
                <a:spcPts val="2133"/>
              </a:spcBef>
              <a:spcAft>
                <a:spcPts val="0"/>
              </a:spcAft>
              <a:buSzPts val="1400"/>
              <a:buFont typeface="Nunito Light"/>
              <a:buChar char="○"/>
              <a:defRPr/>
            </a:lvl2pPr>
            <a:lvl3pPr marL="1828754" lvl="2" indent="-423323" rtl="0">
              <a:lnSpc>
                <a:spcPct val="115000"/>
              </a:lnSpc>
              <a:spcBef>
                <a:spcPts val="2133"/>
              </a:spcBef>
              <a:spcAft>
                <a:spcPts val="0"/>
              </a:spcAft>
              <a:buSzPts val="1400"/>
              <a:buFont typeface="Nunito Light"/>
              <a:buChar char="■"/>
              <a:defRPr/>
            </a:lvl3pPr>
            <a:lvl4pPr marL="2438339" lvl="3" indent="-423323" rtl="0">
              <a:lnSpc>
                <a:spcPct val="115000"/>
              </a:lnSpc>
              <a:spcBef>
                <a:spcPts val="2133"/>
              </a:spcBef>
              <a:spcAft>
                <a:spcPts val="0"/>
              </a:spcAft>
              <a:buSzPts val="1400"/>
              <a:buFont typeface="Nunito Light"/>
              <a:buChar char="●"/>
              <a:defRPr/>
            </a:lvl4pPr>
            <a:lvl5pPr marL="3047924" lvl="4" indent="-423323" rtl="0">
              <a:lnSpc>
                <a:spcPct val="115000"/>
              </a:lnSpc>
              <a:spcBef>
                <a:spcPts val="2133"/>
              </a:spcBef>
              <a:spcAft>
                <a:spcPts val="0"/>
              </a:spcAft>
              <a:buSzPts val="1400"/>
              <a:buFont typeface="Nunito Light"/>
              <a:buChar char="○"/>
              <a:defRPr/>
            </a:lvl5pPr>
            <a:lvl6pPr marL="3657509" lvl="5" indent="-423323" rtl="0">
              <a:lnSpc>
                <a:spcPct val="115000"/>
              </a:lnSpc>
              <a:spcBef>
                <a:spcPts val="2133"/>
              </a:spcBef>
              <a:spcAft>
                <a:spcPts val="0"/>
              </a:spcAft>
              <a:buSzPts val="1400"/>
              <a:buFont typeface="Nunito Light"/>
              <a:buChar char="■"/>
              <a:defRPr/>
            </a:lvl6pPr>
            <a:lvl7pPr marL="4267093" lvl="6" indent="-423323" rtl="0">
              <a:lnSpc>
                <a:spcPct val="115000"/>
              </a:lnSpc>
              <a:spcBef>
                <a:spcPts val="2133"/>
              </a:spcBef>
              <a:spcAft>
                <a:spcPts val="0"/>
              </a:spcAft>
              <a:buSzPts val="1400"/>
              <a:buFont typeface="Nunito Light"/>
              <a:buChar char="●"/>
              <a:defRPr/>
            </a:lvl7pPr>
            <a:lvl8pPr marL="4876678" lvl="7" indent="-423323" rtl="0">
              <a:lnSpc>
                <a:spcPct val="115000"/>
              </a:lnSpc>
              <a:spcBef>
                <a:spcPts val="2133"/>
              </a:spcBef>
              <a:spcAft>
                <a:spcPts val="0"/>
              </a:spcAft>
              <a:buSzPts val="1400"/>
              <a:buFont typeface="Nunito Light"/>
              <a:buChar char="○"/>
              <a:defRPr/>
            </a:lvl8pPr>
            <a:lvl9pPr marL="5486263" lvl="8" indent="-423323" rtl="0">
              <a:lnSpc>
                <a:spcPct val="115000"/>
              </a:lnSpc>
              <a:spcBef>
                <a:spcPts val="2133"/>
              </a:spcBef>
              <a:spcAft>
                <a:spcPts val="2133"/>
              </a:spcAft>
              <a:buSzPts val="1400"/>
              <a:buFont typeface="Nunito Light"/>
              <a:buChar char="■"/>
              <a:defRPr/>
            </a:lvl9pPr>
          </a:lstStyle>
          <a:p>
            <a:pPr lvl="0"/>
            <a:r>
              <a:rPr lang="tr-TR"/>
              <a:t>Asıl metin stillerini düzenlemek için tıklayın</a:t>
            </a:r>
          </a:p>
        </p:txBody>
      </p:sp>
      <p:grpSp>
        <p:nvGrpSpPr>
          <p:cNvPr id="126" name="Google Shape;126;p4"/>
          <p:cNvGrpSpPr/>
          <p:nvPr/>
        </p:nvGrpSpPr>
        <p:grpSpPr>
          <a:xfrm>
            <a:off x="10295757" y="3747574"/>
            <a:ext cx="1003020" cy="3241285"/>
            <a:chOff x="2474121" y="2891575"/>
            <a:chExt cx="439279" cy="1419541"/>
          </a:xfrm>
        </p:grpSpPr>
        <p:sp>
          <p:nvSpPr>
            <p:cNvPr id="127" name="Google Shape;127;p4"/>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4"/>
          <p:cNvGrpSpPr/>
          <p:nvPr/>
        </p:nvGrpSpPr>
        <p:grpSpPr>
          <a:xfrm>
            <a:off x="11123803" y="3311290"/>
            <a:ext cx="1062512" cy="3942471"/>
            <a:chOff x="4128096" y="2589445"/>
            <a:chExt cx="465334" cy="1726630"/>
          </a:xfrm>
        </p:grpSpPr>
        <p:sp>
          <p:nvSpPr>
            <p:cNvPr id="136" name="Google Shape;136;p4"/>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4"/>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4"/>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4"/>
          <p:cNvGrpSpPr/>
          <p:nvPr/>
        </p:nvGrpSpPr>
        <p:grpSpPr>
          <a:xfrm rot="10800000">
            <a:off x="10770154" y="-1519704"/>
            <a:ext cx="1416156" cy="3396807"/>
            <a:chOff x="3117442" y="2754471"/>
            <a:chExt cx="648978" cy="1556645"/>
          </a:xfrm>
        </p:grpSpPr>
        <p:sp>
          <p:nvSpPr>
            <p:cNvPr id="148" name="Google Shape;148;p4"/>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4"/>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4"/>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4"/>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4"/>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67653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81"/>
        <p:cNvGrpSpPr/>
        <p:nvPr/>
      </p:nvGrpSpPr>
      <p:grpSpPr>
        <a:xfrm>
          <a:off x="0" y="0"/>
          <a:ext cx="0" cy="0"/>
          <a:chOff x="0" y="0"/>
          <a:chExt cx="0" cy="0"/>
        </a:xfrm>
      </p:grpSpPr>
      <p:sp>
        <p:nvSpPr>
          <p:cNvPr id="782" name="Google Shape;782;p3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83" name="Google Shape;783;p31"/>
          <p:cNvGrpSpPr/>
          <p:nvPr/>
        </p:nvGrpSpPr>
        <p:grpSpPr>
          <a:xfrm rot="5400000">
            <a:off x="1351471" y="3923899"/>
            <a:ext cx="1193196" cy="3896141"/>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31"/>
          <p:cNvGrpSpPr/>
          <p:nvPr/>
        </p:nvGrpSpPr>
        <p:grpSpPr>
          <a:xfrm rot="-5400000">
            <a:off x="10609047" y="-1266780"/>
            <a:ext cx="1263971" cy="4689987"/>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17396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03"/>
        <p:cNvGrpSpPr/>
        <p:nvPr/>
      </p:nvGrpSpPr>
      <p:grpSpPr>
        <a:xfrm>
          <a:off x="0" y="0"/>
          <a:ext cx="0" cy="0"/>
          <a:chOff x="0" y="0"/>
          <a:chExt cx="0" cy="0"/>
        </a:xfrm>
      </p:grpSpPr>
      <p:sp>
        <p:nvSpPr>
          <p:cNvPr id="804" name="Google Shape;804;p3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5" name="Google Shape;805;p32"/>
          <p:cNvGrpSpPr/>
          <p:nvPr/>
        </p:nvGrpSpPr>
        <p:grpSpPr>
          <a:xfrm rot="10800000">
            <a:off x="536330" y="-1566192"/>
            <a:ext cx="829295" cy="3601237"/>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1" name="Google Shape;811;p32"/>
          <p:cNvGrpSpPr/>
          <p:nvPr/>
        </p:nvGrpSpPr>
        <p:grpSpPr>
          <a:xfrm>
            <a:off x="9941607" y="4367010"/>
            <a:ext cx="1299411" cy="4219756"/>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58724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24"/>
        <p:cNvGrpSpPr/>
        <p:nvPr/>
      </p:nvGrpSpPr>
      <p:grpSpPr>
        <a:xfrm>
          <a:off x="0" y="0"/>
          <a:ext cx="0" cy="0"/>
          <a:chOff x="0" y="0"/>
          <a:chExt cx="0" cy="0"/>
        </a:xfrm>
      </p:grpSpPr>
    </p:spTree>
    <p:extLst>
      <p:ext uri="{BB962C8B-B14F-4D97-AF65-F5344CB8AC3E}">
        <p14:creationId xmlns:p14="http://schemas.microsoft.com/office/powerpoint/2010/main" val="3440388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25"/>
        <p:cNvGrpSpPr/>
        <p:nvPr/>
      </p:nvGrpSpPr>
      <p:grpSpPr>
        <a:xfrm>
          <a:off x="0" y="0"/>
          <a:ext cx="0" cy="0"/>
          <a:chOff x="0" y="0"/>
          <a:chExt cx="0" cy="0"/>
        </a:xfrm>
      </p:grpSpPr>
      <p:sp>
        <p:nvSpPr>
          <p:cNvPr id="826" name="Google Shape;826;p35"/>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tr-TR"/>
              <a:t>Asıl başlık stilini düzenlemek için tıklayın</a:t>
            </a:r>
            <a:endParaRPr/>
          </a:p>
        </p:txBody>
      </p:sp>
    </p:spTree>
    <p:extLst>
      <p:ext uri="{BB962C8B-B14F-4D97-AF65-F5344CB8AC3E}">
        <p14:creationId xmlns:p14="http://schemas.microsoft.com/office/powerpoint/2010/main" val="3824408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r>
              <a:rPr lang="tr-TR"/>
              <a:t>Asıl başlık stilini düzenlemek için tıklayın</a:t>
            </a:r>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r>
              <a:rPr lang="tr-TR"/>
              <a:t>Asıl alt başlık stilini düzenlemek için tıklayın</a:t>
            </a:r>
            <a:endParaRPr/>
          </a:p>
        </p:txBody>
      </p:sp>
    </p:spTree>
    <p:extLst>
      <p:ext uri="{BB962C8B-B14F-4D97-AF65-F5344CB8AC3E}">
        <p14:creationId xmlns:p14="http://schemas.microsoft.com/office/powerpoint/2010/main" val="1274252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Just title">
  <p:cSld name="Just title">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rPr lang="tr-TR"/>
              <a:t>Asıl başlık stilini düzenlemek için tıklayın</a:t>
            </a:r>
            <a:endParaRPr/>
          </a:p>
        </p:txBody>
      </p:sp>
    </p:spTree>
    <p:extLst>
      <p:ext uri="{BB962C8B-B14F-4D97-AF65-F5344CB8AC3E}">
        <p14:creationId xmlns:p14="http://schemas.microsoft.com/office/powerpoint/2010/main" val="6054750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pPr lvl="0"/>
            <a:r>
              <a:rPr lang="tr-TR"/>
              <a:t>Asıl metin stillerini düzenlemek için tıklayın</a:t>
            </a:r>
          </a:p>
        </p:txBody>
      </p:sp>
    </p:spTree>
    <p:extLst>
      <p:ext uri="{BB962C8B-B14F-4D97-AF65-F5344CB8AC3E}">
        <p14:creationId xmlns:p14="http://schemas.microsoft.com/office/powerpoint/2010/main" val="37943372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003 Talking Points">
  <p:cSld name="003 Talking Points">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pPr lvl="0"/>
            <a:r>
              <a:rPr lang="tr-TR"/>
              <a:t>Asıl metin stillerini düzenlemek için tıklayın</a:t>
            </a: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pPr lvl="0"/>
            <a:r>
              <a:rPr lang="tr-TR"/>
              <a:t>Asıl metin stillerini düzenlemek için tıklayın</a:t>
            </a: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pPr lvl="0"/>
            <a:r>
              <a:rPr lang="tr-TR"/>
              <a:t>Asıl metin stillerini düzenlemek için tıklayın</a:t>
            </a: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pPr lvl="0"/>
            <a:r>
              <a:rPr lang="tr-TR"/>
              <a:t>Asıl metin stillerini düzenlemek için tıklayın</a:t>
            </a: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pPr lvl="0"/>
            <a:r>
              <a:rPr lang="tr-TR"/>
              <a:t>Asıl metin stillerini düzenlemek için tıklayın</a:t>
            </a: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pPr lvl="0"/>
            <a:r>
              <a:rPr lang="tr-TR"/>
              <a:t>Asıl metin stillerini düzenlemek için tıklayın</a:t>
            </a: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Tree>
    <p:extLst>
      <p:ext uri="{BB962C8B-B14F-4D97-AF65-F5344CB8AC3E}">
        <p14:creationId xmlns:p14="http://schemas.microsoft.com/office/powerpoint/2010/main" val="6345376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004 Section Title">
  <p:cSld name="004 Section Title">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pPr lvl="0"/>
            <a:r>
              <a:rPr lang="tr-TR"/>
              <a:t>Asıl metin stillerini düzenlemek için tıklayın</a:t>
            </a:r>
          </a:p>
        </p:txBody>
      </p:sp>
    </p:spTree>
    <p:extLst>
      <p:ext uri="{BB962C8B-B14F-4D97-AF65-F5344CB8AC3E}">
        <p14:creationId xmlns:p14="http://schemas.microsoft.com/office/powerpoint/2010/main" val="18036133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006 Two columns">
  <p:cSld name="006 Two columns">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pPr lvl="0"/>
            <a:r>
              <a:rPr lang="tr-TR"/>
              <a:t>Asıl metin stillerini düzenlemek için tıklayın</a:t>
            </a: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pPr lvl="0"/>
            <a:r>
              <a:rPr lang="tr-TR"/>
              <a:t>Asıl metin stillerini düzenlemek için tıklayın</a:t>
            </a:r>
          </a:p>
        </p:txBody>
      </p:sp>
    </p:spTree>
    <p:extLst>
      <p:ext uri="{BB962C8B-B14F-4D97-AF65-F5344CB8AC3E}">
        <p14:creationId xmlns:p14="http://schemas.microsoft.com/office/powerpoint/2010/main" val="20627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sp>
        <p:nvSpPr>
          <p:cNvPr id="159" name="Google Shape;159;p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0" name="Google Shape;160;p5"/>
          <p:cNvGrpSpPr/>
          <p:nvPr/>
        </p:nvGrpSpPr>
        <p:grpSpPr>
          <a:xfrm rot="10800000">
            <a:off x="528401" y="-929099"/>
            <a:ext cx="1628736" cy="3496147"/>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5"/>
          <p:cNvGrpSpPr/>
          <p:nvPr/>
        </p:nvGrpSpPr>
        <p:grpSpPr>
          <a:xfrm>
            <a:off x="9301670" y="4997614"/>
            <a:ext cx="2268324" cy="3667533"/>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3" name="Google Shape;19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194" name="Google Shape;194;p5"/>
          <p:cNvSpPr txBox="1">
            <a:spLocks noGrp="1"/>
          </p:cNvSpPr>
          <p:nvPr>
            <p:ph type="subTitle" idx="1"/>
          </p:nvPr>
        </p:nvSpPr>
        <p:spPr>
          <a:xfrm>
            <a:off x="6720077"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tr-TR"/>
              <a:t>Asıl alt başlık stilini düzenlemek için tıklayın</a:t>
            </a:r>
            <a:endParaRPr/>
          </a:p>
        </p:txBody>
      </p:sp>
      <p:sp>
        <p:nvSpPr>
          <p:cNvPr id="195" name="Google Shape;195;p5"/>
          <p:cNvSpPr txBox="1">
            <a:spLocks noGrp="1"/>
          </p:cNvSpPr>
          <p:nvPr>
            <p:ph type="subTitle" idx="2"/>
          </p:nvPr>
        </p:nvSpPr>
        <p:spPr>
          <a:xfrm>
            <a:off x="2057933"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tr-TR"/>
              <a:t>Asıl alt başlık stilini düzenlemek için tıklayın</a:t>
            </a:r>
            <a:endParaRPr/>
          </a:p>
        </p:txBody>
      </p:sp>
      <p:sp>
        <p:nvSpPr>
          <p:cNvPr id="196" name="Google Shape;196;p5"/>
          <p:cNvSpPr txBox="1">
            <a:spLocks noGrp="1"/>
          </p:cNvSpPr>
          <p:nvPr>
            <p:ph type="subTitle" idx="3"/>
          </p:nvPr>
        </p:nvSpPr>
        <p:spPr>
          <a:xfrm>
            <a:off x="6720068"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
        <p:nvSpPr>
          <p:cNvPr id="197" name="Google Shape;197;p5"/>
          <p:cNvSpPr txBox="1">
            <a:spLocks noGrp="1"/>
          </p:cNvSpPr>
          <p:nvPr>
            <p:ph type="subTitle" idx="4"/>
          </p:nvPr>
        </p:nvSpPr>
        <p:spPr>
          <a:xfrm>
            <a:off x="2057933"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tr-TR"/>
              <a:t>Asıl alt başlık stilini düzenlemek için tıklayın</a:t>
            </a:r>
            <a:endParaRPr/>
          </a:p>
        </p:txBody>
      </p:sp>
    </p:spTree>
    <p:extLst>
      <p:ext uri="{BB962C8B-B14F-4D97-AF65-F5344CB8AC3E}">
        <p14:creationId xmlns:p14="http://schemas.microsoft.com/office/powerpoint/2010/main" val="35293808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005 One column">
  <p:cSld name="005 One column">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r>
              <a:rPr lang="tr-TR"/>
              <a:t>Asıl alt başlık stilini düzenlemek için tıklayın</a:t>
            </a:r>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pPr lvl="0"/>
            <a:r>
              <a:rPr lang="tr-TR"/>
              <a:t>Asıl metin stillerini düzenlemek için tıklayın</a:t>
            </a:r>
          </a:p>
        </p:txBody>
      </p:sp>
    </p:spTree>
    <p:extLst>
      <p:ext uri="{BB962C8B-B14F-4D97-AF65-F5344CB8AC3E}">
        <p14:creationId xmlns:p14="http://schemas.microsoft.com/office/powerpoint/2010/main" val="1940842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007 Quote">
  <p:cSld name="007 Quote">
    <p:spTree>
      <p:nvGrpSpPr>
        <p:cNvPr id="1"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5" name="Google Shape;175;p9"/>
          <p:cNvSpPr txBox="1">
            <a:spLocks noGrp="1"/>
          </p:cNvSpPr>
          <p:nvPr>
            <p:ph type="title"/>
          </p:nvPr>
        </p:nvSpPr>
        <p:spPr>
          <a:xfrm>
            <a:off x="819250" y="1873525"/>
            <a:ext cx="106068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rPr lang="tr-TR"/>
              <a:t>Asıl başlık stilini düzenlemek için tıklayın</a:t>
            </a:r>
            <a:endParaRPr/>
          </a:p>
        </p:txBody>
      </p:sp>
      <p:sp>
        <p:nvSpPr>
          <p:cNvPr id="176" name="Google Shape;176;p9"/>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r>
              <a:rPr lang="tr-TR"/>
              <a:t>Asıl alt başlık stilini düzenlemek için tıklayın</a:t>
            </a:r>
            <a:endParaRPr/>
          </a:p>
        </p:txBody>
      </p:sp>
    </p:spTree>
    <p:extLst>
      <p:ext uri="{BB962C8B-B14F-4D97-AF65-F5344CB8AC3E}">
        <p14:creationId xmlns:p14="http://schemas.microsoft.com/office/powerpoint/2010/main" val="32210660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009 Big Title">
  <p:cSld name="009 Big Title">
    <p:spTree>
      <p:nvGrpSpPr>
        <p:cNvPr id="1"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3" name="Google Shape;183;p10"/>
          <p:cNvSpPr txBox="1">
            <a:spLocks noGrp="1"/>
          </p:cNvSpPr>
          <p:nvPr>
            <p:ph type="title"/>
          </p:nvPr>
        </p:nvSpPr>
        <p:spPr>
          <a:xfrm>
            <a:off x="781800" y="919825"/>
            <a:ext cx="10628400" cy="4720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rPr lang="tr-TR"/>
              <a:t>Asıl başlık stilini düzenlemek için tıklayın</a:t>
            </a:r>
            <a:endParaRPr/>
          </a:p>
        </p:txBody>
      </p:sp>
    </p:spTree>
    <p:extLst>
      <p:ext uri="{BB962C8B-B14F-4D97-AF65-F5344CB8AC3E}">
        <p14:creationId xmlns:p14="http://schemas.microsoft.com/office/powerpoint/2010/main" val="16885268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008 Three columns">
  <p:cSld name="008 Three columns">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r>
              <a:rPr lang="tr-TR"/>
              <a:t>Asıl alt başlık stilini düzenlemek için tıklayın</a:t>
            </a:r>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r>
              <a:rPr lang="tr-TR"/>
              <a:t>Asıl alt başlık stilini düzenlemek için tıklayın</a:t>
            </a:r>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r>
              <a:rPr lang="tr-TR"/>
              <a:t>Asıl alt başlık stilini düzenlemek için tıklayın</a:t>
            </a:r>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pPr lvl="0"/>
            <a:r>
              <a:rPr lang="tr-TR"/>
              <a:t>Asıl metin stillerini düzenlemek için tıklayın</a:t>
            </a: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pPr lvl="0"/>
            <a:r>
              <a:rPr lang="tr-TR"/>
              <a:t>Asıl metin stillerini düzenlemek için tıklayın</a:t>
            </a: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pPr lvl="0"/>
            <a:r>
              <a:rPr lang="tr-TR"/>
              <a:t>Asıl metin stillerini düzenlemek için tıklayın</a:t>
            </a:r>
          </a:p>
        </p:txBody>
      </p:sp>
    </p:spTree>
    <p:extLst>
      <p:ext uri="{BB962C8B-B14F-4D97-AF65-F5344CB8AC3E}">
        <p14:creationId xmlns:p14="http://schemas.microsoft.com/office/powerpoint/2010/main" val="1953076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008 Team">
  <p:cSld name="008 Team">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r>
              <a:rPr lang="tr-TR"/>
              <a:t>Asıl alt başlık stilini düzenlemek için tıklayın</a:t>
            </a:r>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r>
              <a:rPr lang="tr-TR"/>
              <a:t>Asıl alt başlık stilini düzenlemek için tıklayın</a:t>
            </a:r>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r>
              <a:rPr lang="tr-TR"/>
              <a:t>Asıl alt başlık stilini düzenlemek için tıklayın</a:t>
            </a:r>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pPr lvl="0"/>
            <a:r>
              <a:rPr lang="tr-TR"/>
              <a:t>Asıl metin stillerini düzenlemek için tıklayın</a:t>
            </a: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pPr lvl="0"/>
            <a:r>
              <a:rPr lang="tr-TR"/>
              <a:t>Asıl metin stillerini düzenlemek için tıklayın</a:t>
            </a: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pPr lvl="0"/>
            <a:r>
              <a:rPr lang="tr-TR"/>
              <a:t>Asıl metin stillerini düzenlemek için tıklayın</a:t>
            </a:r>
          </a:p>
        </p:txBody>
      </p:sp>
    </p:spTree>
    <p:extLst>
      <p:ext uri="{BB962C8B-B14F-4D97-AF65-F5344CB8AC3E}">
        <p14:creationId xmlns:p14="http://schemas.microsoft.com/office/powerpoint/2010/main" val="17521587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010 Text and Image">
  <p:cSld name="010 Text and Image">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r>
              <a:rPr lang="tr-TR"/>
              <a:t>Asıl başlık stilini düzenlemek için tıklayın</a:t>
            </a:r>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r>
              <a:rPr lang="tr-TR"/>
              <a:t>Asıl alt başlık stilini düzenlemek için tıklayın</a:t>
            </a:r>
            <a:endParaRPr/>
          </a:p>
        </p:txBody>
      </p:sp>
    </p:spTree>
    <p:extLst>
      <p:ext uri="{BB962C8B-B14F-4D97-AF65-F5344CB8AC3E}">
        <p14:creationId xmlns:p14="http://schemas.microsoft.com/office/powerpoint/2010/main" val="246542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r>
              <a:rPr lang="tr-TR"/>
              <a:t>Asıl başlık stilini düzenlemek için tıklayın</a:t>
            </a:r>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pPr lvl="0"/>
            <a:r>
              <a:rPr lang="tr-TR"/>
              <a:t>Asıl metin stillerini düzenlemek için tıklayın</a:t>
            </a: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pPr lvl="0"/>
            <a:r>
              <a:rPr lang="tr-TR"/>
              <a:t>Asıl metin stillerini düzenlemek için tıklayın</a:t>
            </a: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pPr lvl="0"/>
            <a:r>
              <a:rPr lang="tr-TR"/>
              <a:t>Asıl metin stillerini düzenlemek için tıklayın</a:t>
            </a:r>
          </a:p>
        </p:txBody>
      </p:sp>
    </p:spTree>
    <p:extLst>
      <p:ext uri="{BB962C8B-B14F-4D97-AF65-F5344CB8AC3E}">
        <p14:creationId xmlns:p14="http://schemas.microsoft.com/office/powerpoint/2010/main" val="40944994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013 Six columns">
  <p:cSld name="013 Six columns">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r>
              <a:rPr lang="tr-TR"/>
              <a:t>Asıl alt başlık stilini düzenlemek için tıklayın</a:t>
            </a:r>
            <a:endParaRPr/>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r>
              <a:rPr lang="tr-TR"/>
              <a:t>Asıl alt başlık stilini düzenlemek için tıklayın</a:t>
            </a:r>
            <a:endParaRPr/>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r>
              <a:rPr lang="tr-TR"/>
              <a:t>Asıl alt başlık stilini düzenlemek için tıklayın</a:t>
            </a:r>
            <a:endParaRPr/>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r>
              <a:rPr lang="tr-TR"/>
              <a:t>Asıl alt başlık stilini düzenlemek için tıklayın</a:t>
            </a:r>
            <a:endParaRPr/>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r>
              <a:rPr lang="tr-TR"/>
              <a:t>Asıl alt başlık stilini düzenlemek için tıklayın</a:t>
            </a:r>
            <a:endParaRPr/>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r>
              <a:rPr lang="tr-TR"/>
              <a:t>Asıl alt başlık stilini düzenlemek için tıklayın</a:t>
            </a:r>
            <a:endParaRPr/>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pPr lvl="0"/>
            <a:r>
              <a:rPr lang="tr-TR"/>
              <a:t>Asıl metin stillerini düzenlemek için tıklayın</a:t>
            </a:r>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Tree>
    <p:extLst>
      <p:ext uri="{BB962C8B-B14F-4D97-AF65-F5344CB8AC3E}">
        <p14:creationId xmlns:p14="http://schemas.microsoft.com/office/powerpoint/2010/main" val="17269611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r>
              <a:rPr lang="tr-TR"/>
              <a:t>Asıl alt başlık stilini düzenlemek için tıklayın</a:t>
            </a:r>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r>
              <a:rPr lang="tr-TR"/>
              <a:t>Asıl alt başlık stilini düzenlemek için tıklayın</a:t>
            </a:r>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pPr lvl="0"/>
            <a:r>
              <a:rPr lang="tr-TR"/>
              <a:t>Asıl metin stillerini düzenlemek için tıklayın</a:t>
            </a: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pPr lvl="0"/>
            <a:r>
              <a:rPr lang="tr-TR"/>
              <a:t>Asıl metin stillerini düzenlemek için tıklayın</a:t>
            </a:r>
          </a:p>
        </p:txBody>
      </p:sp>
    </p:spTree>
    <p:extLst>
      <p:ext uri="{BB962C8B-B14F-4D97-AF65-F5344CB8AC3E}">
        <p14:creationId xmlns:p14="http://schemas.microsoft.com/office/powerpoint/2010/main" val="2119588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015 Timeline">
  <p:cSld name="015 Timeline">
    <p:spTree>
      <p:nvGrpSpPr>
        <p:cNvPr id="1"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3" name="Google Shape;323;p17"/>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r>
              <a:rPr lang="tr-TR"/>
              <a:t>Asıl alt başlık stilini düzenlemek için tıklayın</a:t>
            </a:r>
            <a:endParaRPr/>
          </a:p>
        </p:txBody>
      </p:sp>
      <p:sp>
        <p:nvSpPr>
          <p:cNvPr id="324" name="Google Shape;324;p17"/>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r>
              <a:rPr lang="tr-TR"/>
              <a:t>Asıl alt başlık stilini düzenlemek için tıklayın</a:t>
            </a:r>
            <a:endParaRPr/>
          </a:p>
        </p:txBody>
      </p:sp>
      <p:sp>
        <p:nvSpPr>
          <p:cNvPr id="325" name="Google Shape;325;p17"/>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3"/>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r>
              <a:rPr lang="tr-TR"/>
              <a:t>Asıl alt başlık stilini düzenlemek için tıklayın</a:t>
            </a:r>
            <a:endParaRPr/>
          </a:p>
        </p:txBody>
      </p:sp>
      <p:sp>
        <p:nvSpPr>
          <p:cNvPr id="326" name="Google Shape;326;p17"/>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r>
              <a:rPr lang="tr-TR"/>
              <a:t>Asıl alt başlık stilini düzenlemek için tıklayın</a:t>
            </a:r>
            <a:endParaRPr/>
          </a:p>
        </p:txBody>
      </p:sp>
      <p:sp>
        <p:nvSpPr>
          <p:cNvPr id="327" name="Google Shape;327;p17"/>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r>
              <a:rPr lang="tr-TR"/>
              <a:t>Asıl alt başlık stilini düzenlemek için tıklayın</a:t>
            </a:r>
            <a:endParaRPr/>
          </a:p>
        </p:txBody>
      </p:sp>
      <p:sp>
        <p:nvSpPr>
          <p:cNvPr id="328" name="Google Shape;32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329" name="Google Shape;329;p17"/>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pPr lvl="0"/>
            <a:r>
              <a:rPr lang="tr-TR"/>
              <a:t>Asıl metin stillerini düzenlemek için tıklayın</a:t>
            </a:r>
          </a:p>
        </p:txBody>
      </p:sp>
      <p:sp>
        <p:nvSpPr>
          <p:cNvPr id="330" name="Google Shape;330;p17"/>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
        <p:nvSpPr>
          <p:cNvPr id="331" name="Google Shape;331;p17"/>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
        <p:nvSpPr>
          <p:cNvPr id="332" name="Google Shape;332;p17"/>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
        <p:nvSpPr>
          <p:cNvPr id="333" name="Google Shape;333;p17"/>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pPr lvl="0"/>
            <a:r>
              <a:rPr lang="tr-TR"/>
              <a:t>Asıl metin stillerini düzenlemek için tıklayın</a:t>
            </a:r>
          </a:p>
        </p:txBody>
      </p:sp>
    </p:spTree>
    <p:extLst>
      <p:ext uri="{BB962C8B-B14F-4D97-AF65-F5344CB8AC3E}">
        <p14:creationId xmlns:p14="http://schemas.microsoft.com/office/powerpoint/2010/main" val="42163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8"/>
        <p:cNvGrpSpPr/>
        <p:nvPr/>
      </p:nvGrpSpPr>
      <p:grpSpPr>
        <a:xfrm>
          <a:off x="0" y="0"/>
          <a:ext cx="0" cy="0"/>
          <a:chOff x="0" y="0"/>
          <a:chExt cx="0" cy="0"/>
        </a:xfrm>
      </p:grpSpPr>
      <p:sp>
        <p:nvSpPr>
          <p:cNvPr id="199" name="Google Shape;199;p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grpSp>
        <p:nvGrpSpPr>
          <p:cNvPr id="201" name="Google Shape;201;p6"/>
          <p:cNvGrpSpPr/>
          <p:nvPr/>
        </p:nvGrpSpPr>
        <p:grpSpPr>
          <a:xfrm rot="5400000">
            <a:off x="1553088" y="4701592"/>
            <a:ext cx="279499" cy="3385448"/>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 name="Google Shape;206;p6"/>
          <p:cNvGrpSpPr/>
          <p:nvPr/>
        </p:nvGrpSpPr>
        <p:grpSpPr>
          <a:xfrm rot="-5400000" flipH="1">
            <a:off x="10936249" y="-905477"/>
            <a:ext cx="609544" cy="3080308"/>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82276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016 Title and text left">
  <p:cSld name="016 Title and text left">
    <p:spTree>
      <p:nvGrpSpPr>
        <p:cNvPr id="1"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340;p18"/>
          <p:cNvSpPr txBox="1">
            <a:spLocks noGrp="1"/>
          </p:cNvSpPr>
          <p:nvPr>
            <p:ph type="title"/>
          </p:nvPr>
        </p:nvSpPr>
        <p:spPr>
          <a:xfrm>
            <a:off x="876525" y="1617625"/>
            <a:ext cx="5581500" cy="1973700"/>
          </a:xfrm>
          <a:prstGeom prst="rect">
            <a:avLst/>
          </a:prstGeom>
        </p:spPr>
        <p:txBody>
          <a:bodyPr spcFirstLastPara="1" wrap="square" lIns="121900" tIns="121900" rIns="121900" bIns="121900" anchor="t" anchorCtr="0">
            <a:noAutofit/>
          </a:bodyPr>
          <a:lstStyle>
            <a:lvl1pPr marL="0" marR="0" lvl="0" indent="0" algn="r" rtl="0">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341" name="Google Shape;341;p18"/>
          <p:cNvSpPr txBox="1">
            <a:spLocks noGrp="1"/>
          </p:cNvSpPr>
          <p:nvPr>
            <p:ph type="body" idx="1"/>
          </p:nvPr>
        </p:nvSpPr>
        <p:spPr>
          <a:xfrm>
            <a:off x="876525" y="3591350"/>
            <a:ext cx="5581500" cy="17025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pPr lvl="0"/>
            <a:r>
              <a:rPr lang="tr-TR"/>
              <a:t>Asıl metin stillerini düzenlemek için tıklayın</a:t>
            </a:r>
          </a:p>
        </p:txBody>
      </p:sp>
    </p:spTree>
    <p:extLst>
      <p:ext uri="{BB962C8B-B14F-4D97-AF65-F5344CB8AC3E}">
        <p14:creationId xmlns:p14="http://schemas.microsoft.com/office/powerpoint/2010/main" val="41834913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017 Title and text right">
  <p:cSld name="017 Title and text right">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pPr lvl="0"/>
            <a:r>
              <a:rPr lang="tr-TR"/>
              <a:t>Asıl metin stillerini düzenlemek için tıklayın</a:t>
            </a:r>
          </a:p>
        </p:txBody>
      </p:sp>
    </p:spTree>
    <p:extLst>
      <p:ext uri="{BB962C8B-B14F-4D97-AF65-F5344CB8AC3E}">
        <p14:creationId xmlns:p14="http://schemas.microsoft.com/office/powerpoint/2010/main" val="2356726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018 Custom Layout 1">
  <p:cSld name="018 Custom Layout 1">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r>
              <a:rPr lang="tr-TR"/>
              <a:t>Asıl alt başlık stilini düzenlemek için tıklayın</a:t>
            </a:r>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r>
              <a:rPr lang="tr-TR"/>
              <a:t>Asıl başlık stilini düzenlemek için tıklayın</a:t>
            </a:r>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pPr lvl="0"/>
            <a:r>
              <a:rPr lang="tr-TR"/>
              <a:t>Asıl metin stillerini düzenlemek için tıklayın</a:t>
            </a:r>
          </a:p>
        </p:txBody>
      </p:sp>
    </p:spTree>
    <p:extLst>
      <p:ext uri="{BB962C8B-B14F-4D97-AF65-F5344CB8AC3E}">
        <p14:creationId xmlns:p14="http://schemas.microsoft.com/office/powerpoint/2010/main" val="211910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00 DO NOT REMOVE · SlidesMania">
  <p:cSld name="100 DO NOT REMOVE · SlidesMania">
    <p:spTree>
      <p:nvGrpSpPr>
        <p:cNvPr id="1"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extLst>
      <p:ext uri="{BB962C8B-B14F-4D97-AF65-F5344CB8AC3E}">
        <p14:creationId xmlns:p14="http://schemas.microsoft.com/office/powerpoint/2010/main" val="33046228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74"/>
        <p:cNvGrpSpPr/>
        <p:nvPr/>
      </p:nvGrpSpPr>
      <p:grpSpPr>
        <a:xfrm>
          <a:off x="0" y="0"/>
          <a:ext cx="0" cy="0"/>
          <a:chOff x="0" y="0"/>
          <a:chExt cx="0" cy="0"/>
        </a:xfrm>
      </p:grpSpPr>
      <p:sp>
        <p:nvSpPr>
          <p:cNvPr id="776" name="Google Shape;776;p30"/>
          <p:cNvSpPr txBox="1">
            <a:spLocks noGrp="1"/>
          </p:cNvSpPr>
          <p:nvPr>
            <p:ph type="title"/>
          </p:nvPr>
        </p:nvSpPr>
        <p:spPr>
          <a:xfrm>
            <a:off x="3130600" y="867867"/>
            <a:ext cx="5930800" cy="12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777" name="Google Shape;777;p30"/>
          <p:cNvSpPr txBox="1">
            <a:spLocks noGrp="1"/>
          </p:cNvSpPr>
          <p:nvPr>
            <p:ph type="subTitle" idx="1"/>
          </p:nvPr>
        </p:nvSpPr>
        <p:spPr>
          <a:xfrm>
            <a:off x="3130533" y="2282483"/>
            <a:ext cx="5930800" cy="1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tr-TR"/>
              <a:t>Asıl alt başlık stilini düzenlemek için tıklayın</a:t>
            </a:r>
            <a:endParaRPr/>
          </a:p>
        </p:txBody>
      </p:sp>
    </p:spTree>
    <p:extLst>
      <p:ext uri="{BB962C8B-B14F-4D97-AF65-F5344CB8AC3E}">
        <p14:creationId xmlns:p14="http://schemas.microsoft.com/office/powerpoint/2010/main" val="223680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2"/>
        <p:cNvGrpSpPr/>
        <p:nvPr/>
      </p:nvGrpSpPr>
      <p:grpSpPr>
        <a:xfrm>
          <a:off x="0" y="0"/>
          <a:ext cx="0" cy="0"/>
          <a:chOff x="0" y="0"/>
          <a:chExt cx="0" cy="0"/>
        </a:xfrm>
      </p:grpSpPr>
      <p:sp>
        <p:nvSpPr>
          <p:cNvPr id="213" name="Google Shape;213;p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7"/>
          <p:cNvSpPr txBox="1">
            <a:spLocks noGrp="1"/>
          </p:cNvSpPr>
          <p:nvPr>
            <p:ph type="subTitle" idx="1"/>
          </p:nvPr>
        </p:nvSpPr>
        <p:spPr>
          <a:xfrm>
            <a:off x="950833" y="1684500"/>
            <a:ext cx="102904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tr-TR"/>
              <a:t>Asıl alt başlık stilini düzenlemek için tıklayın</a:t>
            </a:r>
            <a:endParaRPr/>
          </a:p>
        </p:txBody>
      </p:sp>
      <p:sp>
        <p:nvSpPr>
          <p:cNvPr id="215" name="Google Shape;215;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spTree>
    <p:extLst>
      <p:ext uri="{BB962C8B-B14F-4D97-AF65-F5344CB8AC3E}">
        <p14:creationId xmlns:p14="http://schemas.microsoft.com/office/powerpoint/2010/main" val="156301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6"/>
        <p:cNvGrpSpPr/>
        <p:nvPr/>
      </p:nvGrpSpPr>
      <p:grpSpPr>
        <a:xfrm>
          <a:off x="0" y="0"/>
          <a:ext cx="0" cy="0"/>
          <a:chOff x="0" y="0"/>
          <a:chExt cx="0" cy="0"/>
        </a:xfrm>
      </p:grpSpPr>
      <p:sp>
        <p:nvSpPr>
          <p:cNvPr id="217" name="Google Shape;217;p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8"/>
          <p:cNvSpPr txBox="1">
            <a:spLocks noGrp="1"/>
          </p:cNvSpPr>
          <p:nvPr>
            <p:ph type="title"/>
          </p:nvPr>
        </p:nvSpPr>
        <p:spPr>
          <a:xfrm>
            <a:off x="2031467" y="2334167"/>
            <a:ext cx="8129200" cy="168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tr-TR"/>
              <a:t>Asıl başlık stilini düzenlemek için tıklayın</a:t>
            </a:r>
            <a:endParaRPr/>
          </a:p>
        </p:txBody>
      </p:sp>
    </p:spTree>
    <p:extLst>
      <p:ext uri="{BB962C8B-B14F-4D97-AF65-F5344CB8AC3E}">
        <p14:creationId xmlns:p14="http://schemas.microsoft.com/office/powerpoint/2010/main" val="1879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1" name="Google Shape;221;p9"/>
          <p:cNvGrpSpPr/>
          <p:nvPr/>
        </p:nvGrpSpPr>
        <p:grpSpPr>
          <a:xfrm>
            <a:off x="344110" y="3076349"/>
            <a:ext cx="798997" cy="3781665"/>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7" name="Google Shape;227;p9"/>
          <p:cNvGrpSpPr/>
          <p:nvPr/>
        </p:nvGrpSpPr>
        <p:grpSpPr>
          <a:xfrm rot="10800000">
            <a:off x="11071686" y="-1"/>
            <a:ext cx="956132" cy="3346692"/>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4" name="Google Shape;234;p9"/>
          <p:cNvSpPr txBox="1">
            <a:spLocks noGrp="1"/>
          </p:cNvSpPr>
          <p:nvPr>
            <p:ph type="title"/>
          </p:nvPr>
        </p:nvSpPr>
        <p:spPr>
          <a:xfrm>
            <a:off x="1699400" y="1455033"/>
            <a:ext cx="4276400" cy="2119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tr-TR"/>
              <a:t>Asıl başlık stilini düzenlemek için tıklayın</a:t>
            </a:r>
            <a:endParaRPr/>
          </a:p>
        </p:txBody>
      </p:sp>
      <p:sp>
        <p:nvSpPr>
          <p:cNvPr id="235" name="Google Shape;235;p9"/>
          <p:cNvSpPr txBox="1">
            <a:spLocks noGrp="1"/>
          </p:cNvSpPr>
          <p:nvPr>
            <p:ph type="subTitle" idx="1"/>
          </p:nvPr>
        </p:nvSpPr>
        <p:spPr>
          <a:xfrm>
            <a:off x="1699400" y="3574133"/>
            <a:ext cx="4276400" cy="193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tr-TR"/>
              <a:t>Asıl alt başlık stilini düzenlemek için tıklayın</a:t>
            </a:r>
            <a:endParaRPr/>
          </a:p>
        </p:txBody>
      </p:sp>
      <p:sp>
        <p:nvSpPr>
          <p:cNvPr id="236" name="Google Shape;236;p9"/>
          <p:cNvSpPr>
            <a:spLocks noGrp="1"/>
          </p:cNvSpPr>
          <p:nvPr>
            <p:ph type="pic" idx="2"/>
          </p:nvPr>
        </p:nvSpPr>
        <p:spPr>
          <a:xfrm>
            <a:off x="6860033" y="802600"/>
            <a:ext cx="4033600" cy="5252800"/>
          </a:xfrm>
          <a:prstGeom prst="rect">
            <a:avLst/>
          </a:prstGeom>
          <a:noFill/>
          <a:ln>
            <a:noFill/>
          </a:ln>
        </p:spPr>
      </p:sp>
    </p:spTree>
    <p:extLst>
      <p:ext uri="{BB962C8B-B14F-4D97-AF65-F5344CB8AC3E}">
        <p14:creationId xmlns:p14="http://schemas.microsoft.com/office/powerpoint/2010/main" val="301014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12192000" cy="6858000"/>
          </a:xfrm>
          <a:prstGeom prst="rect">
            <a:avLst/>
          </a:prstGeom>
          <a:noFill/>
          <a:ln>
            <a:noFill/>
          </a:ln>
        </p:spPr>
      </p:sp>
      <p:sp>
        <p:nvSpPr>
          <p:cNvPr id="239" name="Google Shape;239;p10"/>
          <p:cNvSpPr txBox="1">
            <a:spLocks noGrp="1"/>
          </p:cNvSpPr>
          <p:nvPr>
            <p:ph type="title"/>
          </p:nvPr>
        </p:nvSpPr>
        <p:spPr>
          <a:xfrm>
            <a:off x="960000" y="51494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tr-TR"/>
              <a:t>Asıl başlık stilini düzenlemek için tıklayın</a:t>
            </a:r>
            <a:endParaRPr/>
          </a:p>
        </p:txBody>
      </p:sp>
    </p:spTree>
    <p:extLst>
      <p:ext uri="{BB962C8B-B14F-4D97-AF65-F5344CB8AC3E}">
        <p14:creationId xmlns:p14="http://schemas.microsoft.com/office/powerpoint/2010/main" val="13726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177683300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21"/>
        <p:cNvGrpSpPr/>
        <p:nvPr/>
      </p:nvGrpSpPr>
      <p:grpSpPr>
        <a:xfrm>
          <a:off x="0" y="0"/>
          <a:ext cx="0" cy="0"/>
          <a:chOff x="0" y="0"/>
          <a:chExt cx="0" cy="0"/>
        </a:xfrm>
      </p:grpSpPr>
      <p:sp>
        <p:nvSpPr>
          <p:cNvPr id="822" name="Google Shape;822;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3" name="Google Shape;823;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943651342"/>
      </p:ext>
    </p:extLst>
  </p:cSld>
  <p:clrMap bg1="lt1" tx1="dk1" bg2="dk2" tx2="lt2" accent1="accent1" accent2="accent2" accent3="accent3" accent4="accent4" accent5="accent5" accent6="accent6" hlink="hlink" folHlink="folHlink"/>
  <p:sldLayoutIdLst>
    <p:sldLayoutId id="2147483693" r:id="rId1"/>
    <p:sldLayoutId id="2147483694"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33852011"/>
      </p:ext>
    </p:extLst>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lt Başlık 15">
            <a:extLst>
              <a:ext uri="{FF2B5EF4-FFF2-40B4-BE49-F238E27FC236}">
                <a16:creationId xmlns:a16="http://schemas.microsoft.com/office/drawing/2014/main" id="{D9445D59-9D06-8D24-4C9B-19E4C58EF656}"/>
              </a:ext>
            </a:extLst>
          </p:cNvPr>
          <p:cNvSpPr>
            <a:spLocks noGrp="1"/>
          </p:cNvSpPr>
          <p:nvPr>
            <p:ph type="subTitle" idx="1"/>
          </p:nvPr>
        </p:nvSpPr>
        <p:spPr>
          <a:xfrm>
            <a:off x="1609018" y="4675342"/>
            <a:ext cx="5873400" cy="717900"/>
          </a:xfrm>
        </p:spPr>
        <p:txBody>
          <a:bodyPr/>
          <a:lstStyle/>
          <a:p>
            <a:r>
              <a:rPr lang="tr-TR" sz="3200" dirty="0"/>
              <a:t>4. Ünite</a:t>
            </a:r>
          </a:p>
        </p:txBody>
      </p:sp>
      <p:sp>
        <p:nvSpPr>
          <p:cNvPr id="14" name="Başlık 13">
            <a:extLst>
              <a:ext uri="{FF2B5EF4-FFF2-40B4-BE49-F238E27FC236}">
                <a16:creationId xmlns:a16="http://schemas.microsoft.com/office/drawing/2014/main" id="{80489946-3BD6-2AB2-CE85-A2D13911771B}"/>
              </a:ext>
            </a:extLst>
          </p:cNvPr>
          <p:cNvSpPr>
            <a:spLocks noGrp="1"/>
          </p:cNvSpPr>
          <p:nvPr>
            <p:ph type="title"/>
          </p:nvPr>
        </p:nvSpPr>
        <p:spPr>
          <a:xfrm>
            <a:off x="1236834" y="1600225"/>
            <a:ext cx="5873400" cy="2446200"/>
          </a:xfrm>
        </p:spPr>
        <p:txBody>
          <a:bodyPr/>
          <a:lstStyle/>
          <a:p>
            <a:pPr algn="ctr">
              <a:lnSpc>
                <a:spcPct val="100000"/>
              </a:lnSpc>
            </a:pPr>
            <a:r>
              <a:rPr lang="tr-TR" sz="5400" dirty="0">
                <a:latin typeface="Trajan Pro" panose="02020502050506020301" pitchFamily="18" charset="0"/>
              </a:rPr>
              <a:t>Veri Yapıları ve Algoritmalar</a:t>
            </a:r>
          </a:p>
        </p:txBody>
      </p:sp>
      <p:sp>
        <p:nvSpPr>
          <p:cNvPr id="18" name="Metin Yer Tutucusu 17">
            <a:extLst>
              <a:ext uri="{FF2B5EF4-FFF2-40B4-BE49-F238E27FC236}">
                <a16:creationId xmlns:a16="http://schemas.microsoft.com/office/drawing/2014/main" id="{F0BB1B3A-6BD1-83DA-FD60-7021058B4ED8}"/>
              </a:ext>
            </a:extLst>
          </p:cNvPr>
          <p:cNvSpPr>
            <a:spLocks noGrp="1"/>
          </p:cNvSpPr>
          <p:nvPr>
            <p:ph type="body" idx="2"/>
          </p:nvPr>
        </p:nvSpPr>
        <p:spPr>
          <a:xfrm>
            <a:off x="7279566" y="3292584"/>
            <a:ext cx="3744033" cy="1068300"/>
          </a:xfrm>
        </p:spPr>
        <p:txBody>
          <a:bodyPr/>
          <a:lstStyle/>
          <a:p>
            <a:r>
              <a:rPr lang="tr-TR" dirty="0"/>
              <a:t>4.3 Nesneleri Klonlama</a:t>
            </a:r>
          </a:p>
          <a:p>
            <a:pPr marL="114300" indent="0">
              <a:buNone/>
            </a:pPr>
            <a:endParaRPr lang="tr-TR" dirty="0"/>
          </a:p>
          <a:p>
            <a:endParaRPr lang="tr-TR" dirty="0"/>
          </a:p>
          <a:p>
            <a:r>
              <a:rPr lang="tr-TR" dirty="0"/>
              <a:t>4.4 Nesneleri Sıralama</a:t>
            </a:r>
          </a:p>
        </p:txBody>
      </p:sp>
      <p:sp>
        <p:nvSpPr>
          <p:cNvPr id="2" name="Alt Başlık 15">
            <a:extLst>
              <a:ext uri="{FF2B5EF4-FFF2-40B4-BE49-F238E27FC236}">
                <a16:creationId xmlns:a16="http://schemas.microsoft.com/office/drawing/2014/main" id="{654B2181-16CC-AB96-A3F3-BD7404607B35}"/>
              </a:ext>
            </a:extLst>
          </p:cNvPr>
          <p:cNvSpPr txBox="1">
            <a:spLocks/>
          </p:cNvSpPr>
          <p:nvPr/>
        </p:nvSpPr>
        <p:spPr>
          <a:xfrm>
            <a:off x="8117067" y="2211541"/>
            <a:ext cx="2838099"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pPr algn="r"/>
            <a:r>
              <a:rPr lang="tr-TR" sz="3200" dirty="0">
                <a:latin typeface="Trajan Pro" panose="02020502050506020301" pitchFamily="18" charset="0"/>
              </a:rPr>
              <a:t>Konular</a:t>
            </a:r>
          </a:p>
        </p:txBody>
      </p:sp>
      <p:sp>
        <p:nvSpPr>
          <p:cNvPr id="4" name="Alt Başlık 15">
            <a:extLst>
              <a:ext uri="{FF2B5EF4-FFF2-40B4-BE49-F238E27FC236}">
                <a16:creationId xmlns:a16="http://schemas.microsoft.com/office/drawing/2014/main" id="{6545EE97-858A-C57F-372C-9C90D30A2582}"/>
              </a:ext>
            </a:extLst>
          </p:cNvPr>
          <p:cNvSpPr txBox="1">
            <a:spLocks/>
          </p:cNvSpPr>
          <p:nvPr/>
        </p:nvSpPr>
        <p:spPr>
          <a:xfrm>
            <a:off x="1236834" y="5289685"/>
            <a:ext cx="74436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tr-TR" sz="3600" i="0" dirty="0">
                <a:solidFill>
                  <a:schemeClr val="tx1"/>
                </a:solidFill>
                <a:effectLst/>
                <a:latin typeface="Roboto Mono" panose="00000009000000000000" pitchFamily="49" charset="0"/>
                <a:ea typeface="Roboto Mono" panose="00000009000000000000" pitchFamily="49" charset="0"/>
              </a:rPr>
              <a:t>﹂</a:t>
            </a:r>
            <a:endParaRPr lang="tr-TR" sz="3600" dirty="0">
              <a:solidFill>
                <a:schemeClr val="tx1"/>
              </a:solidFill>
              <a:latin typeface="Roboto Mono" panose="00000009000000000000" pitchFamily="49" charset="0"/>
              <a:ea typeface="Roboto Mono" panose="00000009000000000000" pitchFamily="49" charset="0"/>
            </a:endParaRPr>
          </a:p>
        </p:txBody>
      </p:sp>
      <p:sp>
        <p:nvSpPr>
          <p:cNvPr id="5" name="Alt Başlık 15">
            <a:extLst>
              <a:ext uri="{FF2B5EF4-FFF2-40B4-BE49-F238E27FC236}">
                <a16:creationId xmlns:a16="http://schemas.microsoft.com/office/drawing/2014/main" id="{9F3F508C-7FC2-ACC7-AF69-1F7202DE3238}"/>
              </a:ext>
            </a:extLst>
          </p:cNvPr>
          <p:cNvSpPr txBox="1">
            <a:spLocks/>
          </p:cNvSpPr>
          <p:nvPr/>
        </p:nvSpPr>
        <p:spPr>
          <a:xfrm>
            <a:off x="3471151" y="4158900"/>
            <a:ext cx="1074567"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tr-TR" sz="3600" i="0" dirty="0">
                <a:solidFill>
                  <a:schemeClr val="tx1"/>
                </a:solidFill>
                <a:effectLst/>
                <a:latin typeface="Roboto Mono" panose="00000009000000000000" pitchFamily="49" charset="0"/>
                <a:ea typeface="Roboto Mono" panose="00000009000000000000" pitchFamily="49" charset="0"/>
              </a:rPr>
              <a:t>﹁</a:t>
            </a:r>
            <a:endParaRPr lang="tr-TR" sz="3600" dirty="0">
              <a:solidFill>
                <a:schemeClr val="tx1"/>
              </a:solidFill>
              <a:latin typeface="Roboto Mono" panose="00000009000000000000" pitchFamily="49" charset="0"/>
              <a:ea typeface="Roboto Mono" panose="00000009000000000000" pitchFamily="49" charset="0"/>
            </a:endParaRPr>
          </a:p>
        </p:txBody>
      </p:sp>
      <p:sp>
        <p:nvSpPr>
          <p:cNvPr id="6" name="Dikdörtgen 5">
            <a:extLst>
              <a:ext uri="{FF2B5EF4-FFF2-40B4-BE49-F238E27FC236}">
                <a16:creationId xmlns:a16="http://schemas.microsoft.com/office/drawing/2014/main" id="{BC34272B-E937-72A6-349F-05DE2E2C6700}"/>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246963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7F3723D4-ADF9-FCB0-6517-1E7BFD026795}"/>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Yer Tutucusu 3">
            <a:extLst>
              <a:ext uri="{FF2B5EF4-FFF2-40B4-BE49-F238E27FC236}">
                <a16:creationId xmlns:a16="http://schemas.microsoft.com/office/drawing/2014/main" id="{A81C0AD0-4E6A-AE9E-6BBD-857790C7A1C7}"/>
              </a:ext>
            </a:extLst>
          </p:cNvPr>
          <p:cNvSpPr txBox="1">
            <a:spLocks/>
          </p:cNvSpPr>
          <p:nvPr/>
        </p:nvSpPr>
        <p:spPr>
          <a:xfrm>
            <a:off x="1305070" y="1503352"/>
            <a:ext cx="9581860" cy="8419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Font typeface="Roboto Mono"/>
              <a:buNone/>
            </a:pPr>
            <a:r>
              <a:rPr lang="tr-TR"/>
              <a:t>Bir listedeki öğeleri sıralarken, bu öğeler için hangi yöntemin tanımlanması gerekmektedir ve neden?</a:t>
            </a:r>
            <a:endParaRPr lang="tr-TR" dirty="0"/>
          </a:p>
        </p:txBody>
      </p:sp>
      <p:sp>
        <p:nvSpPr>
          <p:cNvPr id="9" name="Metin Yer Tutucusu 3">
            <a:extLst>
              <a:ext uri="{FF2B5EF4-FFF2-40B4-BE49-F238E27FC236}">
                <a16:creationId xmlns:a16="http://schemas.microsoft.com/office/drawing/2014/main" id="{1F1BF9B9-F72E-C3C8-6DCE-F13490A587F6}"/>
              </a:ext>
            </a:extLst>
          </p:cNvPr>
          <p:cNvSpPr txBox="1">
            <a:spLocks/>
          </p:cNvSpPr>
          <p:nvPr/>
        </p:nvSpPr>
        <p:spPr>
          <a:xfrm>
            <a:off x="1305070" y="3171285"/>
            <a:ext cx="9581860" cy="18155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Font typeface="Roboto Mono"/>
              <a:buNone/>
            </a:pPr>
            <a:r>
              <a:rPr lang="tr-TR" dirty="0">
                <a:latin typeface="JetBrains Mono"/>
              </a:rPr>
              <a:t>Listedeki öğeleri sıralarken, bu öğelerin karşılaştırılabilir olmaları için </a:t>
            </a:r>
            <a:r>
              <a:rPr lang="tr-TR" dirty="0">
                <a:solidFill>
                  <a:schemeClr val="accent4">
                    <a:lumMod val="60000"/>
                    <a:lumOff val="40000"/>
                  </a:schemeClr>
                </a:solidFill>
                <a:latin typeface="JetBrains Mono"/>
              </a:rPr>
              <a:t>`__</a:t>
            </a:r>
            <a:r>
              <a:rPr lang="tr-TR" dirty="0" err="1">
                <a:solidFill>
                  <a:schemeClr val="accent4">
                    <a:lumMod val="60000"/>
                    <a:lumOff val="40000"/>
                  </a:schemeClr>
                </a:solidFill>
                <a:latin typeface="JetBrains Mono"/>
              </a:rPr>
              <a:t>lt</a:t>
            </a:r>
            <a:r>
              <a:rPr lang="tr-TR" dirty="0">
                <a:solidFill>
                  <a:schemeClr val="accent4">
                    <a:lumMod val="60000"/>
                    <a:lumOff val="40000"/>
                  </a:schemeClr>
                </a:solidFill>
                <a:latin typeface="JetBrains Mono"/>
              </a:rPr>
              <a:t>__`</a:t>
            </a:r>
            <a:r>
              <a:rPr lang="tr-TR" dirty="0">
                <a:latin typeface="JetBrains Mono"/>
              </a:rPr>
              <a:t> (</a:t>
            </a:r>
            <a:r>
              <a:rPr lang="tr-TR" dirty="0" err="1">
                <a:latin typeface="JetBrains Mono"/>
              </a:rPr>
              <a:t>less</a:t>
            </a:r>
            <a:r>
              <a:rPr lang="tr-TR" dirty="0">
                <a:latin typeface="JetBrains Mono"/>
              </a:rPr>
              <a:t> </a:t>
            </a:r>
            <a:r>
              <a:rPr lang="tr-TR" dirty="0" err="1">
                <a:latin typeface="JetBrains Mono"/>
              </a:rPr>
              <a:t>than</a:t>
            </a:r>
            <a:r>
              <a:rPr lang="tr-TR" dirty="0">
                <a:latin typeface="JetBrains Mono"/>
              </a:rPr>
              <a:t>) metodunun tanımlanması gerekmektedir. Bu </a:t>
            </a:r>
            <a:r>
              <a:rPr lang="tr-TR" dirty="0" err="1">
                <a:latin typeface="JetBrains Mono"/>
              </a:rPr>
              <a:t>metod</a:t>
            </a:r>
            <a:r>
              <a:rPr lang="tr-TR" dirty="0">
                <a:latin typeface="JetBrains Mono"/>
              </a:rPr>
              <a:t>, iki öğeyi karşılaştırarak bir öğenin diğerinden küçük olup olmadığını belirler. Sıralama algoritmaları, bu metodu kullanarak öğeleri doğru bir şekilde sıralarlar.</a:t>
            </a:r>
          </a:p>
        </p:txBody>
      </p:sp>
      <p:sp>
        <p:nvSpPr>
          <p:cNvPr id="10" name="Başlık 2">
            <a:extLst>
              <a:ext uri="{FF2B5EF4-FFF2-40B4-BE49-F238E27FC236}">
                <a16:creationId xmlns:a16="http://schemas.microsoft.com/office/drawing/2014/main" id="{224859ED-F57A-9E91-C547-FD5415A0AFF7}"/>
              </a:ext>
            </a:extLst>
          </p:cNvPr>
          <p:cNvSpPr txBox="1">
            <a:spLocks/>
          </p:cNvSpPr>
          <p:nvPr/>
        </p:nvSpPr>
        <p:spPr>
          <a:xfrm>
            <a:off x="4701300" y="295584"/>
            <a:ext cx="216516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dirty="0">
                <a:latin typeface="Anurati" pitchFamily="50" charset="0"/>
              </a:rPr>
              <a:t>SORU</a:t>
            </a:r>
          </a:p>
        </p:txBody>
      </p:sp>
    </p:spTree>
    <p:extLst>
      <p:ext uri="{BB962C8B-B14F-4D97-AF65-F5344CB8AC3E}">
        <p14:creationId xmlns:p14="http://schemas.microsoft.com/office/powerpoint/2010/main" val="130091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48F91383-985B-B43C-B049-67BB4558B1EF}"/>
              </a:ext>
            </a:extLst>
          </p:cNvPr>
          <p:cNvSpPr>
            <a:spLocks noGrp="1"/>
          </p:cNvSpPr>
          <p:nvPr>
            <p:ph type="title"/>
          </p:nvPr>
        </p:nvSpPr>
        <p:spPr>
          <a:xfrm>
            <a:off x="1684798" y="680631"/>
            <a:ext cx="7319717" cy="763500"/>
          </a:xfrm>
        </p:spPr>
        <p:txBody>
          <a:bodyPr/>
          <a:lstStyle/>
          <a:p>
            <a:r>
              <a:rPr lang="tr-TR" sz="4000" dirty="0">
                <a:latin typeface="Trajan Pro" panose="02020502050506020301" pitchFamily="18" charset="0"/>
              </a:rPr>
              <a:t>4.3 Nesneleri Klonlama</a:t>
            </a:r>
          </a:p>
        </p:txBody>
      </p:sp>
      <p:sp>
        <p:nvSpPr>
          <p:cNvPr id="4" name="Metin Yer Tutucusu 3">
            <a:extLst>
              <a:ext uri="{FF2B5EF4-FFF2-40B4-BE49-F238E27FC236}">
                <a16:creationId xmlns:a16="http://schemas.microsoft.com/office/drawing/2014/main" id="{E83B9704-6154-D798-0227-E7DDB5E5A25D}"/>
              </a:ext>
            </a:extLst>
          </p:cNvPr>
          <p:cNvSpPr>
            <a:spLocks noGrp="1"/>
          </p:cNvSpPr>
          <p:nvPr>
            <p:ph type="subTitle" idx="1"/>
          </p:nvPr>
        </p:nvSpPr>
        <p:spPr>
          <a:xfrm>
            <a:off x="942206" y="2032667"/>
            <a:ext cx="10663551" cy="3233217"/>
          </a:xfrm>
        </p:spPr>
        <p:txBody>
          <a:bodyPr/>
          <a:lstStyle/>
          <a:p>
            <a:pPr marL="114300" indent="0" algn="l">
              <a:buNone/>
            </a:pPr>
            <a:r>
              <a:rPr lang="tr-TR" dirty="0"/>
              <a:t>Şimdi bir nesnenin bir kopyasını oluşturma yöntemimiz var. Eğer x bir </a:t>
            </a:r>
            <a:r>
              <a:rPr lang="tr-TR" dirty="0" err="1"/>
              <a:t>PyList</a:t>
            </a:r>
            <a:r>
              <a:rPr lang="tr-TR" dirty="0"/>
              <a:t> nesnesiyse, o zaman </a:t>
            </a:r>
            <a:r>
              <a:rPr lang="tr-TR" dirty="0" err="1">
                <a:solidFill>
                  <a:schemeClr val="accent5">
                    <a:lumMod val="60000"/>
                    <a:lumOff val="40000"/>
                  </a:schemeClr>
                </a:solidFill>
              </a:rPr>
              <a:t>eval</a:t>
            </a:r>
            <a:r>
              <a:rPr lang="tr-TR" dirty="0">
                <a:solidFill>
                  <a:schemeClr val="accent5">
                    <a:lumMod val="60000"/>
                    <a:lumOff val="40000"/>
                  </a:schemeClr>
                </a:solidFill>
              </a:rPr>
              <a:t>(</a:t>
            </a:r>
            <a:r>
              <a:rPr lang="tr-TR" dirty="0" err="1">
                <a:solidFill>
                  <a:schemeClr val="accent5">
                    <a:lumMod val="60000"/>
                    <a:lumOff val="40000"/>
                  </a:schemeClr>
                </a:solidFill>
              </a:rPr>
              <a:t>repr</a:t>
            </a:r>
            <a:r>
              <a:rPr lang="tr-TR" dirty="0">
                <a:solidFill>
                  <a:schemeClr val="accent5">
                    <a:lumMod val="60000"/>
                    <a:lumOff val="40000"/>
                  </a:schemeClr>
                </a:solidFill>
              </a:rPr>
              <a:t>(x))</a:t>
            </a:r>
            <a:r>
              <a:rPr lang="tr-TR" dirty="0"/>
              <a:t> ifadesi, bu nesnenin bir kopyası veya klonu olacaktır. </a:t>
            </a:r>
            <a:r>
              <a:rPr lang="tr-TR" dirty="0" err="1"/>
              <a:t>PyList</a:t>
            </a:r>
            <a:r>
              <a:rPr lang="tr-TR" dirty="0"/>
              <a:t> nesnesindeki tüm öğeler, nesnenin temsilini değerlendirerek klonlandığından, bu şekilde bir nesneyi kopyalamak, nesnenin </a:t>
            </a:r>
            <a:r>
              <a:rPr lang="tr-TR" i="1" dirty="0">
                <a:solidFill>
                  <a:schemeClr val="accent2">
                    <a:lumMod val="60000"/>
                    <a:lumOff val="40000"/>
                  </a:schemeClr>
                </a:solidFill>
              </a:rPr>
              <a:t>derin klonu(</a:t>
            </a:r>
            <a:r>
              <a:rPr lang="tr-TR" i="1" dirty="0" err="1">
                <a:solidFill>
                  <a:schemeClr val="accent2">
                    <a:lumMod val="60000"/>
                    <a:lumOff val="40000"/>
                  </a:schemeClr>
                </a:solidFill>
              </a:rPr>
              <a:t>deep</a:t>
            </a:r>
            <a:r>
              <a:rPr lang="tr-TR" i="1" dirty="0">
                <a:solidFill>
                  <a:schemeClr val="accent2">
                    <a:lumMod val="60000"/>
                    <a:lumOff val="40000"/>
                  </a:schemeClr>
                </a:solidFill>
              </a:rPr>
              <a:t> </a:t>
            </a:r>
            <a:r>
              <a:rPr lang="tr-TR" i="1" dirty="0" err="1">
                <a:solidFill>
                  <a:schemeClr val="accent2">
                    <a:lumMod val="60000"/>
                    <a:lumOff val="40000"/>
                  </a:schemeClr>
                </a:solidFill>
              </a:rPr>
              <a:t>clone</a:t>
            </a:r>
            <a:r>
              <a:rPr lang="tr-TR" i="1" dirty="0">
                <a:solidFill>
                  <a:schemeClr val="accent2">
                    <a:lumMod val="60000"/>
                    <a:lumOff val="40000"/>
                  </a:schemeClr>
                </a:solidFill>
              </a:rPr>
              <a:t>) </a:t>
            </a:r>
            <a:r>
              <a:rPr lang="tr-TR" dirty="0"/>
              <a:t>ya da </a:t>
            </a:r>
            <a:r>
              <a:rPr lang="tr-TR" i="1" dirty="0">
                <a:solidFill>
                  <a:schemeClr val="accent2">
                    <a:lumMod val="60000"/>
                    <a:lumOff val="40000"/>
                  </a:schemeClr>
                </a:solidFill>
              </a:rPr>
              <a:t>derin kopyası(</a:t>
            </a:r>
            <a:r>
              <a:rPr lang="tr-TR" i="1" dirty="0" err="1">
                <a:solidFill>
                  <a:schemeClr val="accent2">
                    <a:lumMod val="60000"/>
                    <a:lumOff val="40000"/>
                  </a:schemeClr>
                </a:solidFill>
              </a:rPr>
              <a:t>deep</a:t>
            </a:r>
            <a:r>
              <a:rPr lang="tr-TR" i="1" dirty="0">
                <a:solidFill>
                  <a:schemeClr val="accent2">
                    <a:lumMod val="60000"/>
                    <a:lumOff val="40000"/>
                  </a:schemeClr>
                </a:solidFill>
              </a:rPr>
              <a:t> </a:t>
            </a:r>
            <a:r>
              <a:rPr lang="tr-TR" i="1" dirty="0" err="1">
                <a:solidFill>
                  <a:schemeClr val="accent2">
                    <a:lumMod val="60000"/>
                    <a:lumOff val="40000"/>
                  </a:schemeClr>
                </a:solidFill>
              </a:rPr>
              <a:t>copy</a:t>
            </a:r>
            <a:r>
              <a:rPr lang="tr-TR" i="1" dirty="0">
                <a:solidFill>
                  <a:schemeClr val="accent2">
                    <a:lumMod val="60000"/>
                    <a:lumOff val="40000"/>
                  </a:schemeClr>
                </a:solidFill>
              </a:rPr>
              <a:t>) </a:t>
            </a:r>
            <a:r>
              <a:rPr lang="tr-TR" dirty="0"/>
              <a:t>olarak adlandırılır. Ayrıca, bir nesnenin </a:t>
            </a:r>
            <a:r>
              <a:rPr lang="tr-TR" dirty="0">
                <a:solidFill>
                  <a:schemeClr val="accent3">
                    <a:lumMod val="75000"/>
                  </a:schemeClr>
                </a:solidFill>
              </a:rPr>
              <a:t>yüzeysel(</a:t>
            </a:r>
            <a:r>
              <a:rPr lang="tr-TR" dirty="0" err="1">
                <a:solidFill>
                  <a:schemeClr val="accent3">
                    <a:lumMod val="75000"/>
                  </a:schemeClr>
                </a:solidFill>
              </a:rPr>
              <a:t>shallow</a:t>
            </a:r>
            <a:r>
              <a:rPr lang="tr-TR" dirty="0">
                <a:solidFill>
                  <a:schemeClr val="accent3">
                    <a:lumMod val="75000"/>
                  </a:schemeClr>
                </a:solidFill>
              </a:rPr>
              <a:t>) </a:t>
            </a:r>
            <a:r>
              <a:rPr lang="tr-TR" dirty="0"/>
              <a:t>bir kopyasını oluşturmak da mümkündür. Yüzeysel bir kopya oluşturulduğunda, nesne kopyalanır, ancak nesnedeki öğeler, klon ile paylaşılır. Eğer x adında bir </a:t>
            </a:r>
            <a:r>
              <a:rPr lang="tr-TR" dirty="0" err="1"/>
              <a:t>PyList</a:t>
            </a:r>
            <a:r>
              <a:rPr lang="tr-TR" dirty="0"/>
              <a:t> nesnesinin yüzeysel bir kopyasını oluşturmak istersek, aşağıdaki gibi yazabiliriz:</a:t>
            </a:r>
          </a:p>
        </p:txBody>
      </p:sp>
      <p:sp>
        <p:nvSpPr>
          <p:cNvPr id="5" name="Başlık 2">
            <a:extLst>
              <a:ext uri="{FF2B5EF4-FFF2-40B4-BE49-F238E27FC236}">
                <a16:creationId xmlns:a16="http://schemas.microsoft.com/office/drawing/2014/main" id="{292768AA-C113-4EA2-2C62-1BE900C29A35}"/>
              </a:ext>
            </a:extLst>
          </p:cNvPr>
          <p:cNvSpPr txBox="1">
            <a:spLocks/>
          </p:cNvSpPr>
          <p:nvPr/>
        </p:nvSpPr>
        <p:spPr>
          <a:xfrm>
            <a:off x="6847344" y="1210366"/>
            <a:ext cx="4762646"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sz="3200" dirty="0">
                <a:latin typeface="Trajan Pro" panose="02020502050506020301" pitchFamily="18" charset="0"/>
              </a:rPr>
              <a:t>(</a:t>
            </a:r>
            <a:r>
              <a:rPr lang="tr-TR" sz="3200" dirty="0" err="1">
                <a:latin typeface="Trajan Pro" panose="02020502050506020301" pitchFamily="18" charset="0"/>
              </a:rPr>
              <a:t>Cloning</a:t>
            </a:r>
            <a:r>
              <a:rPr lang="tr-TR" sz="3200" dirty="0">
                <a:latin typeface="Trajan Pro" panose="02020502050506020301" pitchFamily="18" charset="0"/>
              </a:rPr>
              <a:t> Objects)</a:t>
            </a:r>
          </a:p>
        </p:txBody>
      </p:sp>
      <p:sp>
        <p:nvSpPr>
          <p:cNvPr id="6" name="Dikdörtgen 5">
            <a:extLst>
              <a:ext uri="{FF2B5EF4-FFF2-40B4-BE49-F238E27FC236}">
                <a16:creationId xmlns:a16="http://schemas.microsoft.com/office/drawing/2014/main" id="{DA99C0E4-B72F-2806-75C3-AFB0C5CB0639}"/>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a:extLst>
              <a:ext uri="{FF2B5EF4-FFF2-40B4-BE49-F238E27FC236}">
                <a16:creationId xmlns:a16="http://schemas.microsoft.com/office/drawing/2014/main" id="{F95CAB57-C7C8-B9C1-745D-B1F3886C8083}"/>
              </a:ext>
            </a:extLst>
          </p:cNvPr>
          <p:cNvSpPr txBox="1"/>
          <p:nvPr/>
        </p:nvSpPr>
        <p:spPr>
          <a:xfrm>
            <a:off x="9228667" y="5644527"/>
            <a:ext cx="2654299" cy="830997"/>
          </a:xfrm>
          <a:prstGeom prst="rect">
            <a:avLst/>
          </a:prstGeom>
          <a:noFill/>
        </p:spPr>
        <p:txBody>
          <a:bodyPr wrap="square">
            <a:spAutoFit/>
          </a:bodyPr>
          <a:lstStyle/>
          <a:p>
            <a:r>
              <a:rPr lang="tr-TR" sz="2400" dirty="0">
                <a:solidFill>
                  <a:schemeClr val="tx1"/>
                </a:solidFill>
                <a:latin typeface="Aptos" panose="020B0004020202020204" pitchFamily="34" charset="0"/>
              </a:rPr>
              <a:t>x = </a:t>
            </a:r>
            <a:r>
              <a:rPr lang="tr-TR" sz="2400" dirty="0" err="1">
                <a:solidFill>
                  <a:schemeClr val="tx1"/>
                </a:solidFill>
                <a:latin typeface="Aptos" panose="020B0004020202020204" pitchFamily="34" charset="0"/>
              </a:rPr>
              <a:t>PyList</a:t>
            </a:r>
            <a:r>
              <a:rPr lang="tr-TR" sz="2400" dirty="0">
                <a:solidFill>
                  <a:schemeClr val="tx1"/>
                </a:solidFill>
                <a:latin typeface="Aptos" panose="020B0004020202020204" pitchFamily="34" charset="0"/>
              </a:rPr>
              <a:t>([1,2,3])</a:t>
            </a:r>
          </a:p>
          <a:p>
            <a:r>
              <a:rPr lang="tr-TR" sz="2400" dirty="0">
                <a:solidFill>
                  <a:schemeClr val="tx1"/>
                </a:solidFill>
                <a:latin typeface="Aptos" panose="020B0004020202020204" pitchFamily="34" charset="0"/>
              </a:rPr>
              <a:t>y = </a:t>
            </a:r>
            <a:r>
              <a:rPr lang="tr-TR" sz="2400" dirty="0" err="1">
                <a:solidFill>
                  <a:schemeClr val="tx1"/>
                </a:solidFill>
                <a:latin typeface="Aptos" panose="020B0004020202020204" pitchFamily="34" charset="0"/>
              </a:rPr>
              <a:t>PyList</a:t>
            </a:r>
            <a:r>
              <a:rPr lang="tr-TR" sz="2400" dirty="0">
                <a:solidFill>
                  <a:schemeClr val="tx1"/>
                </a:solidFill>
                <a:latin typeface="Aptos" panose="020B0004020202020204" pitchFamily="34" charset="0"/>
              </a:rPr>
              <a:t>(x)</a:t>
            </a:r>
          </a:p>
        </p:txBody>
      </p:sp>
    </p:spTree>
    <p:extLst>
      <p:ext uri="{BB962C8B-B14F-4D97-AF65-F5344CB8AC3E}">
        <p14:creationId xmlns:p14="http://schemas.microsoft.com/office/powerpoint/2010/main" val="68519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CBEBB7-805F-9F44-5C84-A0A9411EB783}"/>
              </a:ext>
            </a:extLst>
          </p:cNvPr>
          <p:cNvSpPr>
            <a:spLocks noGrp="1"/>
          </p:cNvSpPr>
          <p:nvPr>
            <p:ph type="title"/>
          </p:nvPr>
        </p:nvSpPr>
        <p:spPr>
          <a:xfrm>
            <a:off x="781800" y="1337733"/>
            <a:ext cx="10628400" cy="4064000"/>
          </a:xfrm>
        </p:spPr>
        <p:txBody>
          <a:bodyPr/>
          <a:lstStyle/>
          <a:p>
            <a:pPr>
              <a:lnSpc>
                <a:spcPct val="100000"/>
              </a:lnSpc>
            </a:pPr>
            <a:r>
              <a:rPr lang="tr-TR" sz="1800" b="0" dirty="0">
                <a:latin typeface="Roboto Mono" panose="00000009000000000000" pitchFamily="49" charset="0"/>
                <a:ea typeface="Roboto Mono" panose="00000009000000000000" pitchFamily="49" charset="0"/>
              </a:rPr>
              <a:t>	Burada, y nesnesi </a:t>
            </a:r>
            <a:r>
              <a:rPr lang="tr-TR" sz="1800" b="0" dirty="0" err="1">
                <a:latin typeface="Roboto Mono" panose="00000009000000000000" pitchFamily="49" charset="0"/>
                <a:ea typeface="Roboto Mono" panose="00000009000000000000" pitchFamily="49" charset="0"/>
              </a:rPr>
              <a:t>x’in</a:t>
            </a:r>
            <a:r>
              <a:rPr lang="tr-TR" sz="1800" b="0" dirty="0">
                <a:latin typeface="Roboto Mono" panose="00000009000000000000" pitchFamily="49" charset="0"/>
                <a:ea typeface="Roboto Mono" panose="00000009000000000000" pitchFamily="49" charset="0"/>
              </a:rPr>
              <a:t> yüzeysel bir kopyasıdır çünkü hem x hem de y nesneleri 1, 2 ve 3 öğelerini paylaşırlar. Çoğu durumda, bazı öğelerin paylaşılıp paylaşılmaması muhtemelen önemli olmayabilir. Çünkü 1, 2 ve 3 </a:t>
            </a:r>
            <a:r>
              <a:rPr lang="tr-TR" sz="1800" b="0" dirty="0" err="1">
                <a:solidFill>
                  <a:schemeClr val="accent5">
                    <a:lumMod val="60000"/>
                    <a:lumOff val="40000"/>
                  </a:schemeClr>
                </a:solidFill>
                <a:latin typeface="Roboto Mono" panose="00000009000000000000" pitchFamily="49" charset="0"/>
                <a:ea typeface="Roboto Mono" panose="00000009000000000000" pitchFamily="49" charset="0"/>
              </a:rPr>
              <a:t>integer</a:t>
            </a:r>
            <a:r>
              <a:rPr lang="tr-TR" sz="1800" b="0" dirty="0">
                <a:latin typeface="Roboto Mono" panose="00000009000000000000" pitchFamily="49" charset="0"/>
                <a:ea typeface="Roboto Mono" panose="00000009000000000000" pitchFamily="49" charset="0"/>
              </a:rPr>
              <a:t> öğelerdir ve </a:t>
            </a:r>
            <a:r>
              <a:rPr lang="tr-TR" sz="1800" b="0" dirty="0" err="1">
                <a:solidFill>
                  <a:schemeClr val="accent5">
                    <a:lumMod val="60000"/>
                    <a:lumOff val="40000"/>
                  </a:schemeClr>
                </a:solidFill>
                <a:latin typeface="Roboto Mono" panose="00000009000000000000" pitchFamily="49" charset="0"/>
                <a:ea typeface="Roboto Mono" panose="00000009000000000000" pitchFamily="49" charset="0"/>
              </a:rPr>
              <a:t>integer</a:t>
            </a:r>
            <a:r>
              <a:rPr lang="tr-TR" sz="1800" b="0" dirty="0">
                <a:latin typeface="Roboto Mono" panose="00000009000000000000" pitchFamily="49" charset="0"/>
                <a:ea typeface="Roboto Mono" panose="00000009000000000000" pitchFamily="49" charset="0"/>
              </a:rPr>
              <a:t> öğeler değiştirilemez </a:t>
            </a:r>
            <a:r>
              <a:rPr lang="tr-TR" sz="1800" b="0" dirty="0">
                <a:solidFill>
                  <a:schemeClr val="accent6">
                    <a:lumMod val="40000"/>
                    <a:lumOff val="60000"/>
                  </a:schemeClr>
                </a:solidFill>
                <a:latin typeface="Roboto Mono" panose="00000009000000000000" pitchFamily="49" charset="0"/>
                <a:ea typeface="Roboto Mono" panose="00000009000000000000" pitchFamily="49" charset="0"/>
              </a:rPr>
              <a:t>(</a:t>
            </a:r>
            <a:r>
              <a:rPr lang="tr-TR" sz="1800" b="0" dirty="0" err="1">
                <a:solidFill>
                  <a:schemeClr val="accent6">
                    <a:lumMod val="40000"/>
                    <a:lumOff val="60000"/>
                  </a:schemeClr>
                </a:solidFill>
                <a:latin typeface="Roboto Mono" panose="00000009000000000000" pitchFamily="49" charset="0"/>
                <a:ea typeface="Roboto Mono" panose="00000009000000000000" pitchFamily="49" charset="0"/>
              </a:rPr>
              <a:t>immutable</a:t>
            </a:r>
            <a:r>
              <a:rPr lang="tr-TR" sz="1800" b="0" dirty="0">
                <a:solidFill>
                  <a:schemeClr val="accent6">
                    <a:lumMod val="40000"/>
                    <a:lumOff val="60000"/>
                  </a:schemeClr>
                </a:solidFill>
                <a:latin typeface="Roboto Mono" panose="00000009000000000000" pitchFamily="49" charset="0"/>
                <a:ea typeface="Roboto Mono" panose="00000009000000000000" pitchFamily="49" charset="0"/>
              </a:rPr>
              <a:t>)</a:t>
            </a:r>
            <a:r>
              <a:rPr lang="tr-TR" sz="1800" b="0" dirty="0">
                <a:latin typeface="Roboto Mono" panose="00000009000000000000" pitchFamily="49" charset="0"/>
                <a:ea typeface="Roboto Mono" panose="00000009000000000000" pitchFamily="49" charset="0"/>
              </a:rPr>
              <a:t>. Ancak, paylaşılan öğeler değiştirilebilir </a:t>
            </a:r>
            <a:r>
              <a:rPr lang="tr-TR" sz="1800" b="0" dirty="0">
                <a:solidFill>
                  <a:schemeClr val="accent6">
                    <a:lumMod val="40000"/>
                    <a:lumOff val="60000"/>
                  </a:schemeClr>
                </a:solidFill>
                <a:latin typeface="Roboto Mono" panose="00000009000000000000" pitchFamily="49" charset="0"/>
                <a:ea typeface="Roboto Mono" panose="00000009000000000000" pitchFamily="49" charset="0"/>
              </a:rPr>
              <a:t>(</a:t>
            </a:r>
            <a:r>
              <a:rPr lang="tr-TR" sz="1800" b="0" dirty="0" err="1">
                <a:solidFill>
                  <a:schemeClr val="accent6">
                    <a:lumMod val="40000"/>
                    <a:lumOff val="60000"/>
                  </a:schemeClr>
                </a:solidFill>
                <a:latin typeface="Roboto Mono" panose="00000009000000000000" pitchFamily="49" charset="0"/>
                <a:ea typeface="Roboto Mono" panose="00000009000000000000" pitchFamily="49" charset="0"/>
              </a:rPr>
              <a:t>mutable</a:t>
            </a:r>
            <a:r>
              <a:rPr lang="tr-TR" sz="1800" b="0" dirty="0">
                <a:solidFill>
                  <a:schemeClr val="accent6">
                    <a:lumMod val="40000"/>
                    <a:lumOff val="60000"/>
                  </a:schemeClr>
                </a:solidFill>
                <a:latin typeface="Roboto Mono" panose="00000009000000000000" pitchFamily="49" charset="0"/>
                <a:ea typeface="Roboto Mono" panose="00000009000000000000" pitchFamily="49" charset="0"/>
              </a:rPr>
              <a:t>) </a:t>
            </a:r>
            <a:r>
              <a:rPr lang="tr-TR" sz="1800" b="0" dirty="0">
                <a:latin typeface="Roboto Mono" panose="00000009000000000000" pitchFamily="49" charset="0"/>
                <a:ea typeface="Roboto Mono" panose="00000009000000000000" pitchFamily="49" charset="0"/>
              </a:rPr>
              <a:t>ise, nesnelerin yüzeysel veya derin kopyaları önemli olabilir. Bir nesnenin yüzeysel bir kopyasıyla çalışırken, koleksiyondaki değiştirilebilir öğelerin nesne üzerinde bir </a:t>
            </a:r>
            <a:r>
              <a:rPr lang="tr-TR" sz="1800" b="0" dirty="0" err="1">
                <a:latin typeface="Roboto Mono" panose="00000009000000000000" pitchFamily="49" charset="0"/>
                <a:ea typeface="Roboto Mono" panose="00000009000000000000" pitchFamily="49" charset="0"/>
              </a:rPr>
              <a:t>metod</a:t>
            </a:r>
            <a:r>
              <a:rPr lang="tr-TR" sz="1800" b="0" dirty="0">
                <a:latin typeface="Roboto Mono" panose="00000009000000000000" pitchFamily="49" charset="0"/>
                <a:ea typeface="Roboto Mono" panose="00000009000000000000" pitchFamily="49" charset="0"/>
              </a:rPr>
              <a:t> çağrısı olmadan değer değiştirebileceğini bilmek önemlidir. Bu durum, bir nesnenin derin kopyasında gerçekleşmez.</a:t>
            </a:r>
            <a:br>
              <a:rPr lang="tr-TR" sz="1800" b="0" dirty="0">
                <a:latin typeface="Roboto Mono" panose="00000009000000000000" pitchFamily="49" charset="0"/>
                <a:ea typeface="Roboto Mono" panose="00000009000000000000" pitchFamily="49" charset="0"/>
              </a:rPr>
            </a:br>
            <a:r>
              <a:rPr lang="tr-TR" sz="1800" b="0" dirty="0">
                <a:latin typeface="Roboto Mono" panose="00000009000000000000" pitchFamily="49" charset="0"/>
                <a:ea typeface="Roboto Mono" panose="00000009000000000000" pitchFamily="49" charset="0"/>
              </a:rPr>
              <a:t>	Hangisinin daha iyi olduğu, yazılan uygulamanın gerekliliğine bağlıdır. Birisi diğerinden kesinlikle daha iyi değildir. Derin kopyalama yapmanın ek bir performans ve bellek maliyeti vardır, ancak daha güvenlidir. Geliştirilen uygulamanın türü, nesne kopyalarının uygulamada kullanışlı olup olmadığını belirlemeye yardımcı olacaktır.</a:t>
            </a:r>
          </a:p>
        </p:txBody>
      </p:sp>
      <p:sp>
        <p:nvSpPr>
          <p:cNvPr id="3" name="Dikdörtgen 2">
            <a:extLst>
              <a:ext uri="{FF2B5EF4-FFF2-40B4-BE49-F238E27FC236}">
                <a16:creationId xmlns:a16="http://schemas.microsoft.com/office/drawing/2014/main" id="{EA49C9EA-44B3-88BD-EFCC-51FA5998FFE2}"/>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6413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DA99C0E4-B72F-2806-75C3-AFB0C5CB0639}"/>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3">
            <a:extLst>
              <a:ext uri="{FF2B5EF4-FFF2-40B4-BE49-F238E27FC236}">
                <a16:creationId xmlns:a16="http://schemas.microsoft.com/office/drawing/2014/main" id="{2B38819C-465C-DF90-F04A-D98672498501}"/>
              </a:ext>
            </a:extLst>
          </p:cNvPr>
          <p:cNvSpPr>
            <a:spLocks noChangeArrowheads="1"/>
          </p:cNvSpPr>
          <p:nvPr/>
        </p:nvSpPr>
        <p:spPr bwMode="auto">
          <a:xfrm>
            <a:off x="6096000" y="1142130"/>
            <a:ext cx="3437466" cy="403187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rgbClr val="FC618D"/>
                </a:solidFill>
                <a:effectLst/>
                <a:latin typeface="JetBrains Mono"/>
              </a:rPr>
              <a:t>import</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copy</a:t>
            </a:r>
            <a:br>
              <a:rPr kumimoji="0" lang="tr-TR" altLang="tr-TR" sz="1600" b="0" i="0" u="none" strike="noStrike" cap="none" normalizeH="0" baseline="0" dirty="0">
                <a:ln>
                  <a:noFill/>
                </a:ln>
                <a:solidFill>
                  <a:srgbClr val="F7F1FF"/>
                </a:solidFill>
                <a:effectLst/>
                <a:latin typeface="JetBrains Mono"/>
              </a:rPr>
            </a:br>
            <a:br>
              <a:rPr kumimoji="0" lang="tr-TR" altLang="tr-TR" sz="1600" b="0" i="0" u="none" strike="noStrike" cap="none" normalizeH="0" baseline="0" dirty="0">
                <a:ln>
                  <a:noFill/>
                </a:ln>
                <a:solidFill>
                  <a:srgbClr val="F7F1FF"/>
                </a:solidFill>
                <a:effectLst/>
                <a:latin typeface="JetBrains Mono"/>
              </a:rPr>
            </a:br>
            <a:r>
              <a:rPr kumimoji="0" lang="tr-TR" altLang="tr-TR" sz="1600" b="0" i="0" u="none" strike="noStrike" cap="none" normalizeH="0" baseline="0" dirty="0">
                <a:ln>
                  <a:noFill/>
                </a:ln>
                <a:solidFill>
                  <a:srgbClr val="F7F1FF"/>
                </a:solidFill>
                <a:effectLst/>
                <a:latin typeface="JetBrains Mono"/>
              </a:rPr>
              <a:t>l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948AE3"/>
                </a:solidFill>
                <a:effectLst/>
                <a:latin typeface="JetBrains Mono"/>
              </a:rPr>
              <a:t>0</a:t>
            </a: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a:ln>
                  <a:noFill/>
                </a:ln>
                <a:solidFill>
                  <a:srgbClr val="948AE3"/>
                </a:solidFill>
                <a:effectLst/>
                <a:latin typeface="JetBrains Mono"/>
              </a:rPr>
              <a:t>1</a:t>
            </a: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a:ln>
                  <a:noFill/>
                </a:ln>
                <a:solidFill>
                  <a:srgbClr val="948AE3"/>
                </a:solidFill>
                <a:effectLst/>
                <a:latin typeface="JetBrains Mono"/>
              </a:rPr>
              <a:t>2</a:t>
            </a: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a:ln>
                  <a:noFill/>
                </a:ln>
                <a:solidFill>
                  <a:srgbClr val="948AE3"/>
                </a:solidFill>
                <a:effectLst/>
                <a:latin typeface="JetBrains Mono"/>
              </a:rPr>
              <a:t>3</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err="1">
                <a:ln>
                  <a:noFill/>
                </a:ln>
                <a:solidFill>
                  <a:srgbClr val="F7F1FF"/>
                </a:solidFill>
                <a:effectLst/>
                <a:latin typeface="JetBrains Mono"/>
              </a:rPr>
              <a:t>l_assign</a:t>
            </a:r>
            <a:r>
              <a:rPr kumimoji="0" lang="tr-TR" altLang="tr-TR" sz="1600" b="0" i="0" u="none" strike="noStrike" cap="none" normalizeH="0" baseline="0" dirty="0">
                <a:ln>
                  <a:noFill/>
                </a:ln>
                <a:solidFill>
                  <a:srgbClr val="F7F1F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F7F1FF"/>
                </a:solidFill>
                <a:effectLst/>
                <a:latin typeface="JetBrains Mono"/>
              </a:rPr>
              <a:t>l</a:t>
            </a:r>
            <a:br>
              <a:rPr kumimoji="0" lang="tr-TR" altLang="tr-TR" sz="1600" b="0" i="1" u="none" strike="noStrike" cap="none" normalizeH="0" baseline="0" dirty="0">
                <a:ln>
                  <a:noFill/>
                </a:ln>
                <a:solidFill>
                  <a:srgbClr val="69676C"/>
                </a:solidFill>
                <a:effectLst/>
                <a:latin typeface="JetBrains Mono"/>
              </a:rPr>
            </a:br>
            <a:r>
              <a:rPr kumimoji="0" lang="tr-TR" altLang="tr-TR" sz="1600" b="0" i="0" u="none" strike="noStrike" cap="none" normalizeH="0" baseline="0" dirty="0" err="1">
                <a:ln>
                  <a:noFill/>
                </a:ln>
                <a:solidFill>
                  <a:srgbClr val="F7F1FF"/>
                </a:solidFill>
                <a:effectLst/>
                <a:latin typeface="JetBrains Mono"/>
              </a:rPr>
              <a:t>l_copy</a:t>
            </a:r>
            <a:r>
              <a:rPr kumimoji="0" lang="tr-TR" altLang="tr-TR" sz="1600" b="0" i="0" u="none" strike="noStrike" cap="none" normalizeH="0" baseline="0" dirty="0">
                <a:ln>
                  <a:noFill/>
                </a:ln>
                <a:solidFill>
                  <a:srgbClr val="F7F1F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l</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7BD88F"/>
                </a:solidFill>
                <a:effectLst/>
                <a:latin typeface="JetBrains Mono"/>
              </a:rPr>
              <a:t>copy</a:t>
            </a:r>
            <a:r>
              <a:rPr kumimoji="0" lang="tr-TR" altLang="tr-TR" sz="1600" b="0" i="0" u="none" strike="noStrike" cap="none" normalizeH="0" baseline="0" dirty="0">
                <a:ln>
                  <a:noFill/>
                </a:ln>
                <a:solidFill>
                  <a:srgbClr val="8B888F"/>
                </a:solidFill>
                <a:effectLst/>
                <a:latin typeface="JetBrains Mono"/>
              </a:rPr>
              <a:t>() </a:t>
            </a:r>
            <a:br>
              <a:rPr kumimoji="0" lang="tr-TR" altLang="tr-TR" sz="1600" b="0" i="1" u="none" strike="noStrike" cap="none" normalizeH="0" baseline="0" dirty="0">
                <a:ln>
                  <a:noFill/>
                </a:ln>
                <a:solidFill>
                  <a:srgbClr val="69676C"/>
                </a:solidFill>
                <a:effectLst/>
                <a:latin typeface="JetBrains Mono"/>
              </a:rPr>
            </a:br>
            <a:r>
              <a:rPr kumimoji="0" lang="tr-TR" altLang="tr-TR" sz="1600" b="0" i="0" u="none" strike="noStrike" cap="none" normalizeH="0" baseline="0" dirty="0" err="1">
                <a:ln>
                  <a:noFill/>
                </a:ln>
                <a:solidFill>
                  <a:srgbClr val="F7F1FF"/>
                </a:solidFill>
                <a:effectLst/>
                <a:latin typeface="JetBrains Mono"/>
              </a:rPr>
              <a:t>l_deepcopy</a:t>
            </a:r>
            <a:r>
              <a:rPr kumimoji="0" lang="tr-TR" altLang="tr-TR" sz="1600" b="0" i="0" u="none" strike="noStrike" cap="none" normalizeH="0" baseline="0" dirty="0">
                <a:ln>
                  <a:noFill/>
                </a:ln>
                <a:solidFill>
                  <a:srgbClr val="F7F1F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copy</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7BD88F"/>
                </a:solidFill>
                <a:effectLst/>
                <a:latin typeface="JetBrains Mono"/>
              </a:rPr>
              <a:t>deepcopy</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F7F1FF"/>
                </a:solidFill>
                <a:effectLst/>
                <a:latin typeface="JetBrains Mono"/>
              </a:rPr>
              <a:t>l</a:t>
            </a:r>
            <a:r>
              <a:rPr kumimoji="0" lang="tr-TR" altLang="tr-TR" sz="1600" b="0" i="0" u="none" strike="noStrike" cap="none" normalizeH="0" baseline="0" dirty="0">
                <a:ln>
                  <a:noFill/>
                </a:ln>
                <a:solidFill>
                  <a:srgbClr val="8B888F"/>
                </a:solidFill>
                <a:effectLst/>
                <a:latin typeface="JetBrains Mono"/>
              </a:rPr>
              <a:t>) </a:t>
            </a:r>
            <a:br>
              <a:rPr kumimoji="0" lang="tr-TR" altLang="tr-TR" sz="1600" b="0" i="1" u="none" strike="noStrike" cap="none" normalizeH="0" baseline="0" dirty="0">
                <a:ln>
                  <a:noFill/>
                </a:ln>
                <a:solidFill>
                  <a:srgbClr val="69676C"/>
                </a:solidFill>
                <a:effectLst/>
                <a:latin typeface="JetBrains Mono"/>
              </a:rPr>
            </a:br>
            <a:br>
              <a:rPr kumimoji="0" lang="tr-TR" altLang="tr-TR" sz="1600" b="0" i="1" u="none" strike="noStrike" cap="none" normalizeH="0" baseline="0" dirty="0">
                <a:ln>
                  <a:noFill/>
                </a:ln>
                <a:solidFill>
                  <a:srgbClr val="69676C"/>
                </a:solidFill>
                <a:effectLst/>
                <a:latin typeface="JetBrains Mono"/>
              </a:rPr>
            </a:br>
            <a:r>
              <a:rPr kumimoji="0" lang="tr-TR" altLang="tr-TR" sz="1600" b="0" i="0" u="none" strike="noStrike" cap="none" normalizeH="0" baseline="0" dirty="0">
                <a:ln>
                  <a:noFill/>
                </a:ln>
                <a:solidFill>
                  <a:srgbClr val="F7F1FF"/>
                </a:solidFill>
                <a:effectLst/>
                <a:latin typeface="JetBrains Mono"/>
              </a:rPr>
              <a:t>l</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948AE3"/>
                </a:solidFill>
                <a:effectLst/>
                <a:latin typeface="JetBrains Mono"/>
              </a:rPr>
              <a:t>1</a:t>
            </a: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948AE3"/>
                </a:solidFill>
                <a:effectLst/>
                <a:latin typeface="JetBrains Mono"/>
              </a:rPr>
              <a:t>100</a:t>
            </a:r>
            <a:br>
              <a:rPr kumimoji="0" lang="tr-TR" altLang="tr-TR" sz="1600" b="0" i="0" u="none" strike="noStrike" cap="none" normalizeH="0" baseline="0" dirty="0">
                <a:ln>
                  <a:noFill/>
                </a:ln>
                <a:solidFill>
                  <a:srgbClr val="948AE3"/>
                </a:solidFill>
                <a:effectLst/>
                <a:latin typeface="JetBrains Mono"/>
              </a:rPr>
            </a:br>
            <a:r>
              <a:rPr kumimoji="0" lang="tr-TR" altLang="tr-TR" sz="1600" b="0" i="0" u="none" strike="noStrike" cap="none" normalizeH="0" baseline="0" dirty="0">
                <a:ln>
                  <a:noFill/>
                </a:ln>
                <a:solidFill>
                  <a:srgbClr val="F7F1FF"/>
                </a:solidFill>
                <a:effectLst/>
                <a:latin typeface="JetBrains Mono"/>
              </a:rPr>
              <a:t>l</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948AE3"/>
                </a:solidFill>
                <a:effectLst/>
                <a:latin typeface="JetBrains Mono"/>
              </a:rPr>
              <a:t>2</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948AE3"/>
                </a:solidFill>
                <a:effectLst/>
                <a:latin typeface="JetBrains Mono"/>
              </a:rPr>
              <a:t>0</a:t>
            </a: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948AE3"/>
                </a:solidFill>
                <a:effectLst/>
                <a:latin typeface="JetBrains Mono"/>
              </a:rPr>
              <a:t>200</a:t>
            </a:r>
            <a:br>
              <a:rPr kumimoji="0" lang="tr-TR" altLang="tr-TR" sz="1600" b="0" i="0" u="none" strike="noStrike" cap="none" normalizeH="0" baseline="0" dirty="0">
                <a:ln>
                  <a:noFill/>
                </a:ln>
                <a:solidFill>
                  <a:srgbClr val="948AE3"/>
                </a:solidFill>
                <a:effectLst/>
                <a:latin typeface="JetBrains Mono"/>
              </a:rPr>
            </a:br>
            <a:r>
              <a:rPr kumimoji="0" lang="tr-TR" altLang="tr-TR" sz="1600" b="0" i="1" u="none" strike="noStrike" cap="none" normalizeH="0" baseline="0" dirty="0" err="1">
                <a:ln>
                  <a:noFill/>
                </a:ln>
                <a:solidFill>
                  <a:srgbClr val="5AD4E6"/>
                </a:solidFill>
                <a:effectLst/>
                <a:latin typeface="JetBrains Mono"/>
              </a:rPr>
              <a:t>print</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F7F1FF"/>
                </a:solidFill>
                <a:effectLst/>
                <a:latin typeface="JetBrains Mono"/>
              </a:rPr>
              <a:t>l</a:t>
            </a:r>
            <a:r>
              <a:rPr kumimoji="0" lang="tr-TR" altLang="tr-TR" sz="1600" b="0" i="0" u="none" strike="noStrike" cap="none" normalizeH="0" baseline="0" dirty="0">
                <a:ln>
                  <a:noFill/>
                </a:ln>
                <a:solidFill>
                  <a:srgbClr val="8B888F"/>
                </a:solidFill>
                <a:effectLst/>
                <a:latin typeface="JetBrains Mono"/>
              </a:rPr>
              <a:t>)</a:t>
            </a:r>
            <a:br>
              <a:rPr kumimoji="0" lang="tr-TR" altLang="tr-TR" sz="1600" b="0" i="1" u="none" strike="noStrike" cap="none" normalizeH="0" baseline="0" dirty="0">
                <a:ln>
                  <a:noFill/>
                </a:ln>
                <a:solidFill>
                  <a:srgbClr val="69676C"/>
                </a:solidFill>
                <a:effectLst/>
                <a:latin typeface="JetBrains Mono"/>
              </a:rPr>
            </a:br>
            <a:br>
              <a:rPr kumimoji="0" lang="tr-TR" altLang="tr-TR" sz="1600" b="0" i="1" u="none" strike="noStrike" cap="none" normalizeH="0" baseline="0" dirty="0">
                <a:ln>
                  <a:noFill/>
                </a:ln>
                <a:solidFill>
                  <a:srgbClr val="69676C"/>
                </a:solidFill>
                <a:effectLst/>
                <a:latin typeface="JetBrains Mono"/>
              </a:rPr>
            </a:br>
            <a:r>
              <a:rPr kumimoji="0" lang="tr-TR" altLang="tr-TR" sz="1600" b="0" i="1" u="none" strike="noStrike" cap="none" normalizeH="0" baseline="0" dirty="0" err="1">
                <a:ln>
                  <a:noFill/>
                </a:ln>
                <a:solidFill>
                  <a:srgbClr val="5AD4E6"/>
                </a:solidFill>
                <a:effectLst/>
                <a:latin typeface="JetBrains Mono"/>
              </a:rPr>
              <a:t>print</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err="1">
                <a:ln>
                  <a:noFill/>
                </a:ln>
                <a:solidFill>
                  <a:srgbClr val="F7F1FF"/>
                </a:solidFill>
                <a:effectLst/>
                <a:latin typeface="JetBrains Mono"/>
              </a:rPr>
              <a:t>l_assign</a:t>
            </a:r>
            <a:r>
              <a:rPr kumimoji="0" lang="tr-TR" altLang="tr-TR" sz="1600" b="0" i="0" u="none" strike="noStrike" cap="none" normalizeH="0" baseline="0" dirty="0">
                <a:ln>
                  <a:noFill/>
                </a:ln>
                <a:solidFill>
                  <a:srgbClr val="8B888F"/>
                </a:solidFill>
                <a:effectLst/>
                <a:latin typeface="JetBrains Mono"/>
              </a:rPr>
              <a:t>)</a:t>
            </a:r>
            <a:br>
              <a:rPr kumimoji="0" lang="tr-TR" altLang="tr-TR" sz="1600" b="0" i="1" u="none" strike="noStrike" cap="none" normalizeH="0" baseline="0" dirty="0">
                <a:ln>
                  <a:noFill/>
                </a:ln>
                <a:solidFill>
                  <a:srgbClr val="69676C"/>
                </a:solidFill>
                <a:effectLst/>
                <a:latin typeface="JetBrains Mono"/>
              </a:rPr>
            </a:br>
            <a:br>
              <a:rPr kumimoji="0" lang="tr-TR" altLang="tr-TR" sz="1600" b="0" i="1" u="none" strike="noStrike" cap="none" normalizeH="0" baseline="0" dirty="0">
                <a:ln>
                  <a:noFill/>
                </a:ln>
                <a:solidFill>
                  <a:srgbClr val="69676C"/>
                </a:solidFill>
                <a:effectLst/>
                <a:latin typeface="JetBrains Mono"/>
              </a:rPr>
            </a:br>
            <a:r>
              <a:rPr kumimoji="0" lang="tr-TR" altLang="tr-TR" sz="1600" b="0" i="1" u="none" strike="noStrike" cap="none" normalizeH="0" baseline="0" dirty="0" err="1">
                <a:ln>
                  <a:noFill/>
                </a:ln>
                <a:solidFill>
                  <a:srgbClr val="5AD4E6"/>
                </a:solidFill>
                <a:effectLst/>
                <a:latin typeface="JetBrains Mono"/>
              </a:rPr>
              <a:t>print</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err="1">
                <a:ln>
                  <a:noFill/>
                </a:ln>
                <a:solidFill>
                  <a:srgbClr val="F7F1FF"/>
                </a:solidFill>
                <a:effectLst/>
                <a:latin typeface="JetBrains Mono"/>
              </a:rPr>
              <a:t>l_copy</a:t>
            </a:r>
            <a:r>
              <a:rPr kumimoji="0" lang="tr-TR" altLang="tr-TR" sz="1600" b="0" i="0" u="none" strike="noStrike" cap="none" normalizeH="0" baseline="0" dirty="0">
                <a:ln>
                  <a:noFill/>
                </a:ln>
                <a:solidFill>
                  <a:srgbClr val="8B888F"/>
                </a:solidFill>
                <a:effectLst/>
                <a:latin typeface="JetBrains Mono"/>
              </a:rPr>
              <a:t>)</a:t>
            </a:r>
            <a:br>
              <a:rPr kumimoji="0" lang="tr-TR" altLang="tr-TR" sz="1600" b="0" i="1" u="none" strike="noStrike" cap="none" normalizeH="0" baseline="0" dirty="0">
                <a:ln>
                  <a:noFill/>
                </a:ln>
                <a:solidFill>
                  <a:srgbClr val="69676C"/>
                </a:solidFill>
                <a:effectLst/>
                <a:latin typeface="JetBrains Mono"/>
              </a:rPr>
            </a:br>
            <a:br>
              <a:rPr kumimoji="0" lang="tr-TR" altLang="tr-TR" sz="1600" b="0" i="1" u="none" strike="noStrike" cap="none" normalizeH="0" baseline="0" dirty="0">
                <a:ln>
                  <a:noFill/>
                </a:ln>
                <a:solidFill>
                  <a:srgbClr val="69676C"/>
                </a:solidFill>
                <a:effectLst/>
                <a:latin typeface="JetBrains Mono"/>
              </a:rPr>
            </a:br>
            <a:r>
              <a:rPr kumimoji="0" lang="tr-TR" altLang="tr-TR" sz="1600" b="0" i="1" u="none" strike="noStrike" cap="none" normalizeH="0" baseline="0" dirty="0" err="1">
                <a:ln>
                  <a:noFill/>
                </a:ln>
                <a:solidFill>
                  <a:srgbClr val="5AD4E6"/>
                </a:solidFill>
                <a:effectLst/>
                <a:latin typeface="JetBrains Mono"/>
              </a:rPr>
              <a:t>print</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err="1">
                <a:ln>
                  <a:noFill/>
                </a:ln>
                <a:solidFill>
                  <a:srgbClr val="F7F1FF"/>
                </a:solidFill>
                <a:effectLst/>
                <a:latin typeface="JetBrains Mono"/>
              </a:rPr>
              <a:t>l_deepcopy</a:t>
            </a:r>
            <a:r>
              <a:rPr kumimoji="0" lang="tr-TR" altLang="tr-TR" sz="1600" b="0" i="0" u="none" strike="noStrike" cap="none" normalizeH="0" baseline="0" dirty="0">
                <a:ln>
                  <a:noFill/>
                </a:ln>
                <a:solidFill>
                  <a:srgbClr val="8B888F"/>
                </a:solidFill>
                <a:effectLst/>
                <a:latin typeface="JetBrains Mono"/>
              </a:rPr>
              <a:t>)</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
        <p:nvSpPr>
          <p:cNvPr id="20" name="Başlık 2">
            <a:extLst>
              <a:ext uri="{FF2B5EF4-FFF2-40B4-BE49-F238E27FC236}">
                <a16:creationId xmlns:a16="http://schemas.microsoft.com/office/drawing/2014/main" id="{9267564F-C6A7-5336-3050-4B069F2DB091}"/>
              </a:ext>
            </a:extLst>
          </p:cNvPr>
          <p:cNvSpPr>
            <a:spLocks noGrp="1"/>
          </p:cNvSpPr>
          <p:nvPr>
            <p:ph type="title"/>
          </p:nvPr>
        </p:nvSpPr>
        <p:spPr>
          <a:xfrm>
            <a:off x="1299600" y="760380"/>
            <a:ext cx="2446934" cy="763500"/>
          </a:xfrm>
        </p:spPr>
        <p:txBody>
          <a:bodyPr/>
          <a:lstStyle/>
          <a:p>
            <a:r>
              <a:rPr lang="tr-TR" sz="4000" b="0" dirty="0">
                <a:effectLst>
                  <a:outerShdw blurRad="38100" dist="38100" dir="2700000" algn="tl">
                    <a:srgbClr val="000000">
                      <a:alpha val="43137"/>
                    </a:srgbClr>
                  </a:outerShdw>
                </a:effectLst>
                <a:latin typeface="Anurati" pitchFamily="50" charset="0"/>
              </a:rPr>
              <a:t>ORNEK</a:t>
            </a:r>
          </a:p>
        </p:txBody>
      </p:sp>
    </p:spTree>
    <p:extLst>
      <p:ext uri="{BB962C8B-B14F-4D97-AF65-F5344CB8AC3E}">
        <p14:creationId xmlns:p14="http://schemas.microsoft.com/office/powerpoint/2010/main" val="354285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2">
            <a:extLst>
              <a:ext uri="{FF2B5EF4-FFF2-40B4-BE49-F238E27FC236}">
                <a16:creationId xmlns:a16="http://schemas.microsoft.com/office/drawing/2014/main" id="{EC5A31D0-E59F-94E3-6559-47551751BCAF}"/>
              </a:ext>
            </a:extLst>
          </p:cNvPr>
          <p:cNvSpPr>
            <a:spLocks noGrp="1"/>
          </p:cNvSpPr>
          <p:nvPr>
            <p:ph type="title"/>
          </p:nvPr>
        </p:nvSpPr>
        <p:spPr>
          <a:xfrm>
            <a:off x="2102033" y="1256364"/>
            <a:ext cx="7319717" cy="763500"/>
          </a:xfrm>
        </p:spPr>
        <p:txBody>
          <a:bodyPr/>
          <a:lstStyle/>
          <a:p>
            <a:r>
              <a:rPr lang="tr-TR" sz="4000" dirty="0">
                <a:latin typeface="Trajan Pro" panose="02020502050506020301" pitchFamily="18" charset="0"/>
              </a:rPr>
              <a:t>4.4 Nesneleri Sıralama</a:t>
            </a:r>
          </a:p>
        </p:txBody>
      </p:sp>
      <p:sp>
        <p:nvSpPr>
          <p:cNvPr id="14" name="Başlık 2">
            <a:extLst>
              <a:ext uri="{FF2B5EF4-FFF2-40B4-BE49-F238E27FC236}">
                <a16:creationId xmlns:a16="http://schemas.microsoft.com/office/drawing/2014/main" id="{4192B1FC-7D11-7A96-C281-92FF604CF16B}"/>
              </a:ext>
            </a:extLst>
          </p:cNvPr>
          <p:cNvSpPr txBox="1">
            <a:spLocks/>
          </p:cNvSpPr>
          <p:nvPr/>
        </p:nvSpPr>
        <p:spPr>
          <a:xfrm>
            <a:off x="6898145" y="1814607"/>
            <a:ext cx="4184722"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sz="3200" dirty="0">
                <a:latin typeface="Trajan Pro" panose="02020502050506020301" pitchFamily="18" charset="0"/>
              </a:rPr>
              <a:t>(Item Ordering)</a:t>
            </a:r>
          </a:p>
        </p:txBody>
      </p:sp>
      <p:sp>
        <p:nvSpPr>
          <p:cNvPr id="15" name="Metin Yer Tutucusu 3">
            <a:extLst>
              <a:ext uri="{FF2B5EF4-FFF2-40B4-BE49-F238E27FC236}">
                <a16:creationId xmlns:a16="http://schemas.microsoft.com/office/drawing/2014/main" id="{04242320-BFD1-9E8B-5DF8-D642F9881902}"/>
              </a:ext>
            </a:extLst>
          </p:cNvPr>
          <p:cNvSpPr txBox="1">
            <a:spLocks/>
          </p:cNvSpPr>
          <p:nvPr/>
        </p:nvSpPr>
        <p:spPr>
          <a:xfrm>
            <a:off x="1170806" y="2663285"/>
            <a:ext cx="9912061" cy="32332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Font typeface="Roboto Mono"/>
              <a:buNone/>
            </a:pPr>
            <a:r>
              <a:rPr lang="tr-TR" dirty="0"/>
              <a:t>Şimdi dikkatimizi, </a:t>
            </a:r>
            <a:r>
              <a:rPr lang="tr-TR" dirty="0" err="1">
                <a:solidFill>
                  <a:schemeClr val="accent4">
                    <a:lumMod val="60000"/>
                    <a:lumOff val="40000"/>
                  </a:schemeClr>
                </a:solidFill>
              </a:rPr>
              <a:t>PyList</a:t>
            </a:r>
            <a:r>
              <a:rPr lang="tr-TR" dirty="0"/>
              <a:t> veri türümüzdeki sıralama yöntemini uygulamaya çevirelim. Bir dizi öğeyi sıralamak için, dizideki öğelerin bir şekilde düzenlenmiş olması gerekir. Örneğin, bir düzlemdeki kartezyen koordinatları temsil etmek için kullanılan bir sınıfa odaklanalım. Bu sınıfa </a:t>
            </a:r>
            <a:r>
              <a:rPr lang="en-US" dirty="0">
                <a:solidFill>
                  <a:schemeClr val="accent6">
                    <a:lumMod val="60000"/>
                    <a:lumOff val="40000"/>
                  </a:schemeClr>
                </a:solidFill>
              </a:rPr>
              <a:t>“</a:t>
            </a:r>
            <a:r>
              <a:rPr lang="tr-TR" dirty="0">
                <a:solidFill>
                  <a:schemeClr val="accent6">
                    <a:lumMod val="60000"/>
                    <a:lumOff val="40000"/>
                  </a:schemeClr>
                </a:solidFill>
              </a:rPr>
              <a:t>Point</a:t>
            </a:r>
            <a:r>
              <a:rPr lang="en-US" dirty="0">
                <a:solidFill>
                  <a:schemeClr val="accent6">
                    <a:lumMod val="60000"/>
                    <a:lumOff val="40000"/>
                  </a:schemeClr>
                </a:solidFill>
              </a:rPr>
              <a:t>”</a:t>
            </a:r>
            <a:r>
              <a:rPr lang="tr-TR" dirty="0"/>
              <a:t> diyeceğiz ve içinde bir (x, y) çifti bulunacaktır. </a:t>
            </a:r>
            <a:r>
              <a:rPr lang="tr-TR" dirty="0">
                <a:solidFill>
                  <a:schemeClr val="accent6">
                    <a:lumMod val="60000"/>
                    <a:lumOff val="40000"/>
                  </a:schemeClr>
                </a:solidFill>
              </a:rPr>
              <a:t>Point</a:t>
            </a:r>
            <a:r>
              <a:rPr lang="tr-TR" dirty="0"/>
              <a:t> nesnelerini x ekseni üzerinden yönlendirilmiş mesafelerine göre sıralayacağız. Başka bir deyişle, nesneleri y-koordinatlarına göre sıralayacağız.</a:t>
            </a:r>
          </a:p>
        </p:txBody>
      </p:sp>
      <p:sp>
        <p:nvSpPr>
          <p:cNvPr id="16" name="Dikdörtgen 15">
            <a:extLst>
              <a:ext uri="{FF2B5EF4-FFF2-40B4-BE49-F238E27FC236}">
                <a16:creationId xmlns:a16="http://schemas.microsoft.com/office/drawing/2014/main" id="{BF2A0B05-3E01-F305-AA86-214D6F15B4ED}"/>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6715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2">
            <a:extLst>
              <a:ext uri="{FF2B5EF4-FFF2-40B4-BE49-F238E27FC236}">
                <a16:creationId xmlns:a16="http://schemas.microsoft.com/office/drawing/2014/main" id="{D4E9E283-BC83-D227-F83C-30B090DFAC2B}"/>
              </a:ext>
            </a:extLst>
          </p:cNvPr>
          <p:cNvSpPr txBox="1">
            <a:spLocks/>
          </p:cNvSpPr>
          <p:nvPr/>
        </p:nvSpPr>
        <p:spPr>
          <a:xfrm>
            <a:off x="1196100" y="354848"/>
            <a:ext cx="55857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dirty="0">
                <a:latin typeface="Trajan Pro" panose="02020502050506020301" pitchFamily="18" charset="0"/>
              </a:rPr>
              <a:t>4.4.1 Nokta Sınıfı</a:t>
            </a:r>
          </a:p>
        </p:txBody>
      </p:sp>
      <p:sp>
        <p:nvSpPr>
          <p:cNvPr id="8" name="Başlık 2">
            <a:extLst>
              <a:ext uri="{FF2B5EF4-FFF2-40B4-BE49-F238E27FC236}">
                <a16:creationId xmlns:a16="http://schemas.microsoft.com/office/drawing/2014/main" id="{A81028C4-F032-5F3D-AB6D-52E99FDADC0A}"/>
              </a:ext>
            </a:extLst>
          </p:cNvPr>
          <p:cNvSpPr txBox="1">
            <a:spLocks/>
          </p:cNvSpPr>
          <p:nvPr/>
        </p:nvSpPr>
        <p:spPr>
          <a:xfrm>
            <a:off x="6595534" y="803526"/>
            <a:ext cx="4565722"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sz="3200" dirty="0">
                <a:latin typeface="Trajan Pro" panose="02020502050506020301" pitchFamily="18" charset="0"/>
              </a:rPr>
              <a:t>(</a:t>
            </a:r>
            <a:r>
              <a:rPr lang="tr-TR" sz="3200" dirty="0" err="1">
                <a:latin typeface="Trajan Pro" panose="02020502050506020301" pitchFamily="18" charset="0"/>
              </a:rPr>
              <a:t>The</a:t>
            </a:r>
            <a:r>
              <a:rPr lang="tr-TR" sz="3200" dirty="0">
                <a:latin typeface="Trajan Pro" panose="02020502050506020301" pitchFamily="18" charset="0"/>
              </a:rPr>
              <a:t> Point Class)</a:t>
            </a:r>
          </a:p>
        </p:txBody>
      </p:sp>
      <p:sp>
        <p:nvSpPr>
          <p:cNvPr id="9" name="Metin Yer Tutucusu 3">
            <a:extLst>
              <a:ext uri="{FF2B5EF4-FFF2-40B4-BE49-F238E27FC236}">
                <a16:creationId xmlns:a16="http://schemas.microsoft.com/office/drawing/2014/main" id="{1CE209CC-DDD9-6BEF-8083-7C8D7A156394}"/>
              </a:ext>
            </a:extLst>
          </p:cNvPr>
          <p:cNvSpPr txBox="1">
            <a:spLocks/>
          </p:cNvSpPr>
          <p:nvPr/>
        </p:nvSpPr>
        <p:spPr>
          <a:xfrm>
            <a:off x="450527" y="1720940"/>
            <a:ext cx="7739912" cy="440046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Font typeface="Roboto Mono"/>
              <a:buNone/>
            </a:pPr>
            <a:r>
              <a:rPr lang="tr-TR" sz="1400" dirty="0"/>
              <a:t>Point sınıfının nesneleri bir sıralamaya sahiptir çünkü küçüktür operatörünü </a:t>
            </a:r>
            <a:r>
              <a:rPr lang="tr-TR" sz="1400" dirty="0">
                <a:solidFill>
                  <a:schemeClr val="accent6">
                    <a:lumMod val="60000"/>
                    <a:lumOff val="40000"/>
                  </a:schemeClr>
                </a:solidFill>
              </a:rPr>
              <a:t>(&lt;)</a:t>
            </a:r>
            <a:r>
              <a:rPr lang="tr-TR" sz="1400" dirty="0"/>
              <a:t> sınıfta bir </a:t>
            </a:r>
            <a:r>
              <a:rPr lang="tr-TR" sz="1400" dirty="0">
                <a:solidFill>
                  <a:schemeClr val="accent5">
                    <a:lumMod val="60000"/>
                    <a:lumOff val="40000"/>
                  </a:schemeClr>
                </a:solidFill>
              </a:rPr>
              <a:t>__</a:t>
            </a:r>
            <a:r>
              <a:rPr lang="tr-TR" sz="1400" dirty="0" err="1">
                <a:solidFill>
                  <a:schemeClr val="accent5">
                    <a:lumMod val="60000"/>
                    <a:lumOff val="40000"/>
                  </a:schemeClr>
                </a:solidFill>
              </a:rPr>
              <a:t>lt</a:t>
            </a:r>
            <a:r>
              <a:rPr lang="tr-TR" sz="1400" dirty="0">
                <a:solidFill>
                  <a:schemeClr val="accent5">
                    <a:lumMod val="60000"/>
                    <a:lumOff val="40000"/>
                  </a:schemeClr>
                </a:solidFill>
              </a:rPr>
              <a:t>__</a:t>
            </a:r>
            <a:r>
              <a:rPr lang="tr-TR" sz="1400" dirty="0"/>
              <a:t> yöntemi yazarak kullanabilirsiniz. Tanımlandıktan sonra, bu küçüktür operatörü sınıfın tüm elemanlarını sıralar. Yerleşik sınıfların çoğu veya Python'daki türler zaten </a:t>
            </a:r>
            <a:r>
              <a:rPr lang="tr-TR" sz="1400" dirty="0">
                <a:solidFill>
                  <a:schemeClr val="accent5">
                    <a:lumMod val="60000"/>
                    <a:lumOff val="40000"/>
                  </a:schemeClr>
                </a:solidFill>
              </a:rPr>
              <a:t>__</a:t>
            </a:r>
            <a:r>
              <a:rPr lang="tr-TR" sz="1400" dirty="0" err="1">
                <a:solidFill>
                  <a:schemeClr val="accent5">
                    <a:lumMod val="60000"/>
                    <a:lumOff val="40000"/>
                  </a:schemeClr>
                </a:solidFill>
              </a:rPr>
              <a:t>lt</a:t>
            </a:r>
            <a:r>
              <a:rPr lang="tr-TR" sz="1400" dirty="0">
                <a:solidFill>
                  <a:schemeClr val="accent5">
                    <a:lumMod val="60000"/>
                    <a:lumOff val="40000"/>
                  </a:schemeClr>
                </a:solidFill>
              </a:rPr>
              <a:t>__</a:t>
            </a:r>
            <a:r>
              <a:rPr lang="tr-TR" sz="1400" dirty="0"/>
              <a:t> yöntemi için bir uygulamaya sahiptir, bu nedenle </a:t>
            </a:r>
            <a:r>
              <a:rPr lang="tr-TR" sz="1400" dirty="0" err="1">
                <a:solidFill>
                  <a:schemeClr val="accent4">
                    <a:lumMod val="60000"/>
                    <a:lumOff val="40000"/>
                  </a:schemeClr>
                </a:solidFill>
              </a:rPr>
              <a:t>int</a:t>
            </a:r>
            <a:r>
              <a:rPr lang="tr-TR" sz="1400" dirty="0"/>
              <a:t>, </a:t>
            </a:r>
            <a:r>
              <a:rPr lang="tr-TR" sz="1400" dirty="0" err="1">
                <a:solidFill>
                  <a:schemeClr val="accent4">
                    <a:lumMod val="60000"/>
                    <a:lumOff val="40000"/>
                  </a:schemeClr>
                </a:solidFill>
              </a:rPr>
              <a:t>float</a:t>
            </a:r>
            <a:r>
              <a:rPr lang="tr-TR" sz="1400" dirty="0"/>
              <a:t> ve </a:t>
            </a:r>
            <a:r>
              <a:rPr lang="tr-TR" sz="1400" dirty="0" err="1">
                <a:solidFill>
                  <a:schemeClr val="accent4">
                    <a:lumMod val="60000"/>
                    <a:lumOff val="40000"/>
                  </a:schemeClr>
                </a:solidFill>
              </a:rPr>
              <a:t>str</a:t>
            </a:r>
            <a:r>
              <a:rPr lang="tr-TR" sz="1400" dirty="0"/>
              <a:t> gibi türler için bu yöntemi tanımlamanız gerekir. </a:t>
            </a:r>
            <a:r>
              <a:rPr lang="tr-TR" sz="1400" dirty="0" err="1"/>
              <a:t>String</a:t>
            </a:r>
            <a:r>
              <a:rPr lang="tr-TR" sz="1400" dirty="0"/>
              <a:t> ifadeler, </a:t>
            </a:r>
            <a:r>
              <a:rPr lang="tr-TR" sz="1400" dirty="0" err="1"/>
              <a:t>string</a:t>
            </a:r>
            <a:r>
              <a:rPr lang="tr-TR" sz="1400" dirty="0"/>
              <a:t> karşılaştırmasını destekleyen hemen hemen her dilde olduğu gibi Python'da da </a:t>
            </a:r>
            <a:r>
              <a:rPr lang="tr-TR" sz="1400" dirty="0">
                <a:solidFill>
                  <a:schemeClr val="accent3">
                    <a:lumMod val="75000"/>
                  </a:schemeClr>
                </a:solidFill>
              </a:rPr>
              <a:t>sözlüksel</a:t>
            </a:r>
            <a:r>
              <a:rPr lang="tr-TR" sz="1400" dirty="0"/>
              <a:t> </a:t>
            </a:r>
            <a:r>
              <a:rPr lang="tr-TR" sz="1400" dirty="0">
                <a:solidFill>
                  <a:schemeClr val="accent6">
                    <a:lumMod val="60000"/>
                    <a:lumOff val="40000"/>
                  </a:schemeClr>
                </a:solidFill>
              </a:rPr>
              <a:t>(</a:t>
            </a:r>
            <a:r>
              <a:rPr lang="tr-TR" sz="1400" dirty="0" err="1">
                <a:solidFill>
                  <a:schemeClr val="accent6">
                    <a:lumMod val="60000"/>
                    <a:lumOff val="40000"/>
                  </a:schemeClr>
                </a:solidFill>
              </a:rPr>
              <a:t>lexicographically</a:t>
            </a:r>
            <a:r>
              <a:rPr lang="tr-TR" sz="1400" dirty="0">
                <a:solidFill>
                  <a:schemeClr val="accent6">
                    <a:lumMod val="60000"/>
                    <a:lumOff val="40000"/>
                  </a:schemeClr>
                </a:solidFill>
              </a:rPr>
              <a:t>)</a:t>
            </a:r>
            <a:r>
              <a:rPr lang="tr-TR" sz="1400" dirty="0"/>
              <a:t> olarak karşılaştırılır. Sözlüksel sıralama, bir karakterin diğer </a:t>
            </a:r>
            <a:r>
              <a:rPr lang="tr-TR" sz="1400" dirty="0" err="1"/>
              <a:t>string</a:t>
            </a:r>
            <a:r>
              <a:rPr lang="tr-TR" sz="1400" dirty="0"/>
              <a:t> ifadede karşılık gelen konumdaki karakterden farklı olduğu bulunana kadar </a:t>
            </a:r>
            <a:r>
              <a:rPr lang="tr-TR" sz="1400" dirty="0" err="1"/>
              <a:t>string</a:t>
            </a:r>
            <a:r>
              <a:rPr lang="en-US" sz="1400" dirty="0"/>
              <a:t>’</a:t>
            </a:r>
            <a:r>
              <a:rPr lang="en-US" sz="1400" dirty="0" err="1"/>
              <a:t>ler</a:t>
            </a:r>
            <a:r>
              <a:rPr lang="tr-TR" sz="1400" dirty="0"/>
              <a:t>in soldan sağa doğru karşılaştırıldığı anlamına gelir. Başka bir deyişle, bir dizi </a:t>
            </a:r>
            <a:r>
              <a:rPr lang="tr-TR" sz="1400" dirty="0" err="1"/>
              <a:t>string</a:t>
            </a:r>
            <a:r>
              <a:rPr lang="en-US" sz="1400" dirty="0"/>
              <a:t>’</a:t>
            </a:r>
            <a:r>
              <a:rPr lang="tr-TR" sz="1400" dirty="0"/>
              <a:t>i sıralamak, sözlükte göreceğiniz gibi alfabetik olarak sıralanacakları anlamına gelir. Bazı koşullar altında listeler de sıralanabilir. Listelerin bir sıralamaya sahip olması için, listeler içinde karşılık gelen indekslerdeki elemanlar sıralanabilir olmalıdır.</a:t>
            </a:r>
          </a:p>
        </p:txBody>
      </p:sp>
      <p:sp>
        <p:nvSpPr>
          <p:cNvPr id="14" name="Dikdörtgen 13">
            <a:extLst>
              <a:ext uri="{FF2B5EF4-FFF2-40B4-BE49-F238E27FC236}">
                <a16:creationId xmlns:a16="http://schemas.microsoft.com/office/drawing/2014/main" id="{DC73C7E3-F955-F581-AFC1-8B951795E7E6}"/>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4">
            <a:extLst>
              <a:ext uri="{FF2B5EF4-FFF2-40B4-BE49-F238E27FC236}">
                <a16:creationId xmlns:a16="http://schemas.microsoft.com/office/drawing/2014/main" id="{5872FEAA-2C34-6CE4-555A-AA8EDF5E3BBF}"/>
              </a:ext>
            </a:extLst>
          </p:cNvPr>
          <p:cNvSpPr>
            <a:spLocks noChangeArrowheads="1"/>
          </p:cNvSpPr>
          <p:nvPr/>
        </p:nvSpPr>
        <p:spPr bwMode="auto">
          <a:xfrm>
            <a:off x="8190439" y="2260924"/>
            <a:ext cx="3809999" cy="329320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300" b="0" i="0" u="none" strike="noStrike" cap="none" normalizeH="0" baseline="0" dirty="0" err="1">
                <a:ln>
                  <a:noFill/>
                </a:ln>
                <a:solidFill>
                  <a:srgbClr val="FC618D"/>
                </a:solidFill>
                <a:effectLst/>
                <a:latin typeface="JetBrains Mono"/>
              </a:rPr>
              <a:t>import</a:t>
            </a:r>
            <a:r>
              <a:rPr kumimoji="0" lang="tr-TR" altLang="tr-TR" sz="1300" b="0" i="0" u="none" strike="noStrike" cap="none" normalizeH="0" baseline="0" dirty="0">
                <a:ln>
                  <a:noFill/>
                </a:ln>
                <a:solidFill>
                  <a:srgbClr val="FC618D"/>
                </a:solidFill>
                <a:effectLst/>
                <a:latin typeface="JetBrains Mono"/>
              </a:rPr>
              <a:t> </a:t>
            </a:r>
            <a:r>
              <a:rPr kumimoji="0" lang="tr-TR" altLang="tr-TR" sz="1300" b="0" i="0" u="none" strike="noStrike" cap="none" normalizeH="0" baseline="0" dirty="0" err="1">
                <a:ln>
                  <a:noFill/>
                </a:ln>
                <a:solidFill>
                  <a:srgbClr val="F7F1FF"/>
                </a:solidFill>
                <a:effectLst/>
                <a:latin typeface="JetBrains Mono"/>
              </a:rPr>
              <a:t>turtle</a:t>
            </a:r>
            <a:br>
              <a:rPr kumimoji="0" lang="tr-TR" altLang="tr-TR" sz="1300" b="0" i="0" u="none" strike="noStrike" cap="none" normalizeH="0" baseline="0" dirty="0">
                <a:ln>
                  <a:noFill/>
                </a:ln>
                <a:solidFill>
                  <a:srgbClr val="F7F1FF"/>
                </a:solidFill>
                <a:effectLst/>
                <a:latin typeface="JetBrains Mono"/>
              </a:rPr>
            </a:br>
            <a:br>
              <a:rPr kumimoji="0" lang="tr-TR" altLang="tr-TR" sz="1300" b="0" i="0" u="none" strike="noStrike" cap="none" normalizeH="0" baseline="0" dirty="0">
                <a:ln>
                  <a:noFill/>
                </a:ln>
                <a:solidFill>
                  <a:srgbClr val="F7F1FF"/>
                </a:solidFill>
                <a:effectLst/>
                <a:latin typeface="JetBrains Mono"/>
              </a:rPr>
            </a:br>
            <a:br>
              <a:rPr kumimoji="0" lang="tr-TR" altLang="tr-TR" sz="1300" b="0" i="0" u="none" strike="noStrike" cap="none" normalizeH="0" baseline="0" dirty="0">
                <a:ln>
                  <a:noFill/>
                </a:ln>
                <a:solidFill>
                  <a:srgbClr val="F7F1FF"/>
                </a:solidFill>
                <a:effectLst/>
                <a:latin typeface="JetBrains Mono"/>
              </a:rPr>
            </a:br>
            <a:r>
              <a:rPr kumimoji="0" lang="tr-TR" altLang="tr-TR" sz="1300" b="0" i="0" u="none" strike="noStrike" cap="none" normalizeH="0" baseline="0" dirty="0" err="1">
                <a:ln>
                  <a:noFill/>
                </a:ln>
                <a:solidFill>
                  <a:srgbClr val="FC618D"/>
                </a:solidFill>
                <a:effectLst/>
                <a:latin typeface="JetBrains Mono"/>
              </a:rPr>
              <a:t>class</a:t>
            </a:r>
            <a:r>
              <a:rPr kumimoji="0" lang="tr-TR" altLang="tr-TR" sz="1300" b="0" i="0" u="none" strike="noStrike" cap="none" normalizeH="0" baseline="0" dirty="0">
                <a:ln>
                  <a:noFill/>
                </a:ln>
                <a:solidFill>
                  <a:srgbClr val="FC618D"/>
                </a:solidFill>
                <a:effectLst/>
                <a:latin typeface="JetBrains Mono"/>
              </a:rPr>
              <a:t> </a:t>
            </a:r>
            <a:r>
              <a:rPr kumimoji="0" lang="tr-TR" altLang="tr-TR" sz="1300" b="0" i="0" u="none" strike="noStrike" cap="none" normalizeH="0" baseline="0" dirty="0">
                <a:ln>
                  <a:noFill/>
                </a:ln>
                <a:solidFill>
                  <a:srgbClr val="7BD88F"/>
                </a:solidFill>
                <a:effectLst/>
                <a:latin typeface="JetBrains Mono"/>
              </a:rPr>
              <a:t>Point</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err="1">
                <a:ln>
                  <a:noFill/>
                </a:ln>
                <a:solidFill>
                  <a:srgbClr val="F7F1FF"/>
                </a:solidFill>
                <a:effectLst/>
                <a:latin typeface="JetBrains Mono"/>
              </a:rPr>
              <a:t>turtle</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F7F1FF"/>
                </a:solidFill>
                <a:effectLst/>
                <a:latin typeface="JetBrains Mono"/>
              </a:rPr>
              <a:t>RawTurtle</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br>
              <a:rPr kumimoji="0" lang="tr-TR" altLang="tr-TR" sz="1300" b="0" i="0" u="none" strike="noStrike" cap="none" normalizeH="0" baseline="0" dirty="0">
                <a:ln>
                  <a:noFill/>
                </a:ln>
                <a:solidFill>
                  <a:srgbClr val="FC618D"/>
                </a:solidFill>
                <a:effectLst/>
                <a:latin typeface="JetBrains Mono"/>
              </a:rPr>
            </a:br>
            <a:r>
              <a:rPr kumimoji="0" lang="tr-TR" altLang="tr-TR" sz="1300" b="0" i="0" u="none" strike="noStrike" cap="none" normalizeH="0" baseline="0" dirty="0">
                <a:ln>
                  <a:noFill/>
                </a:ln>
                <a:solidFill>
                  <a:srgbClr val="FC618D"/>
                </a:solidFill>
                <a:effectLst/>
                <a:latin typeface="JetBrains Mono"/>
              </a:rPr>
              <a:t>    def </a:t>
            </a:r>
            <a:r>
              <a:rPr kumimoji="0" lang="tr-TR" altLang="tr-TR" sz="1300" b="0" i="1" u="none" strike="noStrike" cap="none" normalizeH="0" baseline="0" dirty="0">
                <a:ln>
                  <a:noFill/>
                </a:ln>
                <a:solidFill>
                  <a:srgbClr val="7BD88F"/>
                </a:solidFill>
                <a:effectLst/>
                <a:latin typeface="JetBrains Mono"/>
              </a:rPr>
              <a:t>__</a:t>
            </a:r>
            <a:r>
              <a:rPr kumimoji="0" lang="tr-TR" altLang="tr-TR" sz="1300" b="0" i="1" u="none" strike="noStrike" cap="none" normalizeH="0" baseline="0" dirty="0" err="1">
                <a:ln>
                  <a:noFill/>
                </a:ln>
                <a:solidFill>
                  <a:srgbClr val="7BD88F"/>
                </a:solidFill>
                <a:effectLst/>
                <a:latin typeface="JetBrains Mono"/>
              </a:rPr>
              <a:t>init</a:t>
            </a:r>
            <a:r>
              <a:rPr kumimoji="0" lang="tr-TR" altLang="tr-TR" sz="1300" b="0" i="1" u="none" strike="noStrike" cap="none" normalizeH="0" baseline="0" dirty="0">
                <a:ln>
                  <a:noFill/>
                </a:ln>
                <a:solidFill>
                  <a:srgbClr val="7BD88F"/>
                </a:solidFill>
                <a:effectLst/>
                <a:latin typeface="JetBrains Mono"/>
              </a:rPr>
              <a:t>__</a:t>
            </a:r>
            <a:r>
              <a:rPr kumimoji="0" lang="tr-TR" altLang="tr-TR" sz="1300" b="0" i="0" u="none" strike="noStrike" cap="none" normalizeH="0" baseline="0" dirty="0">
                <a:ln>
                  <a:noFill/>
                </a:ln>
                <a:solidFill>
                  <a:srgbClr val="8B888F"/>
                </a:solidFill>
                <a:effectLst/>
                <a:latin typeface="JetBrains Mono"/>
              </a:rPr>
              <a:t>(</a:t>
            </a:r>
            <a:r>
              <a:rPr kumimoji="0" lang="tr-TR" altLang="tr-TR" sz="1300" b="0" i="1" u="none" strike="noStrike" cap="none" normalizeH="0" baseline="0" dirty="0">
                <a:ln>
                  <a:noFill/>
                </a:ln>
                <a:solidFill>
                  <a:srgbClr val="C1C0C0"/>
                </a:solidFill>
                <a:effectLst/>
                <a:latin typeface="JetBrains Mono"/>
              </a:rPr>
              <a:t>self</a:t>
            </a: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err="1">
                <a:ln>
                  <a:noFill/>
                </a:ln>
                <a:solidFill>
                  <a:srgbClr val="F59762"/>
                </a:solidFill>
                <a:effectLst/>
                <a:latin typeface="JetBrains Mono"/>
              </a:rPr>
              <a:t>canvas</a:t>
            </a: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a:ln>
                  <a:noFill/>
                </a:ln>
                <a:solidFill>
                  <a:srgbClr val="F59762"/>
                </a:solidFill>
                <a:effectLst/>
                <a:latin typeface="JetBrains Mono"/>
              </a:rPr>
              <a:t>x</a:t>
            </a: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a:ln>
                  <a:noFill/>
                </a:ln>
                <a:solidFill>
                  <a:srgbClr val="F59762"/>
                </a:solidFill>
                <a:effectLst/>
                <a:latin typeface="JetBrains Mono"/>
              </a:rPr>
              <a:t>y</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br>
              <a:rPr kumimoji="0" lang="tr-TR" altLang="tr-TR" sz="1300" b="0" i="0" u="none" strike="noStrike" cap="none" normalizeH="0" baseline="0" dirty="0">
                <a:ln>
                  <a:noFill/>
                </a:ln>
                <a:solidFill>
                  <a:srgbClr val="FC618D"/>
                </a:solidFill>
                <a:effectLst/>
                <a:latin typeface="JetBrains Mono"/>
              </a:rPr>
            </a:br>
            <a:r>
              <a:rPr kumimoji="0" lang="tr-TR" altLang="tr-TR" sz="1300" b="0" i="0" u="none" strike="noStrike" cap="none" normalizeH="0" baseline="0" dirty="0">
                <a:ln>
                  <a:noFill/>
                </a:ln>
                <a:solidFill>
                  <a:srgbClr val="FC618D"/>
                </a:solidFill>
                <a:effectLst/>
                <a:latin typeface="JetBrains Mono"/>
              </a:rPr>
              <a:t>        </a:t>
            </a:r>
            <a:r>
              <a:rPr kumimoji="0" lang="tr-TR" altLang="tr-TR" sz="1300" b="0" i="1" u="none" strike="noStrike" cap="none" normalizeH="0" baseline="0" dirty="0" err="1">
                <a:ln>
                  <a:noFill/>
                </a:ln>
                <a:solidFill>
                  <a:srgbClr val="5AD4E6"/>
                </a:solidFill>
                <a:effectLst/>
                <a:latin typeface="JetBrains Mono"/>
              </a:rPr>
              <a:t>super</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7BD88F"/>
                </a:solidFill>
                <a:effectLst/>
                <a:latin typeface="JetBrains Mono"/>
              </a:rPr>
              <a:t>__</a:t>
            </a:r>
            <a:r>
              <a:rPr kumimoji="0" lang="tr-TR" altLang="tr-TR" sz="1300" b="0" i="0" u="none" strike="noStrike" cap="none" normalizeH="0" baseline="0" dirty="0" err="1">
                <a:ln>
                  <a:noFill/>
                </a:ln>
                <a:solidFill>
                  <a:srgbClr val="7BD88F"/>
                </a:solidFill>
                <a:effectLst/>
                <a:latin typeface="JetBrains Mono"/>
              </a:rPr>
              <a:t>init</a:t>
            </a:r>
            <a:r>
              <a:rPr kumimoji="0" lang="tr-TR" altLang="tr-TR" sz="1300" b="0" i="0" u="none" strike="noStrike" cap="none" normalizeH="0" baseline="0" dirty="0">
                <a:ln>
                  <a:noFill/>
                </a:ln>
                <a:solidFill>
                  <a:srgbClr val="7BD88F"/>
                </a:solidFill>
                <a:effectLst/>
                <a:latin typeface="JetBrains Mono"/>
              </a:rPr>
              <a:t>__</a:t>
            </a:r>
            <a:r>
              <a:rPr kumimoji="0" lang="tr-TR" altLang="tr-TR" sz="1300" b="0" i="0" u="none" strike="noStrike" cap="none" normalizeH="0" baseline="0" dirty="0">
                <a:ln>
                  <a:noFill/>
                </a:ln>
                <a:solidFill>
                  <a:srgbClr val="8B888F"/>
                </a:solidFill>
                <a:effectLst/>
                <a:latin typeface="JetBrains Mono"/>
              </a:rPr>
              <a:t>(</a:t>
            </a:r>
            <a:r>
              <a:rPr kumimoji="0" lang="tr-TR" altLang="tr-TR" sz="1300" b="0" i="1" u="none" strike="noStrike" cap="none" normalizeH="0" baseline="0" dirty="0" err="1">
                <a:ln>
                  <a:noFill/>
                </a:ln>
                <a:solidFill>
                  <a:srgbClr val="F59762"/>
                </a:solidFill>
                <a:effectLst/>
                <a:latin typeface="JetBrains Mono"/>
              </a:rPr>
              <a:t>canvas</a:t>
            </a:r>
            <a:r>
              <a:rPr kumimoji="0" lang="tr-TR" altLang="tr-TR" sz="1300" b="0" i="0" u="none" strike="noStrike" cap="none" normalizeH="0" baseline="0" dirty="0">
                <a:ln>
                  <a:noFill/>
                </a:ln>
                <a:solidFill>
                  <a:srgbClr val="8B888F"/>
                </a:solidFill>
                <a:effectLst/>
                <a:latin typeface="JetBrains Mono"/>
              </a:rPr>
              <a:t>)</a:t>
            </a:r>
            <a:br>
              <a:rPr kumimoji="0" lang="tr-TR" altLang="tr-TR" sz="1300" b="0" i="0" u="none" strike="noStrike" cap="none" normalizeH="0" baseline="0" dirty="0">
                <a:ln>
                  <a:noFill/>
                </a:ln>
                <a:solidFill>
                  <a:srgbClr val="8B888F"/>
                </a:solidFill>
                <a:effectLst/>
                <a:latin typeface="JetBrains Mono"/>
              </a:rPr>
            </a:b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err="1">
                <a:ln>
                  <a:noFill/>
                </a:ln>
                <a:solidFill>
                  <a:srgbClr val="F59762"/>
                </a:solidFill>
                <a:effectLst/>
                <a:latin typeface="JetBrains Mono"/>
              </a:rPr>
              <a:t>canvas</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register_shape</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E566"/>
                </a:solidFill>
                <a:effectLst/>
                <a:latin typeface="JetBrains Mono"/>
              </a:rPr>
              <a:t>"</a:t>
            </a:r>
            <a:r>
              <a:rPr kumimoji="0" lang="tr-TR" altLang="tr-TR" sz="1300" b="0" i="0" u="none" strike="noStrike" cap="none" normalizeH="0" baseline="0" dirty="0" err="1">
                <a:ln>
                  <a:noFill/>
                </a:ln>
                <a:solidFill>
                  <a:srgbClr val="FCE566"/>
                </a:solidFill>
                <a:effectLst/>
                <a:latin typeface="JetBrains Mono"/>
              </a:rPr>
              <a:t>dot</a:t>
            </a:r>
            <a:r>
              <a:rPr kumimoji="0" lang="tr-TR" altLang="tr-TR" sz="1300" b="0" i="0" u="none" strike="noStrike" cap="none" normalizeH="0" baseline="0" dirty="0">
                <a:ln>
                  <a:noFill/>
                </a:ln>
                <a:solidFill>
                  <a:srgbClr val="FCE566"/>
                </a:solidFill>
                <a:effectLst/>
                <a:latin typeface="JetBrains Mono"/>
              </a:rPr>
              <a:t>"</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3</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0</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0</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3</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3</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0</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0</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3</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a:t>
            </a:r>
            <a:r>
              <a:rPr kumimoji="0" lang="tr-TR" altLang="tr-TR" sz="1300" b="0" i="0" u="none" strike="noStrike" cap="none" normalizeH="0" baseline="0" dirty="0">
                <a:ln>
                  <a:noFill/>
                </a:ln>
                <a:solidFill>
                  <a:srgbClr val="8B888F"/>
                </a:solidFill>
                <a:effectLst/>
                <a:latin typeface="JetBrains Mono"/>
              </a:rPr>
              <a:t>)))</a:t>
            </a:r>
            <a:br>
              <a:rPr kumimoji="0" lang="tr-TR" altLang="tr-TR" sz="1300" b="0" i="0" u="none" strike="noStrike" cap="none" normalizeH="0" baseline="0" dirty="0">
                <a:ln>
                  <a:noFill/>
                </a:ln>
                <a:solidFill>
                  <a:srgbClr val="8B888F"/>
                </a:solidFill>
                <a:effectLst/>
                <a:latin typeface="JetBrains Mono"/>
              </a:rPr>
            </a:b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err="1">
                <a:ln>
                  <a:noFill/>
                </a:ln>
                <a:solidFill>
                  <a:srgbClr val="C1C0C0"/>
                </a:solidFill>
                <a:effectLst/>
                <a:latin typeface="JetBrains Mono"/>
              </a:rPr>
              <a:t>self</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shape</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E566"/>
                </a:solidFill>
                <a:effectLst/>
                <a:latin typeface="JetBrains Mono"/>
              </a:rPr>
              <a:t>"</a:t>
            </a:r>
            <a:r>
              <a:rPr kumimoji="0" lang="tr-TR" altLang="tr-TR" sz="1300" b="0" i="0" u="none" strike="noStrike" cap="none" normalizeH="0" baseline="0" dirty="0" err="1">
                <a:ln>
                  <a:noFill/>
                </a:ln>
                <a:solidFill>
                  <a:srgbClr val="FCE566"/>
                </a:solidFill>
                <a:effectLst/>
                <a:latin typeface="JetBrains Mono"/>
              </a:rPr>
              <a:t>dot</a:t>
            </a:r>
            <a:r>
              <a:rPr kumimoji="0" lang="tr-TR" altLang="tr-TR" sz="1300" b="0" i="0" u="none" strike="noStrike" cap="none" normalizeH="0" baseline="0" dirty="0">
                <a:ln>
                  <a:noFill/>
                </a:ln>
                <a:solidFill>
                  <a:srgbClr val="FCE566"/>
                </a:solidFill>
                <a:effectLst/>
                <a:latin typeface="JetBrains Mono"/>
              </a:rPr>
              <a:t>"</a:t>
            </a:r>
            <a:r>
              <a:rPr kumimoji="0" lang="tr-TR" altLang="tr-TR" sz="1300" b="0" i="0" u="none" strike="noStrike" cap="none" normalizeH="0" baseline="0" dirty="0">
                <a:ln>
                  <a:noFill/>
                </a:ln>
                <a:solidFill>
                  <a:srgbClr val="8B888F"/>
                </a:solidFill>
                <a:effectLst/>
                <a:latin typeface="JetBrains Mono"/>
              </a:rPr>
              <a:t>)</a:t>
            </a:r>
            <a:br>
              <a:rPr kumimoji="0" lang="tr-TR" altLang="tr-TR" sz="1300" b="0" i="0" u="none" strike="noStrike" cap="none" normalizeH="0" baseline="0" dirty="0">
                <a:ln>
                  <a:noFill/>
                </a:ln>
                <a:solidFill>
                  <a:srgbClr val="8B888F"/>
                </a:solidFill>
                <a:effectLst/>
                <a:latin typeface="JetBrains Mono"/>
              </a:rPr>
            </a:b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err="1">
                <a:ln>
                  <a:noFill/>
                </a:ln>
                <a:solidFill>
                  <a:srgbClr val="C1C0C0"/>
                </a:solidFill>
                <a:effectLst/>
                <a:latin typeface="JetBrains Mono"/>
              </a:rPr>
              <a:t>self</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speed</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948AE3"/>
                </a:solidFill>
                <a:effectLst/>
                <a:latin typeface="JetBrains Mono"/>
              </a:rPr>
              <a:t>200</a:t>
            </a:r>
            <a:r>
              <a:rPr kumimoji="0" lang="tr-TR" altLang="tr-TR" sz="1300" b="0" i="0" u="none" strike="noStrike" cap="none" normalizeH="0" baseline="0" dirty="0">
                <a:ln>
                  <a:noFill/>
                </a:ln>
                <a:solidFill>
                  <a:srgbClr val="8B888F"/>
                </a:solidFill>
                <a:effectLst/>
                <a:latin typeface="JetBrains Mono"/>
              </a:rPr>
              <a:t>)</a:t>
            </a:r>
            <a:br>
              <a:rPr kumimoji="0" lang="tr-TR" altLang="tr-TR" sz="1300" b="0" i="0" u="none" strike="noStrike" cap="none" normalizeH="0" baseline="0" dirty="0">
                <a:ln>
                  <a:noFill/>
                </a:ln>
                <a:solidFill>
                  <a:srgbClr val="8B888F"/>
                </a:solidFill>
                <a:effectLst/>
                <a:latin typeface="JetBrains Mono"/>
              </a:rPr>
            </a:b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err="1">
                <a:ln>
                  <a:noFill/>
                </a:ln>
                <a:solidFill>
                  <a:srgbClr val="C1C0C0"/>
                </a:solidFill>
                <a:effectLst/>
                <a:latin typeface="JetBrains Mono"/>
              </a:rPr>
              <a:t>self</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penup</a:t>
            </a:r>
            <a:r>
              <a:rPr kumimoji="0" lang="tr-TR" altLang="tr-TR" sz="1300" b="0" i="0" u="none" strike="noStrike" cap="none" normalizeH="0" baseline="0" dirty="0">
                <a:ln>
                  <a:noFill/>
                </a:ln>
                <a:solidFill>
                  <a:srgbClr val="8B888F"/>
                </a:solidFill>
                <a:effectLst/>
                <a:latin typeface="JetBrains Mono"/>
              </a:rPr>
              <a:t>()</a:t>
            </a:r>
            <a:br>
              <a:rPr kumimoji="0" lang="tr-TR" altLang="tr-TR" sz="1300" b="0" i="0" u="none" strike="noStrike" cap="none" normalizeH="0" baseline="0" dirty="0">
                <a:ln>
                  <a:noFill/>
                </a:ln>
                <a:solidFill>
                  <a:srgbClr val="8B888F"/>
                </a:solidFill>
                <a:effectLst/>
                <a:latin typeface="JetBrains Mono"/>
              </a:rPr>
            </a:b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err="1">
                <a:ln>
                  <a:noFill/>
                </a:ln>
                <a:solidFill>
                  <a:srgbClr val="C1C0C0"/>
                </a:solidFill>
                <a:effectLst/>
                <a:latin typeface="JetBrains Mono"/>
              </a:rPr>
              <a:t>self</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goto</a:t>
            </a:r>
            <a:r>
              <a:rPr kumimoji="0" lang="tr-TR" altLang="tr-TR" sz="1300" b="0" i="0" u="none" strike="noStrike" cap="none" normalizeH="0" baseline="0" dirty="0">
                <a:ln>
                  <a:noFill/>
                </a:ln>
                <a:solidFill>
                  <a:srgbClr val="8B888F"/>
                </a:solidFill>
                <a:effectLst/>
                <a:latin typeface="JetBrains Mono"/>
              </a:rPr>
              <a:t>(</a:t>
            </a:r>
            <a:r>
              <a:rPr kumimoji="0" lang="tr-TR" altLang="tr-TR" sz="1300" b="0" i="1" u="none" strike="noStrike" cap="none" normalizeH="0" baseline="0" dirty="0" err="1">
                <a:ln>
                  <a:noFill/>
                </a:ln>
                <a:solidFill>
                  <a:srgbClr val="F59762"/>
                </a:solidFill>
                <a:effectLst/>
                <a:latin typeface="JetBrains Mono"/>
              </a:rPr>
              <a:t>x</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1" u="none" strike="noStrike" cap="none" normalizeH="0" baseline="0" dirty="0" err="1">
                <a:ln>
                  <a:noFill/>
                </a:ln>
                <a:solidFill>
                  <a:srgbClr val="F59762"/>
                </a:solidFill>
                <a:effectLst/>
                <a:latin typeface="JetBrains Mono"/>
              </a:rPr>
              <a:t>y</a:t>
            </a:r>
            <a:r>
              <a:rPr kumimoji="0" lang="tr-TR" altLang="tr-TR" sz="1300" b="0" i="0" u="none" strike="noStrike" cap="none" normalizeH="0" baseline="0" dirty="0">
                <a:ln>
                  <a:noFill/>
                </a:ln>
                <a:solidFill>
                  <a:srgbClr val="8B888F"/>
                </a:solidFill>
                <a:effectLst/>
                <a:latin typeface="JetBrains Mono"/>
              </a:rPr>
              <a:t>)</a:t>
            </a:r>
            <a:br>
              <a:rPr kumimoji="0" lang="tr-TR" altLang="tr-TR" sz="1300" b="0" i="0" u="none" strike="noStrike" cap="none" normalizeH="0" baseline="0" dirty="0">
                <a:ln>
                  <a:noFill/>
                </a:ln>
                <a:solidFill>
                  <a:srgbClr val="8B888F"/>
                </a:solidFill>
                <a:effectLst/>
                <a:latin typeface="JetBrains Mono"/>
              </a:rPr>
            </a:br>
            <a:r>
              <a:rPr kumimoji="0" lang="tr-TR" altLang="tr-TR" sz="1300" b="0" i="0" u="none" strike="noStrike" cap="none" normalizeH="0" baseline="0" dirty="0">
                <a:ln>
                  <a:noFill/>
                </a:ln>
                <a:solidFill>
                  <a:srgbClr val="8B888F"/>
                </a:solidFill>
                <a:effectLst/>
                <a:latin typeface="JetBrains Mono"/>
              </a:rPr>
              <a:t>    </a:t>
            </a:r>
            <a:r>
              <a:rPr kumimoji="0" lang="tr-TR" altLang="tr-TR" sz="1300" b="0" i="0" u="none" strike="noStrike" cap="none" normalizeH="0" baseline="0" dirty="0">
                <a:ln>
                  <a:noFill/>
                </a:ln>
                <a:solidFill>
                  <a:srgbClr val="FC618D"/>
                </a:solidFill>
                <a:effectLst/>
                <a:latin typeface="JetBrains Mono"/>
              </a:rPr>
              <a:t>def </a:t>
            </a:r>
            <a:r>
              <a:rPr kumimoji="0" lang="tr-TR" altLang="tr-TR" sz="1300" b="0" i="1" u="none" strike="noStrike" cap="none" normalizeH="0" baseline="0" dirty="0">
                <a:ln>
                  <a:noFill/>
                </a:ln>
                <a:solidFill>
                  <a:srgbClr val="7BD88F"/>
                </a:solidFill>
                <a:effectLst/>
                <a:latin typeface="JetBrains Mono"/>
              </a:rPr>
              <a:t>__</a:t>
            </a:r>
            <a:r>
              <a:rPr kumimoji="0" lang="tr-TR" altLang="tr-TR" sz="1300" b="0" i="1" u="none" strike="noStrike" cap="none" normalizeH="0" baseline="0" dirty="0" err="1">
                <a:ln>
                  <a:noFill/>
                </a:ln>
                <a:solidFill>
                  <a:srgbClr val="7BD88F"/>
                </a:solidFill>
                <a:effectLst/>
                <a:latin typeface="JetBrains Mono"/>
              </a:rPr>
              <a:t>str</a:t>
            </a:r>
            <a:r>
              <a:rPr kumimoji="0" lang="tr-TR" altLang="tr-TR" sz="1300" b="0" i="1" u="none" strike="noStrike" cap="none" normalizeH="0" baseline="0" dirty="0">
                <a:ln>
                  <a:noFill/>
                </a:ln>
                <a:solidFill>
                  <a:srgbClr val="7BD88F"/>
                </a:solidFill>
                <a:effectLst/>
                <a:latin typeface="JetBrains Mono"/>
              </a:rPr>
              <a:t>__</a:t>
            </a:r>
            <a:r>
              <a:rPr kumimoji="0" lang="tr-TR" altLang="tr-TR" sz="1300" b="0" i="0" u="none" strike="noStrike" cap="none" normalizeH="0" baseline="0" dirty="0">
                <a:ln>
                  <a:noFill/>
                </a:ln>
                <a:solidFill>
                  <a:srgbClr val="8B888F"/>
                </a:solidFill>
                <a:effectLst/>
                <a:latin typeface="JetBrains Mono"/>
              </a:rPr>
              <a:t>(</a:t>
            </a:r>
            <a:r>
              <a:rPr kumimoji="0" lang="tr-TR" altLang="tr-TR" sz="1300" b="0" i="1" u="none" strike="noStrike" cap="none" normalizeH="0" baseline="0" dirty="0">
                <a:ln>
                  <a:noFill/>
                </a:ln>
                <a:solidFill>
                  <a:srgbClr val="C1C0C0"/>
                </a:solidFill>
                <a:effectLst/>
                <a:latin typeface="JetBrains Mono"/>
              </a:rPr>
              <a:t>self</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br>
              <a:rPr kumimoji="0" lang="tr-TR" altLang="tr-TR" sz="1300" b="0" i="0" u="none" strike="noStrike" cap="none" normalizeH="0" baseline="0" dirty="0">
                <a:ln>
                  <a:noFill/>
                </a:ln>
                <a:solidFill>
                  <a:srgbClr val="FC618D"/>
                </a:solidFill>
                <a:effectLst/>
                <a:latin typeface="JetBrains Mono"/>
              </a:rPr>
            </a:br>
            <a:r>
              <a:rPr kumimoji="0" lang="tr-TR" altLang="tr-TR" sz="1300" b="0" i="0" u="none" strike="noStrike" cap="none" normalizeH="0" baseline="0" dirty="0">
                <a:ln>
                  <a:noFill/>
                </a:ln>
                <a:solidFill>
                  <a:srgbClr val="FC618D"/>
                </a:solidFill>
                <a:effectLst/>
                <a:latin typeface="JetBrains Mono"/>
              </a:rPr>
              <a:t>        </a:t>
            </a:r>
            <a:r>
              <a:rPr kumimoji="0" lang="tr-TR" altLang="tr-TR" sz="1300" b="0" i="0" u="none" strike="noStrike" cap="none" normalizeH="0" baseline="0" dirty="0" err="1">
                <a:ln>
                  <a:noFill/>
                </a:ln>
                <a:solidFill>
                  <a:srgbClr val="FC618D"/>
                </a:solidFill>
                <a:effectLst/>
                <a:latin typeface="JetBrains Mono"/>
              </a:rPr>
              <a:t>return</a:t>
            </a:r>
            <a:r>
              <a:rPr kumimoji="0" lang="tr-TR" altLang="tr-TR" sz="1300" b="0" i="0" u="none" strike="noStrike" cap="none" normalizeH="0" baseline="0" dirty="0">
                <a:ln>
                  <a:noFill/>
                </a:ln>
                <a:solidFill>
                  <a:srgbClr val="FC618D"/>
                </a:solidFill>
                <a:effectLst/>
                <a:latin typeface="JetBrains Mono"/>
              </a:rPr>
              <a:t> </a:t>
            </a:r>
            <a:r>
              <a:rPr kumimoji="0" lang="tr-TR" altLang="tr-TR" sz="1300" b="0" i="0" u="none" strike="noStrike" cap="none" normalizeH="0" baseline="0" dirty="0">
                <a:ln>
                  <a:noFill/>
                </a:ln>
                <a:solidFill>
                  <a:srgbClr val="FCE566"/>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1" u="none" strike="noStrike" cap="none" normalizeH="0" baseline="0" dirty="0" err="1">
                <a:ln>
                  <a:noFill/>
                </a:ln>
                <a:solidFill>
                  <a:srgbClr val="5AD4E6"/>
                </a:solidFill>
                <a:effectLst/>
                <a:latin typeface="JetBrains Mono"/>
              </a:rPr>
              <a:t>str</a:t>
            </a:r>
            <a:r>
              <a:rPr kumimoji="0" lang="tr-TR" altLang="tr-TR" sz="1300" b="0" i="0" u="none" strike="noStrike" cap="none" normalizeH="0" baseline="0" dirty="0">
                <a:ln>
                  <a:noFill/>
                </a:ln>
                <a:solidFill>
                  <a:srgbClr val="8B888F"/>
                </a:solidFill>
                <a:effectLst/>
                <a:latin typeface="JetBrains Mono"/>
              </a:rPr>
              <a:t>(</a:t>
            </a:r>
            <a:r>
              <a:rPr kumimoji="0" lang="tr-TR" altLang="tr-TR" sz="1300" b="0" i="1" u="none" strike="noStrike" cap="none" normalizeH="0" baseline="0" dirty="0" err="1">
                <a:ln>
                  <a:noFill/>
                </a:ln>
                <a:solidFill>
                  <a:srgbClr val="C1C0C0"/>
                </a:solidFill>
                <a:effectLst/>
                <a:latin typeface="JetBrains Mono"/>
              </a:rPr>
              <a:t>self</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xcor</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FCE566"/>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1" u="none" strike="noStrike" cap="none" normalizeH="0" baseline="0" dirty="0" err="1">
                <a:ln>
                  <a:noFill/>
                </a:ln>
                <a:solidFill>
                  <a:srgbClr val="5AD4E6"/>
                </a:solidFill>
                <a:effectLst/>
                <a:latin typeface="JetBrains Mono"/>
              </a:rPr>
              <a:t>str</a:t>
            </a:r>
            <a:r>
              <a:rPr kumimoji="0" lang="tr-TR" altLang="tr-TR" sz="1300" b="0" i="0" u="none" strike="noStrike" cap="none" normalizeH="0" baseline="0" dirty="0">
                <a:ln>
                  <a:noFill/>
                </a:ln>
                <a:solidFill>
                  <a:srgbClr val="8B888F"/>
                </a:solidFill>
                <a:effectLst/>
                <a:latin typeface="JetBrains Mono"/>
              </a:rPr>
              <a:t>(</a:t>
            </a:r>
            <a:r>
              <a:rPr kumimoji="0" lang="tr-TR" altLang="tr-TR" sz="1300" b="0" i="1" u="none" strike="noStrike" cap="none" normalizeH="0" baseline="0" dirty="0" err="1">
                <a:ln>
                  <a:noFill/>
                </a:ln>
                <a:solidFill>
                  <a:srgbClr val="C1C0C0"/>
                </a:solidFill>
                <a:effectLst/>
                <a:latin typeface="JetBrains Mono"/>
              </a:rPr>
              <a:t>self</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ycor</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r>
              <a:rPr kumimoji="0" lang="tr-TR" altLang="tr-TR" sz="1300" b="0" i="0" u="none" strike="noStrike" cap="none" normalizeH="0" baseline="0" dirty="0">
                <a:ln>
                  <a:noFill/>
                </a:ln>
                <a:solidFill>
                  <a:srgbClr val="FCE566"/>
                </a:solidFill>
                <a:effectLst/>
                <a:latin typeface="JetBrains Mono"/>
              </a:rPr>
              <a:t>")"</a:t>
            </a:r>
            <a:br>
              <a:rPr kumimoji="0" lang="tr-TR" altLang="tr-TR" sz="1300" b="0" i="0" u="none" strike="noStrike" cap="none" normalizeH="0" baseline="0" dirty="0">
                <a:ln>
                  <a:noFill/>
                </a:ln>
                <a:solidFill>
                  <a:srgbClr val="FCE566"/>
                </a:solidFill>
                <a:effectLst/>
                <a:latin typeface="JetBrains Mono"/>
              </a:rPr>
            </a:br>
            <a:r>
              <a:rPr kumimoji="0" lang="tr-TR" altLang="tr-TR" sz="1300" b="0" i="0" u="none" strike="noStrike" cap="none" normalizeH="0" baseline="0" dirty="0">
                <a:ln>
                  <a:noFill/>
                </a:ln>
                <a:solidFill>
                  <a:srgbClr val="FCE566"/>
                </a:solidFill>
                <a:effectLst/>
                <a:latin typeface="JetBrains Mono"/>
              </a:rPr>
              <a:t>    </a:t>
            </a:r>
            <a:r>
              <a:rPr kumimoji="0" lang="tr-TR" altLang="tr-TR" sz="1300" b="0" i="0" u="none" strike="noStrike" cap="none" normalizeH="0" baseline="0" dirty="0">
                <a:ln>
                  <a:noFill/>
                </a:ln>
                <a:solidFill>
                  <a:srgbClr val="FC618D"/>
                </a:solidFill>
                <a:effectLst/>
                <a:latin typeface="JetBrains Mono"/>
              </a:rPr>
              <a:t>def </a:t>
            </a:r>
            <a:r>
              <a:rPr kumimoji="0" lang="tr-TR" altLang="tr-TR" sz="1300" b="0" i="1" u="none" strike="noStrike" cap="none" normalizeH="0" baseline="0" dirty="0">
                <a:ln>
                  <a:noFill/>
                </a:ln>
                <a:solidFill>
                  <a:srgbClr val="7BD88F"/>
                </a:solidFill>
                <a:effectLst/>
                <a:latin typeface="JetBrains Mono"/>
              </a:rPr>
              <a:t>__</a:t>
            </a:r>
            <a:r>
              <a:rPr kumimoji="0" lang="tr-TR" altLang="tr-TR" sz="1300" b="0" i="1" u="none" strike="noStrike" cap="none" normalizeH="0" baseline="0" dirty="0" err="1">
                <a:ln>
                  <a:noFill/>
                </a:ln>
                <a:solidFill>
                  <a:srgbClr val="7BD88F"/>
                </a:solidFill>
                <a:effectLst/>
                <a:latin typeface="JetBrains Mono"/>
              </a:rPr>
              <a:t>lt</a:t>
            </a:r>
            <a:r>
              <a:rPr kumimoji="0" lang="tr-TR" altLang="tr-TR" sz="1300" b="0" i="1" u="none" strike="noStrike" cap="none" normalizeH="0" baseline="0" dirty="0">
                <a:ln>
                  <a:noFill/>
                </a:ln>
                <a:solidFill>
                  <a:srgbClr val="7BD88F"/>
                </a:solidFill>
                <a:effectLst/>
                <a:latin typeface="JetBrains Mono"/>
              </a:rPr>
              <a:t>__</a:t>
            </a:r>
            <a:r>
              <a:rPr kumimoji="0" lang="tr-TR" altLang="tr-TR" sz="1300" b="0" i="0" u="none" strike="noStrike" cap="none" normalizeH="0" baseline="0" dirty="0">
                <a:ln>
                  <a:noFill/>
                </a:ln>
                <a:solidFill>
                  <a:srgbClr val="8B888F"/>
                </a:solidFill>
                <a:effectLst/>
                <a:latin typeface="JetBrains Mono"/>
              </a:rPr>
              <a:t>(</a:t>
            </a:r>
            <a:r>
              <a:rPr kumimoji="0" lang="tr-TR" altLang="tr-TR" sz="1300" b="0" i="1" u="none" strike="noStrike" cap="none" normalizeH="0" baseline="0" dirty="0">
                <a:ln>
                  <a:noFill/>
                </a:ln>
                <a:solidFill>
                  <a:srgbClr val="C1C0C0"/>
                </a:solidFill>
                <a:effectLst/>
                <a:latin typeface="JetBrains Mono"/>
              </a:rPr>
              <a:t>self</a:t>
            </a:r>
            <a:r>
              <a:rPr kumimoji="0" lang="tr-TR" altLang="tr-TR" sz="1300" b="0" i="0" u="none" strike="noStrike" cap="none" normalizeH="0" baseline="0" dirty="0">
                <a:ln>
                  <a:noFill/>
                </a:ln>
                <a:solidFill>
                  <a:srgbClr val="8B888F"/>
                </a:solidFill>
                <a:effectLst/>
                <a:latin typeface="JetBrains Mono"/>
              </a:rPr>
              <a:t>, </a:t>
            </a:r>
            <a:r>
              <a:rPr kumimoji="0" lang="tr-TR" altLang="tr-TR" sz="1300" b="0" i="1" u="none" strike="noStrike" cap="none" normalizeH="0" baseline="0" dirty="0" err="1">
                <a:ln>
                  <a:noFill/>
                </a:ln>
                <a:solidFill>
                  <a:srgbClr val="F59762"/>
                </a:solidFill>
                <a:effectLst/>
                <a:latin typeface="JetBrains Mono"/>
              </a:rPr>
              <a:t>other</a:t>
            </a:r>
            <a:r>
              <a:rPr kumimoji="0" lang="tr-TR" altLang="tr-TR" sz="1300" b="0" i="0" u="none" strike="noStrike" cap="none" normalizeH="0" baseline="0" dirty="0">
                <a:ln>
                  <a:noFill/>
                </a:ln>
                <a:solidFill>
                  <a:srgbClr val="8B888F"/>
                </a:solidFill>
                <a:effectLst/>
                <a:latin typeface="JetBrains Mono"/>
              </a:rPr>
              <a:t>)</a:t>
            </a:r>
            <a:r>
              <a:rPr kumimoji="0" lang="tr-TR" altLang="tr-TR" sz="1300" b="0" i="0" u="none" strike="noStrike" cap="none" normalizeH="0" baseline="0" dirty="0">
                <a:ln>
                  <a:noFill/>
                </a:ln>
                <a:solidFill>
                  <a:srgbClr val="FC618D"/>
                </a:solidFill>
                <a:effectLst/>
                <a:latin typeface="JetBrains Mono"/>
              </a:rPr>
              <a:t>:</a:t>
            </a:r>
            <a:br>
              <a:rPr kumimoji="0" lang="tr-TR" altLang="tr-TR" sz="1300" b="0" i="0" u="none" strike="noStrike" cap="none" normalizeH="0" baseline="0" dirty="0">
                <a:ln>
                  <a:noFill/>
                </a:ln>
                <a:solidFill>
                  <a:srgbClr val="FC618D"/>
                </a:solidFill>
                <a:effectLst/>
                <a:latin typeface="JetBrains Mono"/>
              </a:rPr>
            </a:br>
            <a:r>
              <a:rPr kumimoji="0" lang="tr-TR" altLang="tr-TR" sz="1300" b="0" i="0" u="none" strike="noStrike" cap="none" normalizeH="0" baseline="0" dirty="0">
                <a:ln>
                  <a:noFill/>
                </a:ln>
                <a:solidFill>
                  <a:srgbClr val="FC618D"/>
                </a:solidFill>
                <a:effectLst/>
                <a:latin typeface="JetBrains Mono"/>
              </a:rPr>
              <a:t>        </a:t>
            </a:r>
            <a:r>
              <a:rPr kumimoji="0" lang="tr-TR" altLang="tr-TR" sz="1300" b="0" i="0" u="none" strike="noStrike" cap="none" normalizeH="0" baseline="0" dirty="0" err="1">
                <a:ln>
                  <a:noFill/>
                </a:ln>
                <a:solidFill>
                  <a:srgbClr val="FC618D"/>
                </a:solidFill>
                <a:effectLst/>
                <a:latin typeface="JetBrains Mono"/>
              </a:rPr>
              <a:t>return</a:t>
            </a:r>
            <a:r>
              <a:rPr kumimoji="0" lang="tr-TR" altLang="tr-TR" sz="1300" b="0" i="0" u="none" strike="noStrike" cap="none" normalizeH="0" baseline="0" dirty="0">
                <a:ln>
                  <a:noFill/>
                </a:ln>
                <a:solidFill>
                  <a:srgbClr val="FC618D"/>
                </a:solidFill>
                <a:effectLst/>
                <a:latin typeface="JetBrains Mono"/>
              </a:rPr>
              <a:t> </a:t>
            </a:r>
            <a:r>
              <a:rPr kumimoji="0" lang="tr-TR" altLang="tr-TR" sz="1300" b="0" i="1" u="none" strike="noStrike" cap="none" normalizeH="0" baseline="0" dirty="0" err="1">
                <a:ln>
                  <a:noFill/>
                </a:ln>
                <a:solidFill>
                  <a:srgbClr val="C1C0C0"/>
                </a:solidFill>
                <a:effectLst/>
                <a:latin typeface="JetBrains Mono"/>
              </a:rPr>
              <a:t>self</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ycor</a:t>
            </a:r>
            <a:r>
              <a:rPr kumimoji="0" lang="tr-TR" altLang="tr-TR" sz="1300" b="0" i="0" u="none" strike="noStrike" cap="none" normalizeH="0" baseline="0" dirty="0">
                <a:ln>
                  <a:noFill/>
                </a:ln>
                <a:solidFill>
                  <a:srgbClr val="8B888F"/>
                </a:solidFill>
                <a:effectLst/>
                <a:latin typeface="JetBrains Mono"/>
              </a:rPr>
              <a:t>() </a:t>
            </a:r>
            <a:r>
              <a:rPr kumimoji="0" lang="tr-TR" altLang="tr-TR" sz="1300" b="0" i="0" u="none" strike="noStrike" cap="none" normalizeH="0" baseline="0" dirty="0">
                <a:ln>
                  <a:noFill/>
                </a:ln>
                <a:solidFill>
                  <a:srgbClr val="FC618D"/>
                </a:solidFill>
                <a:effectLst/>
                <a:latin typeface="JetBrains Mono"/>
              </a:rPr>
              <a:t>&lt; </a:t>
            </a:r>
            <a:r>
              <a:rPr kumimoji="0" lang="tr-TR" altLang="tr-TR" sz="1300" b="0" i="1" u="none" strike="noStrike" cap="none" normalizeH="0" baseline="0" dirty="0" err="1">
                <a:ln>
                  <a:noFill/>
                </a:ln>
                <a:solidFill>
                  <a:srgbClr val="F59762"/>
                </a:solidFill>
                <a:effectLst/>
                <a:latin typeface="JetBrains Mono"/>
              </a:rPr>
              <a:t>other</a:t>
            </a:r>
            <a:r>
              <a:rPr kumimoji="0" lang="tr-TR" altLang="tr-TR" sz="1300" b="0" i="0" u="none" strike="noStrike" cap="none" normalizeH="0" baseline="0" dirty="0" err="1">
                <a:ln>
                  <a:noFill/>
                </a:ln>
                <a:solidFill>
                  <a:srgbClr val="8B888F"/>
                </a:solidFill>
                <a:effectLst/>
                <a:latin typeface="JetBrains Mono"/>
              </a:rPr>
              <a:t>.</a:t>
            </a:r>
            <a:r>
              <a:rPr kumimoji="0" lang="tr-TR" altLang="tr-TR" sz="1300" b="0" i="0" u="none" strike="noStrike" cap="none" normalizeH="0" baseline="0" dirty="0" err="1">
                <a:ln>
                  <a:noFill/>
                </a:ln>
                <a:solidFill>
                  <a:srgbClr val="7BD88F"/>
                </a:solidFill>
                <a:effectLst/>
                <a:latin typeface="JetBrains Mono"/>
              </a:rPr>
              <a:t>ycor</a:t>
            </a:r>
            <a:r>
              <a:rPr kumimoji="0" lang="tr-TR" altLang="tr-TR" sz="1300" b="0" i="0" u="none" strike="noStrike" cap="none" normalizeH="0" baseline="0" dirty="0">
                <a:ln>
                  <a:noFill/>
                </a:ln>
                <a:solidFill>
                  <a:srgbClr val="8B888F"/>
                </a:solidFill>
                <a:effectLst/>
                <a:latin typeface="JetBrains Mono"/>
              </a:rPr>
              <a:t>()</a:t>
            </a:r>
            <a:endParaRPr kumimoji="0" lang="tr-TR" altLang="tr-TR"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07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Köşeleri Yuvarlatılmış 7">
            <a:extLst>
              <a:ext uri="{FF2B5EF4-FFF2-40B4-BE49-F238E27FC236}">
                <a16:creationId xmlns:a16="http://schemas.microsoft.com/office/drawing/2014/main" id="{BFC4E12C-12CD-5958-9473-253FBB9F2AC2}"/>
              </a:ext>
            </a:extLst>
          </p:cNvPr>
          <p:cNvSpPr/>
          <p:nvPr/>
        </p:nvSpPr>
        <p:spPr>
          <a:xfrm>
            <a:off x="6155267" y="1092200"/>
            <a:ext cx="5763394" cy="4737358"/>
          </a:xfrm>
          <a:prstGeom prst="roundRect">
            <a:avLst/>
          </a:prstGeom>
          <a:solidFill>
            <a:srgbClr val="1F324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tx2"/>
              </a:solidFill>
            </a:endParaRPr>
          </a:p>
        </p:txBody>
      </p:sp>
      <p:sp>
        <p:nvSpPr>
          <p:cNvPr id="7" name="Dikdörtgen 6">
            <a:extLst>
              <a:ext uri="{FF2B5EF4-FFF2-40B4-BE49-F238E27FC236}">
                <a16:creationId xmlns:a16="http://schemas.microsoft.com/office/drawing/2014/main" id="{FC3F6F0F-904F-6B87-3240-54A3562E26E3}"/>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Yer Tutucusu 3">
            <a:extLst>
              <a:ext uri="{FF2B5EF4-FFF2-40B4-BE49-F238E27FC236}">
                <a16:creationId xmlns:a16="http://schemas.microsoft.com/office/drawing/2014/main" id="{0D8B5B62-787A-A3BF-0BB9-C5F7E73B9E9A}"/>
              </a:ext>
            </a:extLst>
          </p:cNvPr>
          <p:cNvSpPr txBox="1">
            <a:spLocks/>
          </p:cNvSpPr>
          <p:nvPr/>
        </p:nvSpPr>
        <p:spPr>
          <a:xfrm>
            <a:off x="364067" y="538150"/>
            <a:ext cx="5190067" cy="61420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None/>
            </a:pPr>
            <a:r>
              <a:rPr lang="pt-BR" sz="1300" dirty="0"/>
              <a:t>Python 3.2 (r32:88452, Feb 20 2011, 10:19:59)</a:t>
            </a:r>
            <a:endParaRPr lang="tr-TR" sz="1300" dirty="0"/>
          </a:p>
          <a:p>
            <a:pPr marL="114300" indent="0">
              <a:buNone/>
            </a:pPr>
            <a:r>
              <a:rPr lang="en-US" sz="1300" dirty="0"/>
              <a:t>[GCC 4.0.1 (Apple Inc. build 5493)]</a:t>
            </a:r>
            <a:endParaRPr lang="tr-TR" sz="1300" dirty="0"/>
          </a:p>
          <a:p>
            <a:pPr marL="114300" indent="0">
              <a:buNone/>
            </a:pPr>
            <a:r>
              <a:rPr lang="en-US" sz="1300" dirty="0"/>
              <a:t>Type "help", "copyright", "credits" </a:t>
            </a:r>
            <a:r>
              <a:rPr lang="en-US" sz="1300" b="1" dirty="0"/>
              <a:t>or</a:t>
            </a:r>
            <a:r>
              <a:rPr lang="en-US" sz="1300" dirty="0"/>
              <a:t> "license" </a:t>
            </a:r>
            <a:r>
              <a:rPr lang="en-US" sz="1300" b="1" dirty="0"/>
              <a:t>for</a:t>
            </a:r>
            <a:r>
              <a:rPr lang="en-US" sz="1300" dirty="0"/>
              <a:t> more information.</a:t>
            </a:r>
            <a:endParaRPr lang="tr-TR" sz="1300" dirty="0"/>
          </a:p>
          <a:p>
            <a:pPr marL="114300" indent="0">
              <a:buNone/>
            </a:pPr>
            <a:r>
              <a:rPr lang="tr-TR" sz="1300" dirty="0"/>
              <a:t>[</a:t>
            </a:r>
            <a:r>
              <a:rPr lang="tr-TR" sz="1300" dirty="0" err="1"/>
              <a:t>evaluate</a:t>
            </a:r>
            <a:r>
              <a:rPr lang="tr-TR" sz="1300" dirty="0"/>
              <a:t> untitled-3.py]</a:t>
            </a:r>
          </a:p>
          <a:p>
            <a:pPr marL="114300" indent="0">
              <a:buNone/>
            </a:pPr>
            <a:r>
              <a:rPr lang="tr-TR" sz="1300" dirty="0" err="1"/>
              <a:t>lst</a:t>
            </a:r>
            <a:r>
              <a:rPr lang="tr-TR" sz="1300" dirty="0"/>
              <a:t> = [1,2,3]</a:t>
            </a:r>
          </a:p>
          <a:p>
            <a:pPr marL="114300" indent="0">
              <a:buNone/>
            </a:pPr>
            <a:r>
              <a:rPr lang="tr-TR" sz="1300" dirty="0"/>
              <a:t>lst2 = </a:t>
            </a:r>
            <a:r>
              <a:rPr lang="tr-TR" sz="1300" dirty="0" err="1"/>
              <a:t>list</a:t>
            </a:r>
            <a:r>
              <a:rPr lang="tr-TR" sz="1300" dirty="0"/>
              <a:t>("</a:t>
            </a:r>
            <a:r>
              <a:rPr lang="tr-TR" sz="1300" dirty="0" err="1"/>
              <a:t>abc</a:t>
            </a:r>
            <a:r>
              <a:rPr lang="tr-TR" sz="1300" dirty="0"/>
              <a:t>")</a:t>
            </a:r>
          </a:p>
          <a:p>
            <a:pPr marL="114300" indent="0">
              <a:buNone/>
            </a:pPr>
            <a:r>
              <a:rPr lang="tr-TR" sz="1300" dirty="0"/>
              <a:t>Lst2</a:t>
            </a:r>
          </a:p>
          <a:p>
            <a:pPr marL="114300" indent="0">
              <a:buNone/>
            </a:pPr>
            <a:r>
              <a:rPr lang="tr-TR" sz="1300" dirty="0"/>
              <a:t>[’a’, ’b’, ’c’]</a:t>
            </a:r>
          </a:p>
          <a:p>
            <a:pPr marL="114300" indent="0">
              <a:buNone/>
            </a:pPr>
            <a:r>
              <a:rPr lang="tr-TR" sz="1300" dirty="0" err="1"/>
              <a:t>lst</a:t>
            </a:r>
            <a:r>
              <a:rPr lang="tr-TR" sz="1300" dirty="0"/>
              <a:t> &lt; lst2</a:t>
            </a:r>
          </a:p>
          <a:p>
            <a:pPr marL="114300" indent="0">
              <a:buNone/>
            </a:pPr>
            <a:r>
              <a:rPr lang="en-US" sz="1300" dirty="0"/>
              <a:t>Traceback (most recent call last):</a:t>
            </a:r>
            <a:endParaRPr lang="tr-TR" sz="1300" dirty="0"/>
          </a:p>
          <a:p>
            <a:pPr marL="114300" indent="0">
              <a:buNone/>
            </a:pPr>
            <a:r>
              <a:rPr lang="tr-TR" sz="1300" dirty="0"/>
              <a:t>  </a:t>
            </a:r>
            <a:r>
              <a:rPr lang="en-US" sz="1300" dirty="0"/>
              <a:t>File "&lt;string&gt;", line 1, </a:t>
            </a:r>
            <a:r>
              <a:rPr lang="en-US" sz="1300" b="1" dirty="0"/>
              <a:t>in</a:t>
            </a:r>
            <a:r>
              <a:rPr lang="tr-TR" sz="1300" b="1" dirty="0"/>
              <a:t> </a:t>
            </a:r>
            <a:r>
              <a:rPr lang="tr-TR" sz="1300" dirty="0"/>
              <a:t>&lt;fragment&gt; </a:t>
            </a:r>
            <a:r>
              <a:rPr lang="en-US" sz="1300" dirty="0" err="1"/>
              <a:t>builtins.TypeError</a:t>
            </a:r>
            <a:r>
              <a:rPr lang="en-US" sz="1300" dirty="0"/>
              <a:t>: unorderable types: int() &lt; str()</a:t>
            </a:r>
            <a:endParaRPr lang="tr-TR" sz="1300" dirty="0"/>
          </a:p>
          <a:p>
            <a:pPr marL="114300" indent="0">
              <a:buNone/>
            </a:pPr>
            <a:r>
              <a:rPr lang="tr-TR" sz="1300" dirty="0"/>
              <a:t>lst3 = [4,5,6]</a:t>
            </a:r>
          </a:p>
          <a:p>
            <a:pPr marL="114300" indent="0">
              <a:buNone/>
            </a:pPr>
            <a:r>
              <a:rPr lang="tr-TR" sz="1300" dirty="0" err="1"/>
              <a:t>lst</a:t>
            </a:r>
            <a:r>
              <a:rPr lang="tr-TR" sz="1300" dirty="0"/>
              <a:t> &lt; lst3</a:t>
            </a:r>
          </a:p>
          <a:p>
            <a:pPr marL="114300" indent="0">
              <a:buNone/>
            </a:pPr>
            <a:r>
              <a:rPr lang="tr-TR" sz="1300" dirty="0"/>
              <a:t>True</a:t>
            </a:r>
          </a:p>
          <a:p>
            <a:pPr marL="114300" indent="0">
              <a:buNone/>
            </a:pPr>
            <a:r>
              <a:rPr lang="tr-TR" sz="1300" dirty="0"/>
              <a:t>lst4 = [1,3,2]</a:t>
            </a:r>
          </a:p>
          <a:p>
            <a:pPr marL="114300" indent="0">
              <a:buNone/>
            </a:pPr>
            <a:r>
              <a:rPr lang="tr-TR" sz="1300" dirty="0" err="1"/>
              <a:t>lst</a:t>
            </a:r>
            <a:r>
              <a:rPr lang="tr-TR" sz="1300" dirty="0"/>
              <a:t> &lt; lst4</a:t>
            </a:r>
          </a:p>
          <a:p>
            <a:pPr marL="114300" indent="0">
              <a:buNone/>
            </a:pPr>
            <a:r>
              <a:rPr lang="tr-TR" sz="1300" dirty="0"/>
              <a:t>True</a:t>
            </a:r>
          </a:p>
          <a:p>
            <a:pPr marL="114300" indent="0">
              <a:buNone/>
            </a:pPr>
            <a:r>
              <a:rPr lang="tr-TR" sz="1300" dirty="0"/>
              <a:t>lst5 = [1,2,2]</a:t>
            </a:r>
          </a:p>
          <a:p>
            <a:pPr marL="114300" indent="0">
              <a:buNone/>
            </a:pPr>
            <a:r>
              <a:rPr lang="tr-TR" sz="1300" dirty="0"/>
              <a:t>lst5 &lt; </a:t>
            </a:r>
            <a:r>
              <a:rPr lang="tr-TR" sz="1300" dirty="0" err="1"/>
              <a:t>lst</a:t>
            </a:r>
            <a:endParaRPr lang="tr-TR" sz="1300" dirty="0"/>
          </a:p>
          <a:p>
            <a:pPr marL="114300" indent="0">
              <a:buNone/>
            </a:pPr>
            <a:r>
              <a:rPr lang="tr-TR" sz="1300" dirty="0"/>
              <a:t>True</a:t>
            </a:r>
          </a:p>
          <a:p>
            <a:pPr marL="114300" indent="0">
              <a:buNone/>
            </a:pPr>
            <a:r>
              <a:rPr lang="tr-TR" sz="1300" dirty="0"/>
              <a:t>lst6 = [1,1,’a’]</a:t>
            </a:r>
          </a:p>
          <a:p>
            <a:pPr marL="114300" indent="0">
              <a:buNone/>
            </a:pPr>
            <a:r>
              <a:rPr lang="tr-TR" sz="1300" dirty="0"/>
              <a:t>lst6 &lt; </a:t>
            </a:r>
            <a:r>
              <a:rPr lang="tr-TR" sz="1300" dirty="0" err="1"/>
              <a:t>lst</a:t>
            </a:r>
            <a:endParaRPr lang="tr-TR" sz="1300" dirty="0"/>
          </a:p>
          <a:p>
            <a:pPr marL="114300" indent="0">
              <a:buNone/>
            </a:pPr>
            <a:r>
              <a:rPr lang="tr-TR" sz="1300" dirty="0"/>
              <a:t>True</a:t>
            </a:r>
          </a:p>
        </p:txBody>
      </p:sp>
      <p:sp>
        <p:nvSpPr>
          <p:cNvPr id="9" name="Metin Yer Tutucusu 3">
            <a:extLst>
              <a:ext uri="{FF2B5EF4-FFF2-40B4-BE49-F238E27FC236}">
                <a16:creationId xmlns:a16="http://schemas.microsoft.com/office/drawing/2014/main" id="{BE8383F2-CE9E-16BA-BEE7-1B0F15DC4064}"/>
              </a:ext>
            </a:extLst>
          </p:cNvPr>
          <p:cNvSpPr txBox="1">
            <a:spLocks/>
          </p:cNvSpPr>
          <p:nvPr/>
        </p:nvSpPr>
        <p:spPr>
          <a:xfrm>
            <a:off x="6333067" y="1439851"/>
            <a:ext cx="5585594" cy="412698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Font typeface="Roboto Mono"/>
              <a:buNone/>
            </a:pPr>
            <a:r>
              <a:rPr lang="tr-TR" dirty="0" err="1"/>
              <a:t>lst</a:t>
            </a:r>
            <a:r>
              <a:rPr lang="tr-TR" dirty="0"/>
              <a:t> ve lst2'yi karşılaştırmak işe yaramadı çünkü iki listedeki öğeler sıralanabilir değil. Bir </a:t>
            </a:r>
            <a:r>
              <a:rPr lang="tr-TR" dirty="0" err="1"/>
              <a:t>integer</a:t>
            </a:r>
            <a:r>
              <a:rPr lang="tr-TR" dirty="0"/>
              <a:t> ile bir </a:t>
            </a:r>
            <a:r>
              <a:rPr lang="tr-TR" dirty="0" err="1"/>
              <a:t>string</a:t>
            </a:r>
            <a:r>
              <a:rPr lang="en-US" dirty="0"/>
              <a:t>’</a:t>
            </a:r>
            <a:r>
              <a:rPr lang="tr-TR" dirty="0"/>
              <a:t>i karşılaştıramazsınız. Ancak, benzer öğelere sahip iki liste karşılaştırılabilir. Liste karşılaştırması </a:t>
            </a:r>
            <a:r>
              <a:rPr lang="tr-TR" dirty="0" err="1"/>
              <a:t>string</a:t>
            </a:r>
            <a:r>
              <a:rPr lang="tr-TR" dirty="0"/>
              <a:t> ifadeler gibi sözlüksel olarak gerçekleştirilir. [1,2,3] ve [1,1,'a'] listeleri karşılaştırılabilir çünkü sözlüksel sıralama 3 ve 'a’nın karşılaştırılmasını gerektirmez.</a:t>
            </a:r>
          </a:p>
        </p:txBody>
      </p:sp>
    </p:spTree>
    <p:extLst>
      <p:ext uri="{BB962C8B-B14F-4D97-AF65-F5344CB8AC3E}">
        <p14:creationId xmlns:p14="http://schemas.microsoft.com/office/powerpoint/2010/main" val="193046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417CE70-AF8F-D11F-6954-AB96737A052D}"/>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Yer Tutucusu 3">
            <a:extLst>
              <a:ext uri="{FF2B5EF4-FFF2-40B4-BE49-F238E27FC236}">
                <a16:creationId xmlns:a16="http://schemas.microsoft.com/office/drawing/2014/main" id="{D9086668-52C2-0D86-4D4D-B16C637F3B3E}"/>
              </a:ext>
            </a:extLst>
          </p:cNvPr>
          <p:cNvSpPr txBox="1">
            <a:spLocks/>
          </p:cNvSpPr>
          <p:nvPr/>
        </p:nvSpPr>
        <p:spPr>
          <a:xfrm>
            <a:off x="1305070" y="1503352"/>
            <a:ext cx="9581860" cy="405078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Font typeface="Roboto Mono"/>
              <a:buNone/>
            </a:pPr>
            <a:r>
              <a:rPr lang="tr-TR" dirty="0"/>
              <a:t>Python'da doğal sıralaması olmayan bazı türler vardır. Örneğin, Python'da sözlükler için doğal bir sıralama yoktur. Sözlüklerden oluşan bir listeyi sıralayamazsınız. Doğal bir sıralama  </a:t>
            </a:r>
          </a:p>
          <a:p>
            <a:pPr marL="114300" indent="0">
              <a:buFont typeface="Roboto Mono"/>
              <a:buNone/>
            </a:pPr>
            <a:r>
              <a:rPr lang="tr-TR" dirty="0"/>
              <a:t>olmadığından, bunları sıralamak için bir neden yok gibi görünmektedir. Ancak, bir sözlükler kümesi üzerinde bir sıralama oluşturmanın bir yolu olsaydı, </a:t>
            </a:r>
            <a:r>
              <a:rPr lang="tr-TR" dirty="0" err="1">
                <a:solidFill>
                  <a:schemeClr val="accent6">
                    <a:lumMod val="60000"/>
                    <a:lumOff val="40000"/>
                  </a:schemeClr>
                </a:solidFill>
              </a:rPr>
              <a:t>dict</a:t>
            </a:r>
            <a:r>
              <a:rPr lang="tr-TR" dirty="0"/>
              <a:t> sınıfından </a:t>
            </a:r>
            <a:r>
              <a:rPr lang="tr-TR" dirty="0">
                <a:solidFill>
                  <a:schemeClr val="accent2">
                    <a:lumMod val="60000"/>
                    <a:lumOff val="40000"/>
                  </a:schemeClr>
                </a:solidFill>
              </a:rPr>
              <a:t>türeyen(</a:t>
            </a:r>
            <a:r>
              <a:rPr lang="tr-TR" dirty="0" err="1">
                <a:solidFill>
                  <a:schemeClr val="accent2">
                    <a:lumMod val="60000"/>
                    <a:lumOff val="40000"/>
                  </a:schemeClr>
                </a:solidFill>
              </a:rPr>
              <a:t>inherited</a:t>
            </a:r>
            <a:r>
              <a:rPr lang="tr-TR" dirty="0">
                <a:solidFill>
                  <a:schemeClr val="accent2">
                    <a:lumMod val="60000"/>
                    <a:lumOff val="40000"/>
                  </a:schemeClr>
                </a:solidFill>
              </a:rPr>
              <a:t>) </a:t>
            </a:r>
            <a:r>
              <a:rPr lang="tr-TR" dirty="0"/>
              <a:t>kendi sınıfınızı yazarak ve tıpkı Point sınıfı için yaptığımız gibi kendi </a:t>
            </a:r>
            <a:r>
              <a:rPr lang="tr-TR" dirty="0">
                <a:solidFill>
                  <a:schemeClr val="accent4">
                    <a:lumMod val="60000"/>
                    <a:lumOff val="40000"/>
                  </a:schemeClr>
                </a:solidFill>
              </a:rPr>
              <a:t>__</a:t>
            </a:r>
            <a:r>
              <a:rPr lang="tr-TR" dirty="0" err="1">
                <a:solidFill>
                  <a:schemeClr val="accent4">
                    <a:lumMod val="60000"/>
                    <a:lumOff val="40000"/>
                  </a:schemeClr>
                </a:solidFill>
              </a:rPr>
              <a:t>lt</a:t>
            </a:r>
            <a:r>
              <a:rPr lang="tr-TR" dirty="0">
                <a:solidFill>
                  <a:schemeClr val="accent4">
                    <a:lumMod val="60000"/>
                    <a:lumOff val="40000"/>
                  </a:schemeClr>
                </a:solidFill>
              </a:rPr>
              <a:t>__</a:t>
            </a:r>
            <a:r>
              <a:rPr lang="tr-TR" dirty="0"/>
              <a:t> yöntemini tanımlayarak bunu kendiniz tanımlayabilirdiniz. Bir listedeki öğeleri sıraladıktan sonra, öğeleri bu sıralamaya göre sıralayabiliriz. Listeler, bir listenin öğelerini düzenlerine göre sıralayacak bir sıralama yöntemine sahiptir.</a:t>
            </a:r>
          </a:p>
        </p:txBody>
      </p:sp>
    </p:spTree>
    <p:extLst>
      <p:ext uri="{BB962C8B-B14F-4D97-AF65-F5344CB8AC3E}">
        <p14:creationId xmlns:p14="http://schemas.microsoft.com/office/powerpoint/2010/main" val="414797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2">
            <a:extLst>
              <a:ext uri="{FF2B5EF4-FFF2-40B4-BE49-F238E27FC236}">
                <a16:creationId xmlns:a16="http://schemas.microsoft.com/office/drawing/2014/main" id="{D4E9E283-BC83-D227-F83C-30B090DFAC2B}"/>
              </a:ext>
            </a:extLst>
          </p:cNvPr>
          <p:cNvSpPr txBox="1">
            <a:spLocks/>
          </p:cNvSpPr>
          <p:nvPr/>
        </p:nvSpPr>
        <p:spPr>
          <a:xfrm>
            <a:off x="233895" y="118855"/>
            <a:ext cx="7535333" cy="14231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ctr"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sz="3600" dirty="0">
                <a:latin typeface="Trajan Pro" panose="02020502050506020301" pitchFamily="18" charset="0"/>
              </a:rPr>
              <a:t>4.4.2 Sıralama Yönteminin Çağrılması</a:t>
            </a:r>
          </a:p>
        </p:txBody>
      </p:sp>
      <p:sp>
        <p:nvSpPr>
          <p:cNvPr id="8" name="Başlık 2">
            <a:extLst>
              <a:ext uri="{FF2B5EF4-FFF2-40B4-BE49-F238E27FC236}">
                <a16:creationId xmlns:a16="http://schemas.microsoft.com/office/drawing/2014/main" id="{A81028C4-F032-5F3D-AB6D-52E99FDADC0A}"/>
              </a:ext>
            </a:extLst>
          </p:cNvPr>
          <p:cNvSpPr txBox="1">
            <a:spLocks/>
          </p:cNvSpPr>
          <p:nvPr/>
        </p:nvSpPr>
        <p:spPr>
          <a:xfrm>
            <a:off x="7946381" y="249399"/>
            <a:ext cx="3629028" cy="12068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tr-TR" sz="3200" dirty="0" err="1">
                <a:latin typeface="Trajan Pro" panose="02020502050506020301" pitchFamily="18" charset="0"/>
              </a:rPr>
              <a:t>Calling</a:t>
            </a:r>
            <a:r>
              <a:rPr lang="tr-TR" sz="3200" dirty="0">
                <a:latin typeface="Trajan Pro" panose="02020502050506020301" pitchFamily="18" charset="0"/>
              </a:rPr>
              <a:t> </a:t>
            </a:r>
            <a:r>
              <a:rPr lang="tr-TR" sz="3200" dirty="0" err="1">
                <a:latin typeface="Trajan Pro" panose="02020502050506020301" pitchFamily="18" charset="0"/>
              </a:rPr>
              <a:t>The</a:t>
            </a:r>
            <a:r>
              <a:rPr lang="tr-TR" sz="3200" dirty="0">
                <a:latin typeface="Trajan Pro" panose="02020502050506020301" pitchFamily="18" charset="0"/>
              </a:rPr>
              <a:t> </a:t>
            </a:r>
            <a:r>
              <a:rPr lang="tr-TR" sz="3200" dirty="0" err="1">
                <a:latin typeface="Trajan Pro" panose="02020502050506020301" pitchFamily="18" charset="0"/>
              </a:rPr>
              <a:t>Sort</a:t>
            </a:r>
            <a:r>
              <a:rPr lang="tr-TR" sz="3200" dirty="0">
                <a:latin typeface="Trajan Pro" panose="02020502050506020301" pitchFamily="18" charset="0"/>
              </a:rPr>
              <a:t> </a:t>
            </a:r>
            <a:r>
              <a:rPr lang="tr-TR" sz="3200" dirty="0" err="1">
                <a:latin typeface="Trajan Pro" panose="02020502050506020301" pitchFamily="18" charset="0"/>
              </a:rPr>
              <a:t>Method</a:t>
            </a:r>
            <a:endParaRPr lang="tr-TR" sz="3200" dirty="0">
              <a:latin typeface="Trajan Pro" panose="02020502050506020301" pitchFamily="18" charset="0"/>
            </a:endParaRPr>
          </a:p>
        </p:txBody>
      </p:sp>
      <p:sp>
        <p:nvSpPr>
          <p:cNvPr id="9" name="Metin Yer Tutucusu 3">
            <a:extLst>
              <a:ext uri="{FF2B5EF4-FFF2-40B4-BE49-F238E27FC236}">
                <a16:creationId xmlns:a16="http://schemas.microsoft.com/office/drawing/2014/main" id="{1CE209CC-DDD9-6BEF-8083-7C8D7A156394}"/>
              </a:ext>
            </a:extLst>
          </p:cNvPr>
          <p:cNvSpPr txBox="1">
            <a:spLocks/>
          </p:cNvSpPr>
          <p:nvPr/>
        </p:nvSpPr>
        <p:spPr>
          <a:xfrm>
            <a:off x="8313849" y="1560364"/>
            <a:ext cx="1057295" cy="45550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eaLnBrk="1" hangingPunct="1">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eaLnBrk="1" hangingPunct="1">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114300" indent="0">
              <a:buFont typeface="Roboto Mono"/>
              <a:buNone/>
            </a:pPr>
            <a:r>
              <a:rPr lang="tr-TR" sz="1300" dirty="0"/>
              <a:t>(0,0) (1,0) (2,0) (3,0) (4,0) (5,0) (6,0) (7,0) (8,0) (9,0) (0,1) (1,1) (2,1) (3,1) (4,1) (5,1) (6,1) (7,1) ...</a:t>
            </a:r>
          </a:p>
        </p:txBody>
      </p:sp>
      <p:sp>
        <p:nvSpPr>
          <p:cNvPr id="14" name="Dikdörtgen 13">
            <a:extLst>
              <a:ext uri="{FF2B5EF4-FFF2-40B4-BE49-F238E27FC236}">
                <a16:creationId xmlns:a16="http://schemas.microsoft.com/office/drawing/2014/main" id="{DC73C7E3-F955-F581-AFC1-8B951795E7E6}"/>
              </a:ext>
            </a:extLst>
          </p:cNvPr>
          <p:cNvSpPr/>
          <p:nvPr/>
        </p:nvSpPr>
        <p:spPr>
          <a:xfrm>
            <a:off x="0" y="5554133"/>
            <a:ext cx="186267" cy="1303867"/>
          </a:xfrm>
          <a:prstGeom prst="rect">
            <a:avLst/>
          </a:prstGeom>
          <a:solidFill>
            <a:srgbClr val="1624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Başlık 2">
            <a:extLst>
              <a:ext uri="{FF2B5EF4-FFF2-40B4-BE49-F238E27FC236}">
                <a16:creationId xmlns:a16="http://schemas.microsoft.com/office/drawing/2014/main" id="{FCC91593-7E72-6250-A2D3-6AC55E41E283}"/>
              </a:ext>
            </a:extLst>
          </p:cNvPr>
          <p:cNvSpPr txBox="1">
            <a:spLocks/>
          </p:cNvSpPr>
          <p:nvPr/>
        </p:nvSpPr>
        <p:spPr>
          <a:xfrm>
            <a:off x="7608755" y="33114"/>
            <a:ext cx="615419" cy="15272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sz="8800" b="0" dirty="0">
                <a:latin typeface="Trajan Pro" panose="02020502050506020301" pitchFamily="18" charset="0"/>
              </a:rPr>
              <a:t>(</a:t>
            </a:r>
          </a:p>
        </p:txBody>
      </p:sp>
      <p:sp>
        <p:nvSpPr>
          <p:cNvPr id="6" name="Başlık 2">
            <a:extLst>
              <a:ext uri="{FF2B5EF4-FFF2-40B4-BE49-F238E27FC236}">
                <a16:creationId xmlns:a16="http://schemas.microsoft.com/office/drawing/2014/main" id="{8CC6BAFC-E255-9DB4-B3FD-8C141A808ACA}"/>
              </a:ext>
            </a:extLst>
          </p:cNvPr>
          <p:cNvSpPr txBox="1">
            <a:spLocks/>
          </p:cNvSpPr>
          <p:nvPr/>
        </p:nvSpPr>
        <p:spPr>
          <a:xfrm>
            <a:off x="11261191" y="33114"/>
            <a:ext cx="615419" cy="14231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tr-TR" sz="8800" b="0" dirty="0">
                <a:latin typeface="Trajan Pro" panose="02020502050506020301" pitchFamily="18" charset="0"/>
              </a:rPr>
              <a:t>)</a:t>
            </a:r>
          </a:p>
        </p:txBody>
      </p:sp>
      <p:sp>
        <p:nvSpPr>
          <p:cNvPr id="10" name="Rectangle 1">
            <a:extLst>
              <a:ext uri="{FF2B5EF4-FFF2-40B4-BE49-F238E27FC236}">
                <a16:creationId xmlns:a16="http://schemas.microsoft.com/office/drawing/2014/main" id="{4A2BA16A-2DFB-2B78-3D55-C936B43B9754}"/>
              </a:ext>
            </a:extLst>
          </p:cNvPr>
          <p:cNvSpPr>
            <a:spLocks noChangeArrowheads="1"/>
          </p:cNvSpPr>
          <p:nvPr/>
        </p:nvSpPr>
        <p:spPr bwMode="auto">
          <a:xfrm>
            <a:off x="2645625" y="1627748"/>
            <a:ext cx="3208866" cy="427809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rgbClr val="FC618D"/>
                </a:solidFill>
                <a:effectLst/>
                <a:latin typeface="JetBrains Mono"/>
              </a:rPr>
              <a:t>import</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turtle</a:t>
            </a:r>
            <a:br>
              <a:rPr kumimoji="0" lang="tr-TR" altLang="tr-TR" sz="1600" b="0" i="0" u="none" strike="noStrike" cap="none" normalizeH="0" baseline="0" dirty="0">
                <a:ln>
                  <a:noFill/>
                </a:ln>
                <a:solidFill>
                  <a:srgbClr val="F7F1FF"/>
                </a:solidFill>
                <a:effectLst/>
                <a:latin typeface="JetBrains Mono"/>
              </a:rPr>
            </a:br>
            <a:br>
              <a:rPr kumimoji="0" lang="tr-TR" altLang="tr-TR" sz="1600" b="0" i="0" u="none" strike="noStrike" cap="none" normalizeH="0" baseline="0" dirty="0">
                <a:ln>
                  <a:noFill/>
                </a:ln>
                <a:solidFill>
                  <a:srgbClr val="F7F1FF"/>
                </a:solidFill>
                <a:effectLst/>
                <a:latin typeface="JetBrains Mono"/>
              </a:rPr>
            </a:br>
            <a:br>
              <a:rPr kumimoji="0" lang="tr-TR" altLang="tr-TR" sz="1600" b="0" i="0" u="none" strike="noStrike" cap="none" normalizeH="0" baseline="0" dirty="0">
                <a:ln>
                  <a:noFill/>
                </a:ln>
                <a:solidFill>
                  <a:srgbClr val="F7F1FF"/>
                </a:solidFill>
                <a:effectLst/>
                <a:latin typeface="JetBrains Mono"/>
              </a:rPr>
            </a:br>
            <a:r>
              <a:rPr kumimoji="0" lang="tr-TR" altLang="tr-TR" sz="1600" b="0" i="0" u="none" strike="noStrike" cap="none" normalizeH="0" baseline="0" dirty="0">
                <a:ln>
                  <a:noFill/>
                </a:ln>
                <a:solidFill>
                  <a:srgbClr val="FC618D"/>
                </a:solidFill>
                <a:effectLst/>
                <a:latin typeface="JetBrains Mono"/>
              </a:rPr>
              <a:t>def </a:t>
            </a:r>
            <a:r>
              <a:rPr kumimoji="0" lang="tr-TR" altLang="tr-TR" sz="1600" b="0" i="0" u="none" strike="noStrike" cap="none" normalizeH="0" baseline="0" dirty="0">
                <a:ln>
                  <a:noFill/>
                </a:ln>
                <a:solidFill>
                  <a:srgbClr val="7BD88F"/>
                </a:solidFill>
                <a:effectLst/>
                <a:latin typeface="JetBrains Mono"/>
              </a:rPr>
              <a:t>main</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FC618D"/>
                </a:solidFill>
                <a:effectLst/>
                <a:latin typeface="JetBrains Mono"/>
              </a:rPr>
              <a:t>:</a:t>
            </a:r>
            <a:br>
              <a:rPr kumimoji="0" lang="tr-TR" altLang="tr-TR" sz="1600" b="0" i="0" u="none" strike="noStrike" cap="none" normalizeH="0" baseline="0" dirty="0">
                <a:ln>
                  <a:noFill/>
                </a:ln>
                <a:solidFill>
                  <a:srgbClr val="FC618D"/>
                </a:solidFill>
                <a:effectLst/>
                <a:latin typeface="JetBrains Mono"/>
              </a:rPr>
            </a:b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F7F1FF"/>
                </a:solidFill>
                <a:effectLst/>
                <a:latin typeface="JetBrains Mono"/>
              </a:rPr>
              <a:t>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turtle</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7BD88F"/>
                </a:solidFill>
                <a:effectLst/>
                <a:latin typeface="JetBrains Mono"/>
              </a:rPr>
              <a:t>Turtle</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a:ln>
                  <a:noFill/>
                </a:ln>
                <a:solidFill>
                  <a:srgbClr val="F7F1FF"/>
                </a:solidFill>
                <a:effectLst/>
                <a:latin typeface="JetBrains Mono"/>
              </a:rPr>
              <a:t>t</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7BD88F"/>
                </a:solidFill>
                <a:effectLst/>
                <a:latin typeface="JetBrains Mono"/>
              </a:rPr>
              <a:t>ht</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screen</a:t>
            </a:r>
            <a:r>
              <a:rPr kumimoji="0" lang="tr-TR" altLang="tr-TR" sz="1600" b="0" i="0" u="none" strike="noStrike" cap="none" normalizeH="0" baseline="0" dirty="0">
                <a:ln>
                  <a:noFill/>
                </a:ln>
                <a:solidFill>
                  <a:srgbClr val="F7F1F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t</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7BD88F"/>
                </a:solidFill>
                <a:effectLst/>
                <a:latin typeface="JetBrains Mono"/>
              </a:rPr>
              <a:t>getscreen</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lst</a:t>
            </a:r>
            <a:r>
              <a:rPr kumimoji="0" lang="tr-TR" altLang="tr-TR" sz="1600" b="0" i="0" u="none" strike="noStrike" cap="none" normalizeH="0" baseline="0" dirty="0">
                <a:ln>
                  <a:noFill/>
                </a:ln>
                <a:solidFill>
                  <a:srgbClr val="F7F1F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err="1">
                <a:ln>
                  <a:noFill/>
                </a:ln>
                <a:solidFill>
                  <a:srgbClr val="FC618D"/>
                </a:solidFill>
                <a:effectLst/>
                <a:latin typeface="JetBrains Mono"/>
              </a:rPr>
              <a:t>for</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F7F1FF"/>
                </a:solidFill>
                <a:effectLst/>
                <a:latin typeface="JetBrains Mono"/>
              </a:rPr>
              <a:t>i </a:t>
            </a:r>
            <a:r>
              <a:rPr kumimoji="0" lang="tr-TR" altLang="tr-TR" sz="1600" b="0" i="0" u="none" strike="noStrike" cap="none" normalizeH="0" baseline="0" dirty="0">
                <a:ln>
                  <a:noFill/>
                </a:ln>
                <a:solidFill>
                  <a:srgbClr val="FC618D"/>
                </a:solidFill>
                <a:effectLst/>
                <a:latin typeface="JetBrains Mono"/>
              </a:rPr>
              <a:t>in </a:t>
            </a:r>
            <a:r>
              <a:rPr kumimoji="0" lang="tr-TR" altLang="tr-TR" sz="1600" b="0" i="1" u="none" strike="noStrike" cap="none" normalizeH="0" baseline="0" dirty="0" err="1">
                <a:ln>
                  <a:noFill/>
                </a:ln>
                <a:solidFill>
                  <a:srgbClr val="5AD4E6"/>
                </a:solidFill>
                <a:effectLst/>
                <a:latin typeface="JetBrains Mono"/>
              </a:rPr>
              <a:t>range</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948AE3"/>
                </a:solidFill>
                <a:effectLst/>
                <a:latin typeface="JetBrains Mono"/>
              </a:rPr>
              <a:t>10</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FC618D"/>
                </a:solidFill>
                <a:effectLst/>
                <a:latin typeface="JetBrains Mono"/>
              </a:rPr>
              <a:t>:</a:t>
            </a:r>
            <a:br>
              <a:rPr kumimoji="0" lang="tr-TR" altLang="tr-TR" sz="1600" b="0" i="0" u="none" strike="noStrike" cap="none" normalizeH="0" baseline="0" dirty="0">
                <a:ln>
                  <a:noFill/>
                </a:ln>
                <a:solidFill>
                  <a:srgbClr val="FC618D"/>
                </a:solidFill>
                <a:effectLst/>
                <a:latin typeface="JetBrains Mono"/>
              </a:rPr>
            </a:b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C618D"/>
                </a:solidFill>
                <a:effectLst/>
                <a:latin typeface="JetBrains Mono"/>
              </a:rPr>
              <a:t>for</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F7F1FF"/>
                </a:solidFill>
                <a:effectLst/>
                <a:latin typeface="JetBrains Mono"/>
              </a:rPr>
              <a:t>j </a:t>
            </a:r>
            <a:r>
              <a:rPr kumimoji="0" lang="tr-TR" altLang="tr-TR" sz="1600" b="0" i="0" u="none" strike="noStrike" cap="none" normalizeH="0" baseline="0" dirty="0">
                <a:ln>
                  <a:noFill/>
                </a:ln>
                <a:solidFill>
                  <a:srgbClr val="FC618D"/>
                </a:solidFill>
                <a:effectLst/>
                <a:latin typeface="JetBrains Mono"/>
              </a:rPr>
              <a:t>in </a:t>
            </a:r>
            <a:r>
              <a:rPr kumimoji="0" lang="tr-TR" altLang="tr-TR" sz="1600" b="0" i="1" u="none" strike="noStrike" cap="none" normalizeH="0" baseline="0" dirty="0" err="1">
                <a:ln>
                  <a:noFill/>
                </a:ln>
                <a:solidFill>
                  <a:srgbClr val="5AD4E6"/>
                </a:solidFill>
                <a:effectLst/>
                <a:latin typeface="JetBrains Mono"/>
              </a:rPr>
              <a:t>range</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948AE3"/>
                </a:solidFill>
                <a:effectLst/>
                <a:latin typeface="JetBrains Mono"/>
              </a:rPr>
              <a:t>10</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FC618D"/>
                </a:solidFill>
                <a:effectLst/>
                <a:latin typeface="JetBrains Mono"/>
              </a:rPr>
              <a:t>:</a:t>
            </a:r>
            <a:br>
              <a:rPr kumimoji="0" lang="tr-TR" altLang="tr-TR" sz="1600" b="0" i="0" u="none" strike="noStrike" cap="none" normalizeH="0" baseline="0" dirty="0">
                <a:ln>
                  <a:noFill/>
                </a:ln>
                <a:solidFill>
                  <a:srgbClr val="FC618D"/>
                </a:solidFill>
                <a:effectLst/>
                <a:latin typeface="JetBrains Mono"/>
              </a:rPr>
            </a:b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pair</a:t>
            </a:r>
            <a:r>
              <a:rPr kumimoji="0" lang="tr-TR" altLang="tr-TR" sz="1600" b="0" i="0" u="none" strike="noStrike" cap="none" normalizeH="0" baseline="0" dirty="0">
                <a:ln>
                  <a:noFill/>
                </a:ln>
                <a:solidFill>
                  <a:srgbClr val="F7F1FF"/>
                </a:solidFill>
                <a:effectLst/>
                <a:latin typeface="JetBrains Mono"/>
              </a:rPr>
              <a:t> </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7BD88F"/>
                </a:solidFill>
                <a:effectLst/>
                <a:latin typeface="JetBrains Mono"/>
              </a:rPr>
              <a:t>Point</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err="1">
                <a:ln>
                  <a:noFill/>
                </a:ln>
                <a:solidFill>
                  <a:srgbClr val="F7F1FF"/>
                </a:solidFill>
                <a:effectLst/>
                <a:latin typeface="JetBrains Mono"/>
              </a:rPr>
              <a:t>screen</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F7F1FF"/>
                </a:solidFill>
                <a:effectLst/>
                <a:latin typeface="JetBrains Mono"/>
              </a:rPr>
              <a:t>i</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F7F1FF"/>
                </a:solidFill>
                <a:effectLst/>
                <a:latin typeface="JetBrains Mono"/>
              </a:rPr>
              <a:t>j</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lst</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7BD88F"/>
                </a:solidFill>
                <a:effectLst/>
                <a:latin typeface="JetBrains Mono"/>
              </a:rPr>
              <a:t>append</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err="1">
                <a:ln>
                  <a:noFill/>
                </a:ln>
                <a:solidFill>
                  <a:srgbClr val="F7F1FF"/>
                </a:solidFill>
                <a:effectLst/>
                <a:latin typeface="JetBrains Mono"/>
              </a:rPr>
              <a:t>pair</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err="1">
                <a:ln>
                  <a:noFill/>
                </a:ln>
                <a:solidFill>
                  <a:srgbClr val="F7F1FF"/>
                </a:solidFill>
                <a:effectLst/>
                <a:latin typeface="JetBrains Mono"/>
              </a:rPr>
              <a:t>lst</a:t>
            </a:r>
            <a:r>
              <a:rPr kumimoji="0" lang="tr-TR" altLang="tr-TR" sz="1600" b="0" i="0" u="none" strike="noStrike" cap="none" normalizeH="0" baseline="0" dirty="0" err="1">
                <a:ln>
                  <a:noFill/>
                </a:ln>
                <a:solidFill>
                  <a:srgbClr val="8B888F"/>
                </a:solidFill>
                <a:effectLst/>
                <a:latin typeface="JetBrains Mono"/>
              </a:rPr>
              <a:t>.</a:t>
            </a:r>
            <a:r>
              <a:rPr kumimoji="0" lang="tr-TR" altLang="tr-TR" sz="1600" b="0" i="0" u="none" strike="noStrike" cap="none" normalizeH="0" baseline="0" dirty="0" err="1">
                <a:ln>
                  <a:noFill/>
                </a:ln>
                <a:solidFill>
                  <a:srgbClr val="7BD88F"/>
                </a:solidFill>
                <a:effectLst/>
                <a:latin typeface="JetBrains Mono"/>
              </a:rPr>
              <a:t>sort</a:t>
            </a:r>
            <a:r>
              <a:rPr kumimoji="0" lang="tr-TR" altLang="tr-TR" sz="1600" b="0" i="0" u="none" strike="noStrike" cap="none" normalizeH="0" baseline="0" dirty="0">
                <a:ln>
                  <a:noFill/>
                </a:ln>
                <a:solidFill>
                  <a:srgbClr val="8B888F"/>
                </a:solidFill>
                <a:effectLst/>
                <a:latin typeface="JetBrains Mono"/>
              </a:rPr>
              <a:t>()</a:t>
            </a:r>
            <a:br>
              <a:rPr kumimoji="0" lang="tr-TR" altLang="tr-TR" sz="1600" b="0" i="0" u="none" strike="noStrike" cap="none" normalizeH="0" baseline="0" dirty="0">
                <a:ln>
                  <a:noFill/>
                </a:ln>
                <a:solidFill>
                  <a:srgbClr val="8B888F"/>
                </a:solidFill>
                <a:effectLst/>
                <a:latin typeface="JetBrains Mono"/>
              </a:rPr>
            </a:br>
            <a:br>
              <a:rPr kumimoji="0" lang="tr-TR" altLang="tr-TR" sz="1600" b="0" i="0" u="none" strike="noStrike" cap="none" normalizeH="0" baseline="0" dirty="0">
                <a:ln>
                  <a:noFill/>
                </a:ln>
                <a:solidFill>
                  <a:srgbClr val="8B888F"/>
                </a:solidFill>
                <a:effectLst/>
                <a:latin typeface="JetBrains Mono"/>
              </a:rPr>
            </a:br>
            <a:r>
              <a:rPr kumimoji="0" lang="tr-TR" altLang="tr-TR" sz="1600" b="0" i="0" u="none" strike="noStrike" cap="none" normalizeH="0" baseline="0" dirty="0">
                <a:ln>
                  <a:noFill/>
                </a:ln>
                <a:solidFill>
                  <a:srgbClr val="8B888F"/>
                </a:solidFill>
                <a:effectLst/>
                <a:latin typeface="JetBrains Mono"/>
              </a:rPr>
              <a:t>    </a:t>
            </a:r>
            <a:r>
              <a:rPr kumimoji="0" lang="tr-TR" altLang="tr-TR" sz="1600" b="0" i="0" u="none" strike="noStrike" cap="none" normalizeH="0" baseline="0" dirty="0" err="1">
                <a:ln>
                  <a:noFill/>
                </a:ln>
                <a:solidFill>
                  <a:srgbClr val="FC618D"/>
                </a:solidFill>
                <a:effectLst/>
                <a:latin typeface="JetBrains Mono"/>
              </a:rPr>
              <a:t>for</a:t>
            </a:r>
            <a:r>
              <a:rPr kumimoji="0" lang="tr-TR" altLang="tr-TR" sz="1600" b="0" i="0" u="none" strike="noStrike" cap="none" normalizeH="0" baseline="0" dirty="0">
                <a:ln>
                  <a:noFill/>
                </a:ln>
                <a:solidFill>
                  <a:srgbClr val="FC618D"/>
                </a:solidFill>
                <a:effectLst/>
                <a:latin typeface="JetBrains Mono"/>
              </a:rPr>
              <a:t> </a:t>
            </a:r>
            <a:r>
              <a:rPr kumimoji="0" lang="tr-TR" altLang="tr-TR" sz="1600" b="0" i="0" u="none" strike="noStrike" cap="none" normalizeH="0" baseline="0" dirty="0">
                <a:ln>
                  <a:noFill/>
                </a:ln>
                <a:solidFill>
                  <a:srgbClr val="F7F1FF"/>
                </a:solidFill>
                <a:effectLst/>
                <a:latin typeface="JetBrains Mono"/>
              </a:rPr>
              <a:t>p </a:t>
            </a:r>
            <a:r>
              <a:rPr kumimoji="0" lang="tr-TR" altLang="tr-TR" sz="1600" b="0" i="0" u="none" strike="noStrike" cap="none" normalizeH="0" baseline="0" dirty="0">
                <a:ln>
                  <a:noFill/>
                </a:ln>
                <a:solidFill>
                  <a:srgbClr val="FC618D"/>
                </a:solidFill>
                <a:effectLst/>
                <a:latin typeface="JetBrains Mono"/>
              </a:rPr>
              <a:t>in </a:t>
            </a:r>
            <a:r>
              <a:rPr kumimoji="0" lang="tr-TR" altLang="tr-TR" sz="1600" b="0" i="0" u="none" strike="noStrike" cap="none" normalizeH="0" baseline="0" dirty="0" err="1">
                <a:ln>
                  <a:noFill/>
                </a:ln>
                <a:solidFill>
                  <a:srgbClr val="F7F1FF"/>
                </a:solidFill>
                <a:effectLst/>
                <a:latin typeface="JetBrains Mono"/>
              </a:rPr>
              <a:t>lst</a:t>
            </a:r>
            <a:r>
              <a:rPr kumimoji="0" lang="tr-TR" altLang="tr-TR" sz="1600" b="0" i="0" u="none" strike="noStrike" cap="none" normalizeH="0" baseline="0" dirty="0">
                <a:ln>
                  <a:noFill/>
                </a:ln>
                <a:solidFill>
                  <a:srgbClr val="FC618D"/>
                </a:solidFill>
                <a:effectLst/>
                <a:latin typeface="JetBrains Mono"/>
              </a:rPr>
              <a:t>:</a:t>
            </a:r>
            <a:br>
              <a:rPr kumimoji="0" lang="tr-TR" altLang="tr-TR" sz="1600" b="0" i="0" u="none" strike="noStrike" cap="none" normalizeH="0" baseline="0" dirty="0">
                <a:ln>
                  <a:noFill/>
                </a:ln>
                <a:solidFill>
                  <a:srgbClr val="FC618D"/>
                </a:solidFill>
                <a:effectLst/>
                <a:latin typeface="JetBrains Mono"/>
              </a:rPr>
            </a:br>
            <a:r>
              <a:rPr kumimoji="0" lang="tr-TR" altLang="tr-TR" sz="1600" b="0" i="0" u="none" strike="noStrike" cap="none" normalizeH="0" baseline="0" dirty="0">
                <a:ln>
                  <a:noFill/>
                </a:ln>
                <a:solidFill>
                  <a:srgbClr val="FC618D"/>
                </a:solidFill>
                <a:effectLst/>
                <a:latin typeface="JetBrains Mono"/>
              </a:rPr>
              <a:t>        </a:t>
            </a:r>
            <a:r>
              <a:rPr kumimoji="0" lang="tr-TR" altLang="tr-TR" sz="1600" b="0" i="1" u="none" strike="noStrike" cap="none" normalizeH="0" baseline="0" dirty="0" err="1">
                <a:ln>
                  <a:noFill/>
                </a:ln>
                <a:solidFill>
                  <a:srgbClr val="5AD4E6"/>
                </a:solidFill>
                <a:effectLst/>
                <a:latin typeface="JetBrains Mono"/>
              </a:rPr>
              <a:t>print</a:t>
            </a:r>
            <a:r>
              <a:rPr kumimoji="0" lang="tr-TR" altLang="tr-TR" sz="1600" b="0" i="0" u="none" strike="noStrike" cap="none" normalizeH="0" baseline="0" dirty="0">
                <a:ln>
                  <a:noFill/>
                </a:ln>
                <a:solidFill>
                  <a:srgbClr val="8B888F"/>
                </a:solidFill>
                <a:effectLst/>
                <a:latin typeface="JetBrains Mono"/>
              </a:rPr>
              <a:t>(</a:t>
            </a:r>
            <a:r>
              <a:rPr kumimoji="0" lang="tr-TR" altLang="tr-TR" sz="1600" b="0" i="0" u="none" strike="noStrike" cap="none" normalizeH="0" baseline="0" dirty="0">
                <a:ln>
                  <a:noFill/>
                </a:ln>
                <a:solidFill>
                  <a:srgbClr val="F7F1FF"/>
                </a:solidFill>
                <a:effectLst/>
                <a:latin typeface="JetBrains Mono"/>
              </a:rPr>
              <a:t>p</a:t>
            </a:r>
            <a:r>
              <a:rPr kumimoji="0" lang="tr-TR" altLang="tr-TR" sz="1600" b="0" i="0" u="none" strike="noStrike" cap="none" normalizeH="0" baseline="0" dirty="0">
                <a:ln>
                  <a:noFill/>
                </a:ln>
                <a:solidFill>
                  <a:srgbClr val="8B888F"/>
                </a:solidFill>
                <a:effectLst/>
                <a:latin typeface="JetBrains Mono"/>
              </a:rPr>
              <a:t>)</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
        <p:nvSpPr>
          <p:cNvPr id="11" name="Başlık 2">
            <a:extLst>
              <a:ext uri="{FF2B5EF4-FFF2-40B4-BE49-F238E27FC236}">
                <a16:creationId xmlns:a16="http://schemas.microsoft.com/office/drawing/2014/main" id="{E7A50CAD-0822-D094-603C-9DAE6B691C03}"/>
              </a:ext>
            </a:extLst>
          </p:cNvPr>
          <p:cNvSpPr txBox="1">
            <a:spLocks/>
          </p:cNvSpPr>
          <p:nvPr/>
        </p:nvSpPr>
        <p:spPr>
          <a:xfrm rot="20310061">
            <a:off x="706359" y="1743350"/>
            <a:ext cx="1696160" cy="6819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tr-TR" sz="4400" b="0" dirty="0">
                <a:solidFill>
                  <a:schemeClr val="bg1">
                    <a:lumMod val="50000"/>
                    <a:lumOff val="50000"/>
                  </a:schemeClr>
                </a:solidFill>
                <a:effectLst>
                  <a:outerShdw blurRad="38100" dist="38100" dir="2700000" algn="tl">
                    <a:srgbClr val="000000">
                      <a:alpha val="43137"/>
                    </a:srgbClr>
                  </a:outerShdw>
                </a:effectLst>
                <a:latin typeface="Ananda Black Personal Use" pitchFamily="2" charset="0"/>
              </a:rPr>
              <a:t>Kod</a:t>
            </a:r>
          </a:p>
        </p:txBody>
      </p:sp>
      <p:sp>
        <p:nvSpPr>
          <p:cNvPr id="2" name="Başlık 2">
            <a:extLst>
              <a:ext uri="{FF2B5EF4-FFF2-40B4-BE49-F238E27FC236}">
                <a16:creationId xmlns:a16="http://schemas.microsoft.com/office/drawing/2014/main" id="{BAEF206D-53F8-556B-E78D-C97E21FEBD09}"/>
              </a:ext>
            </a:extLst>
          </p:cNvPr>
          <p:cNvSpPr txBox="1">
            <a:spLocks/>
          </p:cNvSpPr>
          <p:nvPr/>
        </p:nvSpPr>
        <p:spPr>
          <a:xfrm rot="20310061">
            <a:off x="6074263" y="1804578"/>
            <a:ext cx="1588217" cy="6819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eaLnBrk="1" hangingPunct="1">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tr-TR" sz="4400" b="0" dirty="0">
                <a:solidFill>
                  <a:schemeClr val="bg1">
                    <a:lumMod val="50000"/>
                    <a:lumOff val="50000"/>
                  </a:schemeClr>
                </a:solidFill>
                <a:effectLst>
                  <a:outerShdw blurRad="38100" dist="38100" dir="2700000" algn="tl">
                    <a:srgbClr val="000000">
                      <a:alpha val="43137"/>
                    </a:srgbClr>
                  </a:outerShdw>
                </a:effectLst>
                <a:latin typeface="Ananda Black Personal Use" pitchFamily="2" charset="0"/>
              </a:rPr>
              <a:t>:Çıktı</a:t>
            </a:r>
          </a:p>
        </p:txBody>
      </p:sp>
    </p:spTree>
    <p:extLst>
      <p:ext uri="{BB962C8B-B14F-4D97-AF65-F5344CB8AC3E}">
        <p14:creationId xmlns:p14="http://schemas.microsoft.com/office/powerpoint/2010/main" val="3542035018"/>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Programming Workshop by Slidesgo</Template>
  <TotalTime>634</TotalTime>
  <Words>1290</Words>
  <Application>Microsoft Office PowerPoint</Application>
  <PresentationFormat>Geniş ekran</PresentationFormat>
  <Paragraphs>61</Paragraphs>
  <Slides>10</Slides>
  <Notes>0</Notes>
  <HiddenSlides>0</HiddenSlides>
  <MMClips>0</MMClips>
  <ScaleCrop>false</ScaleCrop>
  <HeadingPairs>
    <vt:vector size="6" baseType="variant">
      <vt:variant>
        <vt:lpstr>Kullanılan Yazı Tipleri</vt:lpstr>
      </vt:variant>
      <vt:variant>
        <vt:i4>23</vt:i4>
      </vt:variant>
      <vt:variant>
        <vt:lpstr>Tema</vt:lpstr>
      </vt:variant>
      <vt:variant>
        <vt:i4>3</vt:i4>
      </vt:variant>
      <vt:variant>
        <vt:lpstr>Slayt Başlıkları</vt:lpstr>
      </vt:variant>
      <vt:variant>
        <vt:i4>10</vt:i4>
      </vt:variant>
    </vt:vector>
  </HeadingPairs>
  <TitlesOfParts>
    <vt:vector size="36" baseType="lpstr">
      <vt:lpstr>Abril Fatface</vt:lpstr>
      <vt:lpstr>Aldrich</vt:lpstr>
      <vt:lpstr>Ananda Black Personal Use</vt:lpstr>
      <vt:lpstr>Anton</vt:lpstr>
      <vt:lpstr>Anurati</vt:lpstr>
      <vt:lpstr>Aptos</vt:lpstr>
      <vt:lpstr>Arial</vt:lpstr>
      <vt:lpstr>Bebas Neue</vt:lpstr>
      <vt:lpstr>Calibri</vt:lpstr>
      <vt:lpstr>Catamaran</vt:lpstr>
      <vt:lpstr>Griffy</vt:lpstr>
      <vt:lpstr>Homemade Apple</vt:lpstr>
      <vt:lpstr>JetBrains Mono</vt:lpstr>
      <vt:lpstr>Nunito Light</vt:lpstr>
      <vt:lpstr>Open Sans</vt:lpstr>
      <vt:lpstr>Poppins</vt:lpstr>
      <vt:lpstr>Proxima Nova</vt:lpstr>
      <vt:lpstr>PT Sans</vt:lpstr>
      <vt:lpstr>Roboto</vt:lpstr>
      <vt:lpstr>Roboto Condensed Light</vt:lpstr>
      <vt:lpstr>Roboto Mono</vt:lpstr>
      <vt:lpstr>Roboto Mono SemiBold</vt:lpstr>
      <vt:lpstr>Trajan Pro</vt:lpstr>
      <vt:lpstr>Java Programming Workshop by Slidesgo</vt:lpstr>
      <vt:lpstr>Slidesgo Final Pages</vt:lpstr>
      <vt:lpstr>SlidesMania</vt:lpstr>
      <vt:lpstr>Veri Yapıları ve Algoritmalar</vt:lpstr>
      <vt:lpstr>4.3 Nesneleri Klonlama</vt:lpstr>
      <vt:lpstr> Burada, y nesnesi x’in yüzeysel bir kopyasıdır çünkü hem x hem de y nesneleri 1, 2 ve 3 öğelerini paylaşırlar. Çoğu durumda, bazı öğelerin paylaşılıp paylaşılmaması muhtemelen önemli olmayabilir. Çünkü 1, 2 ve 3 integer öğelerdir ve integer öğeler değiştirilemez (immutable). Ancak, paylaşılan öğeler değiştirilebilir (mutable) ise, nesnelerin yüzeysel veya derin kopyaları önemli olabilir. Bir nesnenin yüzeysel bir kopyasıyla çalışırken, koleksiyondaki değiştirilebilir öğelerin nesne üzerinde bir metod çağrısı olmadan değer değiştirebileceğini bilmek önemlidir. Bu durum, bir nesnenin derin kopyasında gerçekleşmez.  Hangisinin daha iyi olduğu, yazılan uygulamanın gerekliliğine bağlıdır. Birisi diğerinden kesinlikle daha iyi değildir. Derin kopyalama yapmanın ek bir performans ve bellek maliyeti vardır, ancak daha güvenlidir. Geliştirilen uygulamanın türü, nesne kopyalarının uygulamada kullanışlı olup olmadığını belirlemeye yardımcı olacaktır.</vt:lpstr>
      <vt:lpstr>ORNEK</vt:lpstr>
      <vt:lpstr>4.4 Nesneleri Sıralama</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Yapıları ve Algoritmalar</dc:title>
  <dc:creator>Buğrahan BUDAKOĞLU</dc:creator>
  <cp:lastModifiedBy>Buğrahan BUDAKOĞLU</cp:lastModifiedBy>
  <cp:revision>19</cp:revision>
  <dcterms:created xsi:type="dcterms:W3CDTF">2024-03-16T10:26:28Z</dcterms:created>
  <dcterms:modified xsi:type="dcterms:W3CDTF">2024-03-27T19:51:30Z</dcterms:modified>
</cp:coreProperties>
</file>