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18"/>
  </p:notesMasterIdLst>
  <p:sldIdLst>
    <p:sldId id="256" r:id="rId2"/>
    <p:sldId id="271" r:id="rId3"/>
    <p:sldId id="272" r:id="rId4"/>
    <p:sldId id="274" r:id="rId5"/>
    <p:sldId id="278" r:id="rId6"/>
    <p:sldId id="280" r:id="rId7"/>
    <p:sldId id="279" r:id="rId8"/>
    <p:sldId id="268" r:id="rId9"/>
    <p:sldId id="267" r:id="rId10"/>
    <p:sldId id="259" r:id="rId11"/>
    <p:sldId id="260" r:id="rId12"/>
    <p:sldId id="261" r:id="rId13"/>
    <p:sldId id="269" r:id="rId14"/>
    <p:sldId id="281" r:id="rId15"/>
    <p:sldId id="282"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760A4-8113-4358-88E1-6F7BDBA6EF05}" v="9" dt="2024-03-15T10:27:25.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da NUR TURAL" userId="1667f6d490890ef5" providerId="LiveId" clId="{1743CAAC-34DD-4D93-9517-FAD4FBF6895C}"/>
    <pc:docChg chg="undo custSel addSld delSld modSld sldOrd">
      <pc:chgData name="Seda NUR TURAL" userId="1667f6d490890ef5" providerId="LiveId" clId="{1743CAAC-34DD-4D93-9517-FAD4FBF6895C}" dt="2024-03-02T17:33:07.573" v="948" actId="207"/>
      <pc:docMkLst>
        <pc:docMk/>
      </pc:docMkLst>
      <pc:sldChg chg="modSp new mod setBg">
        <pc:chgData name="Seda NUR TURAL" userId="1667f6d490890ef5" providerId="LiveId" clId="{1743CAAC-34DD-4D93-9517-FAD4FBF6895C}" dt="2024-02-20T13:21:29.860" v="550" actId="20577"/>
        <pc:sldMkLst>
          <pc:docMk/>
          <pc:sldMk cId="1683320601" sldId="256"/>
        </pc:sldMkLst>
        <pc:spChg chg="mod">
          <ac:chgData name="Seda NUR TURAL" userId="1667f6d490890ef5" providerId="LiveId" clId="{1743CAAC-34DD-4D93-9517-FAD4FBF6895C}" dt="2024-02-20T13:20:50.587" v="542" actId="122"/>
          <ac:spMkLst>
            <pc:docMk/>
            <pc:sldMk cId="1683320601" sldId="256"/>
            <ac:spMk id="2" creationId="{4CBC15A5-616B-BFF8-9C3A-5F28D4CCEC85}"/>
          </ac:spMkLst>
        </pc:spChg>
        <pc:spChg chg="mod">
          <ac:chgData name="Seda NUR TURAL" userId="1667f6d490890ef5" providerId="LiveId" clId="{1743CAAC-34DD-4D93-9517-FAD4FBF6895C}" dt="2024-02-20T13:21:29.860" v="550" actId="20577"/>
          <ac:spMkLst>
            <pc:docMk/>
            <pc:sldMk cId="1683320601" sldId="256"/>
            <ac:spMk id="3" creationId="{54CA7437-0C74-A2EE-0B10-0A9DA10720C5}"/>
          </ac:spMkLst>
        </pc:spChg>
      </pc:sldChg>
      <pc:sldChg chg="modSp new del mod">
        <pc:chgData name="Seda NUR TURAL" userId="1667f6d490890ef5" providerId="LiveId" clId="{1743CAAC-34DD-4D93-9517-FAD4FBF6895C}" dt="2024-02-20T12:33:36.688" v="27" actId="47"/>
        <pc:sldMkLst>
          <pc:docMk/>
          <pc:sldMk cId="3890282528" sldId="256"/>
        </pc:sldMkLst>
        <pc:spChg chg="mod">
          <ac:chgData name="Seda NUR TURAL" userId="1667f6d490890ef5" providerId="LiveId" clId="{1743CAAC-34DD-4D93-9517-FAD4FBF6895C}" dt="2024-02-20T12:33:32.236" v="26" actId="20577"/>
          <ac:spMkLst>
            <pc:docMk/>
            <pc:sldMk cId="3890282528" sldId="256"/>
            <ac:spMk id="2" creationId="{C06B6DC4-EDCB-A2CF-0FEF-BE6B324DB036}"/>
          </ac:spMkLst>
        </pc:spChg>
      </pc:sldChg>
      <pc:sldChg chg="modSp new del mod">
        <pc:chgData name="Seda NUR TURAL" userId="1667f6d490890ef5" providerId="LiveId" clId="{1743CAAC-34DD-4D93-9517-FAD4FBF6895C}" dt="2024-02-20T12:30:01.830" v="16" actId="47"/>
        <pc:sldMkLst>
          <pc:docMk/>
          <pc:sldMk cId="4204467709" sldId="256"/>
        </pc:sldMkLst>
        <pc:spChg chg="mod">
          <ac:chgData name="Seda NUR TURAL" userId="1667f6d490890ef5" providerId="LiveId" clId="{1743CAAC-34DD-4D93-9517-FAD4FBF6895C}" dt="2024-02-17T10:54:23.241" v="7" actId="20577"/>
          <ac:spMkLst>
            <pc:docMk/>
            <pc:sldMk cId="4204467709" sldId="256"/>
            <ac:spMk id="2" creationId="{0DD9F13D-E15E-7C27-CFAC-76F643602E31}"/>
          </ac:spMkLst>
        </pc:spChg>
        <pc:spChg chg="mod">
          <ac:chgData name="Seda NUR TURAL" userId="1667f6d490890ef5" providerId="LiveId" clId="{1743CAAC-34DD-4D93-9517-FAD4FBF6895C}" dt="2024-02-17T10:54:47.686" v="14" actId="20577"/>
          <ac:spMkLst>
            <pc:docMk/>
            <pc:sldMk cId="4204467709" sldId="256"/>
            <ac:spMk id="3" creationId="{8BC3D64E-32E6-3BC8-A241-9899224AD7C4}"/>
          </ac:spMkLst>
        </pc:spChg>
      </pc:sldChg>
      <pc:sldChg chg="modSp new del mod">
        <pc:chgData name="Seda NUR TURAL" userId="1667f6d490890ef5" providerId="LiveId" clId="{1743CAAC-34DD-4D93-9517-FAD4FBF6895C}" dt="2024-02-20T12:40:29.295" v="134" actId="47"/>
        <pc:sldMkLst>
          <pc:docMk/>
          <pc:sldMk cId="184806571" sldId="257"/>
        </pc:sldMkLst>
        <pc:spChg chg="mod">
          <ac:chgData name="Seda NUR TURAL" userId="1667f6d490890ef5" providerId="LiveId" clId="{1743CAAC-34DD-4D93-9517-FAD4FBF6895C}" dt="2024-02-20T12:33:56.202" v="38" actId="20577"/>
          <ac:spMkLst>
            <pc:docMk/>
            <pc:sldMk cId="184806571" sldId="257"/>
            <ac:spMk id="2" creationId="{DBED9100-501A-6DDE-880F-6E30744A034E}"/>
          </ac:spMkLst>
        </pc:spChg>
      </pc:sldChg>
      <pc:sldChg chg="new del">
        <pc:chgData name="Seda NUR TURAL" userId="1667f6d490890ef5" providerId="LiveId" clId="{1743CAAC-34DD-4D93-9517-FAD4FBF6895C}" dt="2024-02-20T12:30:01.849" v="17" actId="47"/>
        <pc:sldMkLst>
          <pc:docMk/>
          <pc:sldMk cId="3902868729" sldId="257"/>
        </pc:sldMkLst>
      </pc:sldChg>
      <pc:sldChg chg="modSp new del mod setBg">
        <pc:chgData name="Seda NUR TURAL" userId="1667f6d490890ef5" providerId="LiveId" clId="{1743CAAC-34DD-4D93-9517-FAD4FBF6895C}" dt="2024-02-28T08:31:46.370" v="688" actId="2696"/>
        <pc:sldMkLst>
          <pc:docMk/>
          <pc:sldMk cId="3115856145" sldId="258"/>
        </pc:sldMkLst>
        <pc:spChg chg="mod">
          <ac:chgData name="Seda NUR TURAL" userId="1667f6d490890ef5" providerId="LiveId" clId="{1743CAAC-34DD-4D93-9517-FAD4FBF6895C}" dt="2024-02-20T13:21:43.972" v="554" actId="207"/>
          <ac:spMkLst>
            <pc:docMk/>
            <pc:sldMk cId="3115856145" sldId="258"/>
            <ac:spMk id="2" creationId="{DA4DFE72-46B4-85E6-D2D3-4CE96EA70AF9}"/>
          </ac:spMkLst>
        </pc:spChg>
        <pc:spChg chg="mod">
          <ac:chgData name="Seda NUR TURAL" userId="1667f6d490890ef5" providerId="LiveId" clId="{1743CAAC-34DD-4D93-9517-FAD4FBF6895C}" dt="2024-02-20T13:19:41.857" v="520"/>
          <ac:spMkLst>
            <pc:docMk/>
            <pc:sldMk cId="3115856145" sldId="258"/>
            <ac:spMk id="3" creationId="{2E27EA4F-A7E1-C70C-F135-E923D3122EF7}"/>
          </ac:spMkLst>
        </pc:spChg>
      </pc:sldChg>
      <pc:sldChg chg="modSp new mod setBg">
        <pc:chgData name="Seda NUR TURAL" userId="1667f6d490890ef5" providerId="LiveId" clId="{1743CAAC-34DD-4D93-9517-FAD4FBF6895C}" dt="2024-02-20T13:21:50.804" v="558" actId="207"/>
        <pc:sldMkLst>
          <pc:docMk/>
          <pc:sldMk cId="1086495872" sldId="259"/>
        </pc:sldMkLst>
        <pc:spChg chg="mod">
          <ac:chgData name="Seda NUR TURAL" userId="1667f6d490890ef5" providerId="LiveId" clId="{1743CAAC-34DD-4D93-9517-FAD4FBF6895C}" dt="2024-02-20T13:21:50.804" v="558" actId="207"/>
          <ac:spMkLst>
            <pc:docMk/>
            <pc:sldMk cId="1086495872" sldId="259"/>
            <ac:spMk id="2" creationId="{8BA998D4-A3CA-AEFE-E64A-9D5613688844}"/>
          </ac:spMkLst>
        </pc:spChg>
        <pc:spChg chg="mod">
          <ac:chgData name="Seda NUR TURAL" userId="1667f6d490890ef5" providerId="LiveId" clId="{1743CAAC-34DD-4D93-9517-FAD4FBF6895C}" dt="2024-02-20T13:19:41.857" v="520"/>
          <ac:spMkLst>
            <pc:docMk/>
            <pc:sldMk cId="1086495872" sldId="259"/>
            <ac:spMk id="3" creationId="{7EB026F2-2D64-50CB-0B50-88A5F8CC8397}"/>
          </ac:spMkLst>
        </pc:spChg>
      </pc:sldChg>
      <pc:sldChg chg="modSp new mod setBg">
        <pc:chgData name="Seda NUR TURAL" userId="1667f6d490890ef5" providerId="LiveId" clId="{1743CAAC-34DD-4D93-9517-FAD4FBF6895C}" dt="2024-02-20T13:22:28.561" v="573" actId="113"/>
        <pc:sldMkLst>
          <pc:docMk/>
          <pc:sldMk cId="3207576429" sldId="260"/>
        </pc:sldMkLst>
        <pc:spChg chg="mod">
          <ac:chgData name="Seda NUR TURAL" userId="1667f6d490890ef5" providerId="LiveId" clId="{1743CAAC-34DD-4D93-9517-FAD4FBF6895C}" dt="2024-02-20T13:22:24.940" v="572" actId="207"/>
          <ac:spMkLst>
            <pc:docMk/>
            <pc:sldMk cId="3207576429" sldId="260"/>
            <ac:spMk id="2" creationId="{1038D7FD-ED87-9D0C-E017-094B3CF2F551}"/>
          </ac:spMkLst>
        </pc:spChg>
        <pc:spChg chg="mod">
          <ac:chgData name="Seda NUR TURAL" userId="1667f6d490890ef5" providerId="LiveId" clId="{1743CAAC-34DD-4D93-9517-FAD4FBF6895C}" dt="2024-02-20T13:22:28.561" v="573" actId="113"/>
          <ac:spMkLst>
            <pc:docMk/>
            <pc:sldMk cId="3207576429" sldId="260"/>
            <ac:spMk id="3" creationId="{65F546A9-7385-8EBB-D7B6-53768194CCD3}"/>
          </ac:spMkLst>
        </pc:spChg>
      </pc:sldChg>
      <pc:sldChg chg="modSp new mod setBg">
        <pc:chgData name="Seda NUR TURAL" userId="1667f6d490890ef5" providerId="LiveId" clId="{1743CAAC-34DD-4D93-9517-FAD4FBF6895C}" dt="2024-02-20T13:22:54.975" v="577" actId="207"/>
        <pc:sldMkLst>
          <pc:docMk/>
          <pc:sldMk cId="575760743" sldId="261"/>
        </pc:sldMkLst>
        <pc:spChg chg="mod">
          <ac:chgData name="Seda NUR TURAL" userId="1667f6d490890ef5" providerId="LiveId" clId="{1743CAAC-34DD-4D93-9517-FAD4FBF6895C}" dt="2024-02-20T13:22:54.975" v="577" actId="207"/>
          <ac:spMkLst>
            <pc:docMk/>
            <pc:sldMk cId="575760743" sldId="261"/>
            <ac:spMk id="2" creationId="{EE234BDE-54EC-5AC9-698E-B922B241D565}"/>
          </ac:spMkLst>
        </pc:spChg>
        <pc:spChg chg="mod">
          <ac:chgData name="Seda NUR TURAL" userId="1667f6d490890ef5" providerId="LiveId" clId="{1743CAAC-34DD-4D93-9517-FAD4FBF6895C}" dt="2024-02-20T13:19:41.857" v="520"/>
          <ac:spMkLst>
            <pc:docMk/>
            <pc:sldMk cId="575760743" sldId="261"/>
            <ac:spMk id="3" creationId="{7DA1435B-025D-2EB1-02F3-248636CC44A4}"/>
          </ac:spMkLst>
        </pc:spChg>
      </pc:sldChg>
      <pc:sldChg chg="addSp delSp modSp new del mod setBg">
        <pc:chgData name="Seda NUR TURAL" userId="1667f6d490890ef5" providerId="LiveId" clId="{1743CAAC-34DD-4D93-9517-FAD4FBF6895C}" dt="2024-03-02T17:07:21.725" v="691" actId="2696"/>
        <pc:sldMkLst>
          <pc:docMk/>
          <pc:sldMk cId="2699572544" sldId="262"/>
        </pc:sldMkLst>
        <pc:spChg chg="mod">
          <ac:chgData name="Seda NUR TURAL" userId="1667f6d490890ef5" providerId="LiveId" clId="{1743CAAC-34DD-4D93-9517-FAD4FBF6895C}" dt="2024-02-20T13:24:17.753" v="583" actId="207"/>
          <ac:spMkLst>
            <pc:docMk/>
            <pc:sldMk cId="2699572544" sldId="262"/>
            <ac:spMk id="2" creationId="{429E575E-4E5B-AA82-36D3-19EA5E011908}"/>
          </ac:spMkLst>
        </pc:spChg>
        <pc:spChg chg="add del mod">
          <ac:chgData name="Seda NUR TURAL" userId="1667f6d490890ef5" providerId="LiveId" clId="{1743CAAC-34DD-4D93-9517-FAD4FBF6895C}" dt="2024-02-20T13:19:41.857" v="520"/>
          <ac:spMkLst>
            <pc:docMk/>
            <pc:sldMk cId="2699572544" sldId="262"/>
            <ac:spMk id="3" creationId="{6F4F4E2D-AE1A-D39F-9656-1ACA395A72BC}"/>
          </ac:spMkLst>
        </pc:spChg>
        <pc:spChg chg="add mod">
          <ac:chgData name="Seda NUR TURAL" userId="1667f6d490890ef5" providerId="LiveId" clId="{1743CAAC-34DD-4D93-9517-FAD4FBF6895C}" dt="2024-02-20T12:53:22.330" v="323" actId="20577"/>
          <ac:spMkLst>
            <pc:docMk/>
            <pc:sldMk cId="2699572544" sldId="262"/>
            <ac:spMk id="4" creationId="{385A228E-E324-EE3D-E49A-F18A4F008C02}"/>
          </ac:spMkLst>
        </pc:spChg>
        <pc:spChg chg="add">
          <ac:chgData name="Seda NUR TURAL" userId="1667f6d490890ef5" providerId="LiveId" clId="{1743CAAC-34DD-4D93-9517-FAD4FBF6895C}" dt="2024-02-20T12:51:44.929" v="288"/>
          <ac:spMkLst>
            <pc:docMk/>
            <pc:sldMk cId="2699572544" sldId="262"/>
            <ac:spMk id="5" creationId="{884DA90A-DBDC-BB9F-C32F-240A301B61E4}"/>
          </ac:spMkLst>
        </pc:spChg>
        <pc:spChg chg="add del mod">
          <ac:chgData name="Seda NUR TURAL" userId="1667f6d490890ef5" providerId="LiveId" clId="{1743CAAC-34DD-4D93-9517-FAD4FBF6895C}" dt="2024-02-20T12:53:21.853" v="322"/>
          <ac:spMkLst>
            <pc:docMk/>
            <pc:sldMk cId="2699572544" sldId="262"/>
            <ac:spMk id="6" creationId="{0A630A6D-B030-FA66-651A-9F7380F62382}"/>
          </ac:spMkLst>
        </pc:spChg>
        <pc:spChg chg="add del mod">
          <ac:chgData name="Seda NUR TURAL" userId="1667f6d490890ef5" providerId="LiveId" clId="{1743CAAC-34DD-4D93-9517-FAD4FBF6895C}" dt="2024-02-20T12:53:21.853" v="322"/>
          <ac:spMkLst>
            <pc:docMk/>
            <pc:sldMk cId="2699572544" sldId="262"/>
            <ac:spMk id="7" creationId="{AD128514-9963-8BB5-A02F-E0BF9F66C2BC}"/>
          </ac:spMkLst>
        </pc:spChg>
        <pc:spChg chg="add del mod">
          <ac:chgData name="Seda NUR TURAL" userId="1667f6d490890ef5" providerId="LiveId" clId="{1743CAAC-34DD-4D93-9517-FAD4FBF6895C}" dt="2024-02-20T12:53:19.290" v="318"/>
          <ac:spMkLst>
            <pc:docMk/>
            <pc:sldMk cId="2699572544" sldId="262"/>
            <ac:spMk id="8" creationId="{D60BD7CC-040B-8E96-F20A-B110C4BF5E50}"/>
          </ac:spMkLst>
        </pc:spChg>
        <pc:spChg chg="add del mod">
          <ac:chgData name="Seda NUR TURAL" userId="1667f6d490890ef5" providerId="LiveId" clId="{1743CAAC-34DD-4D93-9517-FAD4FBF6895C}" dt="2024-02-20T12:53:19.290" v="318"/>
          <ac:spMkLst>
            <pc:docMk/>
            <pc:sldMk cId="2699572544" sldId="262"/>
            <ac:spMk id="9" creationId="{14834013-B063-8369-6DE0-171D7A175ECC}"/>
          </ac:spMkLst>
        </pc:spChg>
      </pc:sldChg>
      <pc:sldChg chg="addSp modSp new del mod">
        <pc:chgData name="Seda NUR TURAL" userId="1667f6d490890ef5" providerId="LiveId" clId="{1743CAAC-34DD-4D93-9517-FAD4FBF6895C}" dt="2024-02-20T12:53:16.703" v="316" actId="680"/>
        <pc:sldMkLst>
          <pc:docMk/>
          <pc:sldMk cId="2910346240" sldId="263"/>
        </pc:sldMkLst>
        <pc:spChg chg="mod">
          <ac:chgData name="Seda NUR TURAL" userId="1667f6d490890ef5" providerId="LiveId" clId="{1743CAAC-34DD-4D93-9517-FAD4FBF6895C}" dt="2024-02-20T12:53:15.541" v="315" actId="1076"/>
          <ac:spMkLst>
            <pc:docMk/>
            <pc:sldMk cId="2910346240" sldId="263"/>
            <ac:spMk id="3" creationId="{199F19DD-120A-E7DB-74B0-EE1E321AC250}"/>
          </ac:spMkLst>
        </pc:spChg>
        <pc:spChg chg="add">
          <ac:chgData name="Seda NUR TURAL" userId="1667f6d490890ef5" providerId="LiveId" clId="{1743CAAC-34DD-4D93-9517-FAD4FBF6895C}" dt="2024-02-20T12:53:01.588" v="312"/>
          <ac:spMkLst>
            <pc:docMk/>
            <pc:sldMk cId="2910346240" sldId="263"/>
            <ac:spMk id="4" creationId="{56D6809F-AE3A-D48E-F167-42DC8992DCD7}"/>
          </ac:spMkLst>
        </pc:spChg>
        <pc:spChg chg="add">
          <ac:chgData name="Seda NUR TURAL" userId="1667f6d490890ef5" providerId="LiveId" clId="{1743CAAC-34DD-4D93-9517-FAD4FBF6895C}" dt="2024-02-20T12:53:01.588" v="312"/>
          <ac:spMkLst>
            <pc:docMk/>
            <pc:sldMk cId="2910346240" sldId="263"/>
            <ac:spMk id="5" creationId="{5C60D486-2221-0196-68F5-74DAE071EB9D}"/>
          </ac:spMkLst>
        </pc:spChg>
        <pc:spChg chg="add">
          <ac:chgData name="Seda NUR TURAL" userId="1667f6d490890ef5" providerId="LiveId" clId="{1743CAAC-34DD-4D93-9517-FAD4FBF6895C}" dt="2024-02-20T12:53:10.845" v="314"/>
          <ac:spMkLst>
            <pc:docMk/>
            <pc:sldMk cId="2910346240" sldId="263"/>
            <ac:spMk id="6" creationId="{0D0E62E4-76DF-2865-31CF-5B8848377294}"/>
          </ac:spMkLst>
        </pc:spChg>
        <pc:spChg chg="add">
          <ac:chgData name="Seda NUR TURAL" userId="1667f6d490890ef5" providerId="LiveId" clId="{1743CAAC-34DD-4D93-9517-FAD4FBF6895C}" dt="2024-02-20T12:53:10.845" v="314"/>
          <ac:spMkLst>
            <pc:docMk/>
            <pc:sldMk cId="2910346240" sldId="263"/>
            <ac:spMk id="7" creationId="{A97ED261-F863-94F3-DDDB-AB6EF61CBB22}"/>
          </ac:spMkLst>
        </pc:spChg>
      </pc:sldChg>
      <pc:sldChg chg="modSp add del mod setBg">
        <pc:chgData name="Seda NUR TURAL" userId="1667f6d490890ef5" providerId="LiveId" clId="{1743CAAC-34DD-4D93-9517-FAD4FBF6895C}" dt="2024-03-02T17:07:23.615" v="692" actId="2696"/>
        <pc:sldMkLst>
          <pc:docMk/>
          <pc:sldMk cId="3081488144" sldId="263"/>
        </pc:sldMkLst>
        <pc:spChg chg="mod">
          <ac:chgData name="Seda NUR TURAL" userId="1667f6d490890ef5" providerId="LiveId" clId="{1743CAAC-34DD-4D93-9517-FAD4FBF6895C}" dt="2024-02-20T13:24:33.361" v="586" actId="113"/>
          <ac:spMkLst>
            <pc:docMk/>
            <pc:sldMk cId="3081488144" sldId="263"/>
            <ac:spMk id="2" creationId="{DD2B7A74-7F76-E10D-47CC-DAD7C0F68122}"/>
          </ac:spMkLst>
        </pc:spChg>
        <pc:spChg chg="mod">
          <ac:chgData name="Seda NUR TURAL" userId="1667f6d490890ef5" providerId="LiveId" clId="{1743CAAC-34DD-4D93-9517-FAD4FBF6895C}" dt="2024-02-20T13:19:42.163" v="522" actId="27636"/>
          <ac:spMkLst>
            <pc:docMk/>
            <pc:sldMk cId="3081488144" sldId="263"/>
            <ac:spMk id="3" creationId="{09A8BFC7-FB7F-D867-8117-13C52E2A1DAB}"/>
          </ac:spMkLst>
        </pc:spChg>
      </pc:sldChg>
      <pc:sldChg chg="modSp new del mod setBg">
        <pc:chgData name="Seda NUR TURAL" userId="1667f6d490890ef5" providerId="LiveId" clId="{1743CAAC-34DD-4D93-9517-FAD4FBF6895C}" dt="2024-03-02T17:07:26.181" v="693" actId="2696"/>
        <pc:sldMkLst>
          <pc:docMk/>
          <pc:sldMk cId="992628580" sldId="264"/>
        </pc:sldMkLst>
        <pc:spChg chg="mod">
          <ac:chgData name="Seda NUR TURAL" userId="1667f6d490890ef5" providerId="LiveId" clId="{1743CAAC-34DD-4D93-9517-FAD4FBF6895C}" dt="2024-02-20T13:25:01.498" v="598" actId="115"/>
          <ac:spMkLst>
            <pc:docMk/>
            <pc:sldMk cId="992628580" sldId="264"/>
            <ac:spMk id="2" creationId="{639B5C79-69DD-7E05-AE4E-68129860DC3E}"/>
          </ac:spMkLst>
        </pc:spChg>
        <pc:spChg chg="mod">
          <ac:chgData name="Seda NUR TURAL" userId="1667f6d490890ef5" providerId="LiveId" clId="{1743CAAC-34DD-4D93-9517-FAD4FBF6895C}" dt="2024-02-20T13:19:41.857" v="520"/>
          <ac:spMkLst>
            <pc:docMk/>
            <pc:sldMk cId="992628580" sldId="264"/>
            <ac:spMk id="3" creationId="{2301A1FE-1838-AB49-5609-933FB41B340F}"/>
          </ac:spMkLst>
        </pc:spChg>
      </pc:sldChg>
      <pc:sldChg chg="addSp delSp modSp new del mod ord setBg modClrScheme chgLayout">
        <pc:chgData name="Seda NUR TURAL" userId="1667f6d490890ef5" providerId="LiveId" clId="{1743CAAC-34DD-4D93-9517-FAD4FBF6895C}" dt="2024-03-02T17:07:28.165" v="694" actId="2696"/>
        <pc:sldMkLst>
          <pc:docMk/>
          <pc:sldMk cId="2107827684" sldId="265"/>
        </pc:sldMkLst>
        <pc:spChg chg="del mod">
          <ac:chgData name="Seda NUR TURAL" userId="1667f6d490890ef5" providerId="LiveId" clId="{1743CAAC-34DD-4D93-9517-FAD4FBF6895C}" dt="2024-02-20T13:17:13.112" v="468" actId="478"/>
          <ac:spMkLst>
            <pc:docMk/>
            <pc:sldMk cId="2107827684" sldId="265"/>
            <ac:spMk id="2" creationId="{2D8DCBF9-8BBF-32CE-0F24-F560CEB43B15}"/>
          </ac:spMkLst>
        </pc:spChg>
        <pc:spChg chg="del mod">
          <ac:chgData name="Seda NUR TURAL" userId="1667f6d490890ef5" providerId="LiveId" clId="{1743CAAC-34DD-4D93-9517-FAD4FBF6895C}" dt="2024-02-20T13:17:00.282" v="464"/>
          <ac:spMkLst>
            <pc:docMk/>
            <pc:sldMk cId="2107827684" sldId="265"/>
            <ac:spMk id="3" creationId="{14F52274-5918-9BDE-86E7-4C0391FB79B4}"/>
          </ac:spMkLst>
        </pc:spChg>
        <pc:picChg chg="add mod ord">
          <ac:chgData name="Seda NUR TURAL" userId="1667f6d490890ef5" providerId="LiveId" clId="{1743CAAC-34DD-4D93-9517-FAD4FBF6895C}" dt="2024-02-20T13:24:50.243" v="594" actId="1076"/>
          <ac:picMkLst>
            <pc:docMk/>
            <pc:sldMk cId="2107827684" sldId="265"/>
            <ac:picMk id="4" creationId="{41A5656A-F4BF-45E3-C4C9-68A13AE32D87}"/>
          </ac:picMkLst>
        </pc:picChg>
      </pc:sldChg>
      <pc:sldChg chg="addSp delSp modSp new del mod setBg modClrScheme chgLayout">
        <pc:chgData name="Seda NUR TURAL" userId="1667f6d490890ef5" providerId="LiveId" clId="{1743CAAC-34DD-4D93-9517-FAD4FBF6895C}" dt="2024-03-02T17:07:30.185" v="695" actId="2696"/>
        <pc:sldMkLst>
          <pc:docMk/>
          <pc:sldMk cId="2174692769" sldId="266"/>
        </pc:sldMkLst>
        <pc:spChg chg="del">
          <ac:chgData name="Seda NUR TURAL" userId="1667f6d490890ef5" providerId="LiveId" clId="{1743CAAC-34DD-4D93-9517-FAD4FBF6895C}" dt="2024-02-20T13:18:41.504" v="479" actId="700"/>
          <ac:spMkLst>
            <pc:docMk/>
            <pc:sldMk cId="2174692769" sldId="266"/>
            <ac:spMk id="2" creationId="{20ADF2CC-AE5B-BA65-08E9-E8CDBF6487C2}"/>
          </ac:spMkLst>
        </pc:spChg>
        <pc:spChg chg="del">
          <ac:chgData name="Seda NUR TURAL" userId="1667f6d490890ef5" providerId="LiveId" clId="{1743CAAC-34DD-4D93-9517-FAD4FBF6895C}" dt="2024-02-20T13:18:41.504" v="479" actId="700"/>
          <ac:spMkLst>
            <pc:docMk/>
            <pc:sldMk cId="2174692769" sldId="266"/>
            <ac:spMk id="3" creationId="{3787FE49-2201-95DB-D196-8F48AECCE042}"/>
          </ac:spMkLst>
        </pc:spChg>
        <pc:picChg chg="add mod">
          <ac:chgData name="Seda NUR TURAL" userId="1667f6d490890ef5" providerId="LiveId" clId="{1743CAAC-34DD-4D93-9517-FAD4FBF6895C}" dt="2024-02-20T13:25:40.647" v="607" actId="14100"/>
          <ac:picMkLst>
            <pc:docMk/>
            <pc:sldMk cId="2174692769" sldId="266"/>
            <ac:picMk id="4" creationId="{161F6FCB-9679-54AE-24CD-4828CE4FC308}"/>
          </ac:picMkLst>
        </pc:picChg>
      </pc:sldChg>
      <pc:sldChg chg="new del">
        <pc:chgData name="Seda NUR TURAL" userId="1667f6d490890ef5" providerId="LiveId" clId="{1743CAAC-34DD-4D93-9517-FAD4FBF6895C}" dt="2024-02-20T13:18:27.652" v="477" actId="680"/>
        <pc:sldMkLst>
          <pc:docMk/>
          <pc:sldMk cId="3645399645" sldId="266"/>
        </pc:sldMkLst>
      </pc:sldChg>
      <pc:sldChg chg="addSp delSp modSp add mod ord">
        <pc:chgData name="Seda NUR TURAL" userId="1667f6d490890ef5" providerId="LiveId" clId="{1743CAAC-34DD-4D93-9517-FAD4FBF6895C}" dt="2024-03-02T17:07:50.810" v="705"/>
        <pc:sldMkLst>
          <pc:docMk/>
          <pc:sldMk cId="2992133156" sldId="267"/>
        </pc:sldMkLst>
        <pc:spChg chg="del mod">
          <ac:chgData name="Seda NUR TURAL" userId="1667f6d490890ef5" providerId="LiveId" clId="{1743CAAC-34DD-4D93-9517-FAD4FBF6895C}" dt="2024-02-20T13:28:44.204" v="622" actId="478"/>
          <ac:spMkLst>
            <pc:docMk/>
            <pc:sldMk cId="2992133156" sldId="267"/>
            <ac:spMk id="2" creationId="{A1A35464-C4B1-F40C-AE19-60F101A37907}"/>
          </ac:spMkLst>
        </pc:spChg>
        <pc:spChg chg="del mod">
          <ac:chgData name="Seda NUR TURAL" userId="1667f6d490890ef5" providerId="LiveId" clId="{1743CAAC-34DD-4D93-9517-FAD4FBF6895C}" dt="2024-02-20T13:28:42.185" v="620" actId="478"/>
          <ac:spMkLst>
            <pc:docMk/>
            <pc:sldMk cId="2992133156" sldId="267"/>
            <ac:spMk id="3" creationId="{63FB1ED8-04E3-B89D-1400-EA45E15503F8}"/>
          </ac:spMkLst>
        </pc:spChg>
        <pc:picChg chg="add mod">
          <ac:chgData name="Seda NUR TURAL" userId="1667f6d490890ef5" providerId="LiveId" clId="{1743CAAC-34DD-4D93-9517-FAD4FBF6895C}" dt="2024-02-20T13:30:31.929" v="652" actId="1076"/>
          <ac:picMkLst>
            <pc:docMk/>
            <pc:sldMk cId="2992133156" sldId="267"/>
            <ac:picMk id="4" creationId="{A4174F8D-F15E-2333-D001-909428C0E9A5}"/>
          </ac:picMkLst>
        </pc:picChg>
        <pc:picChg chg="add del mod">
          <ac:chgData name="Seda NUR TURAL" userId="1667f6d490890ef5" providerId="LiveId" clId="{1743CAAC-34DD-4D93-9517-FAD4FBF6895C}" dt="2024-02-20T13:30:20.816" v="649" actId="478"/>
          <ac:picMkLst>
            <pc:docMk/>
            <pc:sldMk cId="2992133156" sldId="267"/>
            <ac:picMk id="6" creationId="{AC18D821-103E-C29C-4DB3-72C600ED723C}"/>
          </ac:picMkLst>
        </pc:picChg>
      </pc:sldChg>
      <pc:sldChg chg="add ord">
        <pc:chgData name="Seda NUR TURAL" userId="1667f6d490890ef5" providerId="LiveId" clId="{1743CAAC-34DD-4D93-9517-FAD4FBF6895C}" dt="2024-03-02T17:07:51.599" v="707"/>
        <pc:sldMkLst>
          <pc:docMk/>
          <pc:sldMk cId="734232936" sldId="268"/>
        </pc:sldMkLst>
      </pc:sldChg>
      <pc:sldChg chg="addSp delSp modSp add mod ord">
        <pc:chgData name="Seda NUR TURAL" userId="1667f6d490890ef5" providerId="LiveId" clId="{1743CAAC-34DD-4D93-9517-FAD4FBF6895C}" dt="2024-02-20T13:30:53.566" v="656"/>
        <pc:sldMkLst>
          <pc:docMk/>
          <pc:sldMk cId="3471665127" sldId="269"/>
        </pc:sldMkLst>
        <pc:spChg chg="del mod">
          <ac:chgData name="Seda NUR TURAL" userId="1667f6d490890ef5" providerId="LiveId" clId="{1743CAAC-34DD-4D93-9517-FAD4FBF6895C}" dt="2024-02-20T13:29:07.547" v="629" actId="478"/>
          <ac:spMkLst>
            <pc:docMk/>
            <pc:sldMk cId="3471665127" sldId="269"/>
            <ac:spMk id="2" creationId="{63BADAF5-AD28-5D0C-855A-99D820333661}"/>
          </ac:spMkLst>
        </pc:spChg>
        <pc:spChg chg="del mod">
          <ac:chgData name="Seda NUR TURAL" userId="1667f6d490890ef5" providerId="LiveId" clId="{1743CAAC-34DD-4D93-9517-FAD4FBF6895C}" dt="2024-02-20T13:29:05.257" v="627" actId="478"/>
          <ac:spMkLst>
            <pc:docMk/>
            <pc:sldMk cId="3471665127" sldId="269"/>
            <ac:spMk id="3" creationId="{A5508F2C-9B75-63E3-A4BD-6E9DD8BCDC97}"/>
          </ac:spMkLst>
        </pc:spChg>
        <pc:spChg chg="add del mod">
          <ac:chgData name="Seda NUR TURAL" userId="1667f6d490890ef5" providerId="LiveId" clId="{1743CAAC-34DD-4D93-9517-FAD4FBF6895C}" dt="2024-02-20T13:29:11.633" v="631" actId="478"/>
          <ac:spMkLst>
            <pc:docMk/>
            <pc:sldMk cId="3471665127" sldId="269"/>
            <ac:spMk id="5" creationId="{29755B24-D4AC-0569-6785-C5BD5C5027A9}"/>
          </ac:spMkLst>
        </pc:spChg>
        <pc:picChg chg="add del mod">
          <ac:chgData name="Seda NUR TURAL" userId="1667f6d490890ef5" providerId="LiveId" clId="{1743CAAC-34DD-4D93-9517-FAD4FBF6895C}" dt="2024-02-20T13:30:14.545" v="647" actId="478"/>
          <ac:picMkLst>
            <pc:docMk/>
            <pc:sldMk cId="3471665127" sldId="269"/>
            <ac:picMk id="6" creationId="{AC18D821-103E-C29C-4DB3-72C600ED723C}"/>
          </ac:picMkLst>
        </pc:picChg>
        <pc:picChg chg="add mod">
          <ac:chgData name="Seda NUR TURAL" userId="1667f6d490890ef5" providerId="LiveId" clId="{1743CAAC-34DD-4D93-9517-FAD4FBF6895C}" dt="2024-02-20T13:30:18.320" v="648"/>
          <ac:picMkLst>
            <pc:docMk/>
            <pc:sldMk cId="3471665127" sldId="269"/>
            <ac:picMk id="7" creationId="{23C3F6C9-3EE1-3CE2-405E-3B276E02D146}"/>
          </ac:picMkLst>
        </pc:picChg>
      </pc:sldChg>
      <pc:sldChg chg="modSp new mod setBg">
        <pc:chgData name="Seda NUR TURAL" userId="1667f6d490890ef5" providerId="LiveId" clId="{1743CAAC-34DD-4D93-9517-FAD4FBF6895C}" dt="2024-02-20T13:33:27.208" v="687" actId="6549"/>
        <pc:sldMkLst>
          <pc:docMk/>
          <pc:sldMk cId="330928419" sldId="270"/>
        </pc:sldMkLst>
        <pc:spChg chg="mod">
          <ac:chgData name="Seda NUR TURAL" userId="1667f6d490890ef5" providerId="LiveId" clId="{1743CAAC-34DD-4D93-9517-FAD4FBF6895C}" dt="2024-02-20T13:32:30.922" v="674" actId="207"/>
          <ac:spMkLst>
            <pc:docMk/>
            <pc:sldMk cId="330928419" sldId="270"/>
            <ac:spMk id="2" creationId="{7F68C677-884B-E5A7-4AD3-5BB15F544280}"/>
          </ac:spMkLst>
        </pc:spChg>
        <pc:spChg chg="mod">
          <ac:chgData name="Seda NUR TURAL" userId="1667f6d490890ef5" providerId="LiveId" clId="{1743CAAC-34DD-4D93-9517-FAD4FBF6895C}" dt="2024-02-20T13:33:27.208" v="687" actId="6549"/>
          <ac:spMkLst>
            <pc:docMk/>
            <pc:sldMk cId="330928419" sldId="270"/>
            <ac:spMk id="3" creationId="{18C3A5C7-3218-498A-7771-DDA6A2156C47}"/>
          </ac:spMkLst>
        </pc:spChg>
      </pc:sldChg>
      <pc:sldChg chg="modSp new mod setBg">
        <pc:chgData name="Seda NUR TURAL" userId="1667f6d490890ef5" providerId="LiveId" clId="{1743CAAC-34DD-4D93-9517-FAD4FBF6895C}" dt="2024-03-02T17:09:32.485" v="719" actId="207"/>
        <pc:sldMkLst>
          <pc:docMk/>
          <pc:sldMk cId="816125935" sldId="271"/>
        </pc:sldMkLst>
        <pc:spChg chg="mod">
          <ac:chgData name="Seda NUR TURAL" userId="1667f6d490890ef5" providerId="LiveId" clId="{1743CAAC-34DD-4D93-9517-FAD4FBF6895C}" dt="2024-03-02T17:08:49.267" v="713" actId="113"/>
          <ac:spMkLst>
            <pc:docMk/>
            <pc:sldMk cId="816125935" sldId="271"/>
            <ac:spMk id="2" creationId="{DD122D9F-7F54-6C09-C96D-F83CB5B772ED}"/>
          </ac:spMkLst>
        </pc:spChg>
        <pc:spChg chg="mod">
          <ac:chgData name="Seda NUR TURAL" userId="1667f6d490890ef5" providerId="LiveId" clId="{1743CAAC-34DD-4D93-9517-FAD4FBF6895C}" dt="2024-03-02T17:09:32.485" v="719" actId="207"/>
          <ac:spMkLst>
            <pc:docMk/>
            <pc:sldMk cId="816125935" sldId="271"/>
            <ac:spMk id="3" creationId="{971C283D-18A8-5628-0F50-DB4045279863}"/>
          </ac:spMkLst>
        </pc:spChg>
      </pc:sldChg>
      <pc:sldChg chg="new del">
        <pc:chgData name="Seda NUR TURAL" userId="1667f6d490890ef5" providerId="LiveId" clId="{1743CAAC-34DD-4D93-9517-FAD4FBF6895C}" dt="2024-02-28T08:32:09.002" v="690" actId="2696"/>
        <pc:sldMkLst>
          <pc:docMk/>
          <pc:sldMk cId="3898394581" sldId="271"/>
        </pc:sldMkLst>
      </pc:sldChg>
      <pc:sldChg chg="addSp modSp new mod setBg">
        <pc:chgData name="Seda NUR TURAL" userId="1667f6d490890ef5" providerId="LiveId" clId="{1743CAAC-34DD-4D93-9517-FAD4FBF6895C}" dt="2024-03-02T17:17:29.571" v="858" actId="1076"/>
        <pc:sldMkLst>
          <pc:docMk/>
          <pc:sldMk cId="1224386263" sldId="272"/>
        </pc:sldMkLst>
        <pc:spChg chg="mod">
          <ac:chgData name="Seda NUR TURAL" userId="1667f6d490890ef5" providerId="LiveId" clId="{1743CAAC-34DD-4D93-9517-FAD4FBF6895C}" dt="2024-03-02T17:14:30.360" v="736" actId="14100"/>
          <ac:spMkLst>
            <pc:docMk/>
            <pc:sldMk cId="1224386263" sldId="272"/>
            <ac:spMk id="2" creationId="{58DA8369-3EB0-BDC3-F918-C29DF99300B7}"/>
          </ac:spMkLst>
        </pc:spChg>
        <pc:spChg chg="mod">
          <ac:chgData name="Seda NUR TURAL" userId="1667f6d490890ef5" providerId="LiveId" clId="{1743CAAC-34DD-4D93-9517-FAD4FBF6895C}" dt="2024-03-02T17:17:27.373" v="857" actId="14100"/>
          <ac:spMkLst>
            <pc:docMk/>
            <pc:sldMk cId="1224386263" sldId="272"/>
            <ac:spMk id="3" creationId="{114D953D-D624-F63E-BA44-2335FF675F41}"/>
          </ac:spMkLst>
        </pc:spChg>
        <pc:picChg chg="add mod">
          <ac:chgData name="Seda NUR TURAL" userId="1667f6d490890ef5" providerId="LiveId" clId="{1743CAAC-34DD-4D93-9517-FAD4FBF6895C}" dt="2024-03-02T17:17:29.571" v="858" actId="1076"/>
          <ac:picMkLst>
            <pc:docMk/>
            <pc:sldMk cId="1224386263" sldId="272"/>
            <ac:picMk id="5" creationId="{AC0D41C4-9704-0093-4AEA-6C18DDCD7197}"/>
          </ac:picMkLst>
        </pc:picChg>
      </pc:sldChg>
      <pc:sldChg chg="new del">
        <pc:chgData name="Seda NUR TURAL" userId="1667f6d490890ef5" providerId="LiveId" clId="{1743CAAC-34DD-4D93-9517-FAD4FBF6895C}" dt="2024-03-02T17:25:37.027" v="902" actId="2696"/>
        <pc:sldMkLst>
          <pc:docMk/>
          <pc:sldMk cId="1692115212" sldId="273"/>
        </pc:sldMkLst>
      </pc:sldChg>
      <pc:sldChg chg="addSp delSp modSp new mod setBg">
        <pc:chgData name="Seda NUR TURAL" userId="1667f6d490890ef5" providerId="LiveId" clId="{1743CAAC-34DD-4D93-9517-FAD4FBF6895C}" dt="2024-03-02T17:19:47.015" v="868" actId="1076"/>
        <pc:sldMkLst>
          <pc:docMk/>
          <pc:sldMk cId="714685683" sldId="274"/>
        </pc:sldMkLst>
        <pc:spChg chg="mod">
          <ac:chgData name="Seda NUR TURAL" userId="1667f6d490890ef5" providerId="LiveId" clId="{1743CAAC-34DD-4D93-9517-FAD4FBF6895C}" dt="2024-03-02T17:17:54.356" v="862" actId="113"/>
          <ac:spMkLst>
            <pc:docMk/>
            <pc:sldMk cId="714685683" sldId="274"/>
            <ac:spMk id="2" creationId="{DD2DF3B0-137E-E3D1-D3E0-17311402626A}"/>
          </ac:spMkLst>
        </pc:spChg>
        <pc:spChg chg="del">
          <ac:chgData name="Seda NUR TURAL" userId="1667f6d490890ef5" providerId="LiveId" clId="{1743CAAC-34DD-4D93-9517-FAD4FBF6895C}" dt="2024-03-02T17:19:36.364" v="863"/>
          <ac:spMkLst>
            <pc:docMk/>
            <pc:sldMk cId="714685683" sldId="274"/>
            <ac:spMk id="3" creationId="{E808F2DC-EAB2-3824-27D3-3CD2B42B19A4}"/>
          </ac:spMkLst>
        </pc:spChg>
        <pc:picChg chg="add mod">
          <ac:chgData name="Seda NUR TURAL" userId="1667f6d490890ef5" providerId="LiveId" clId="{1743CAAC-34DD-4D93-9517-FAD4FBF6895C}" dt="2024-03-02T17:19:47.015" v="868" actId="1076"/>
          <ac:picMkLst>
            <pc:docMk/>
            <pc:sldMk cId="714685683" sldId="274"/>
            <ac:picMk id="5" creationId="{57658109-3F0B-D9BE-E95A-A949EC6F7991}"/>
          </ac:picMkLst>
        </pc:picChg>
      </pc:sldChg>
      <pc:sldChg chg="new del ord setBg">
        <pc:chgData name="Seda NUR TURAL" userId="1667f6d490890ef5" providerId="LiveId" clId="{1743CAAC-34DD-4D93-9517-FAD4FBF6895C}" dt="2024-03-02T17:25:30.513" v="900" actId="2696"/>
        <pc:sldMkLst>
          <pc:docMk/>
          <pc:sldMk cId="569131638" sldId="275"/>
        </pc:sldMkLst>
      </pc:sldChg>
      <pc:sldChg chg="new del">
        <pc:chgData name="Seda NUR TURAL" userId="1667f6d490890ef5" providerId="LiveId" clId="{1743CAAC-34DD-4D93-9517-FAD4FBF6895C}" dt="2024-03-02T17:25:34.206" v="901" actId="2696"/>
        <pc:sldMkLst>
          <pc:docMk/>
          <pc:sldMk cId="1310832803" sldId="276"/>
        </pc:sldMkLst>
      </pc:sldChg>
      <pc:sldChg chg="new del ord">
        <pc:chgData name="Seda NUR TURAL" userId="1667f6d490890ef5" providerId="LiveId" clId="{1743CAAC-34DD-4D93-9517-FAD4FBF6895C}" dt="2024-03-02T17:25:51.404" v="906" actId="2696"/>
        <pc:sldMkLst>
          <pc:docMk/>
          <pc:sldMk cId="2857102994" sldId="277"/>
        </pc:sldMkLst>
      </pc:sldChg>
      <pc:sldChg chg="addSp modSp new mod ord setBg">
        <pc:chgData name="Seda NUR TURAL" userId="1667f6d490890ef5" providerId="LiveId" clId="{1743CAAC-34DD-4D93-9517-FAD4FBF6895C}" dt="2024-03-02T17:24:09.402" v="897" actId="14100"/>
        <pc:sldMkLst>
          <pc:docMk/>
          <pc:sldMk cId="790491343" sldId="278"/>
        </pc:sldMkLst>
        <pc:spChg chg="add mod">
          <ac:chgData name="Seda NUR TURAL" userId="1667f6d490890ef5" providerId="LiveId" clId="{1743CAAC-34DD-4D93-9517-FAD4FBF6895C}" dt="2024-03-02T17:23:03.049" v="886" actId="14100"/>
          <ac:spMkLst>
            <pc:docMk/>
            <pc:sldMk cId="790491343" sldId="278"/>
            <ac:spMk id="3" creationId="{71407FC5-15A9-4553-6EFA-89F3FBD9FC45}"/>
          </ac:spMkLst>
        </pc:spChg>
        <pc:picChg chg="add mod">
          <ac:chgData name="Seda NUR TURAL" userId="1667f6d490890ef5" providerId="LiveId" clId="{1743CAAC-34DD-4D93-9517-FAD4FBF6895C}" dt="2024-03-02T17:24:09.402" v="897" actId="14100"/>
          <ac:picMkLst>
            <pc:docMk/>
            <pc:sldMk cId="790491343" sldId="278"/>
            <ac:picMk id="5" creationId="{3EACFBB8-FD13-A8DE-065B-202F62B40D38}"/>
          </ac:picMkLst>
        </pc:picChg>
      </pc:sldChg>
      <pc:sldChg chg="addSp delSp modSp new mod ord setBg">
        <pc:chgData name="Seda NUR TURAL" userId="1667f6d490890ef5" providerId="LiveId" clId="{1743CAAC-34DD-4D93-9517-FAD4FBF6895C}" dt="2024-03-02T17:30:50.426" v="936"/>
        <pc:sldMkLst>
          <pc:docMk/>
          <pc:sldMk cId="1987114852" sldId="279"/>
        </pc:sldMkLst>
        <pc:spChg chg="add del mod">
          <ac:chgData name="Seda NUR TURAL" userId="1667f6d490890ef5" providerId="LiveId" clId="{1743CAAC-34DD-4D93-9517-FAD4FBF6895C}" dt="2024-03-02T17:30:49.911" v="934"/>
          <ac:spMkLst>
            <pc:docMk/>
            <pc:sldMk cId="1987114852" sldId="279"/>
            <ac:spMk id="3" creationId="{393A6250-BEAD-F110-F5A7-41CAD2138E7C}"/>
          </ac:spMkLst>
        </pc:spChg>
        <pc:picChg chg="add mod">
          <ac:chgData name="Seda NUR TURAL" userId="1667f6d490890ef5" providerId="LiveId" clId="{1743CAAC-34DD-4D93-9517-FAD4FBF6895C}" dt="2024-03-02T17:30:48.758" v="932" actId="14100"/>
          <ac:picMkLst>
            <pc:docMk/>
            <pc:sldMk cId="1987114852" sldId="279"/>
            <ac:picMk id="5" creationId="{B104E306-3452-598B-0150-2370AECAD5E5}"/>
          </ac:picMkLst>
        </pc:picChg>
      </pc:sldChg>
      <pc:sldChg chg="addSp modSp new mod setBg">
        <pc:chgData name="Seda NUR TURAL" userId="1667f6d490890ef5" providerId="LiveId" clId="{1743CAAC-34DD-4D93-9517-FAD4FBF6895C}" dt="2024-03-02T17:33:07.573" v="948" actId="207"/>
        <pc:sldMkLst>
          <pc:docMk/>
          <pc:sldMk cId="1858051013" sldId="280"/>
        </pc:sldMkLst>
        <pc:spChg chg="add mod">
          <ac:chgData name="Seda NUR TURAL" userId="1667f6d490890ef5" providerId="LiveId" clId="{1743CAAC-34DD-4D93-9517-FAD4FBF6895C}" dt="2024-03-02T17:33:07.573" v="948" actId="207"/>
          <ac:spMkLst>
            <pc:docMk/>
            <pc:sldMk cId="1858051013" sldId="280"/>
            <ac:spMk id="3" creationId="{7775F885-0B42-02F6-D2E7-64C1DD36C15F}"/>
          </ac:spMkLst>
        </pc:spChg>
      </pc:sldChg>
    </pc:docChg>
  </pc:docChgLst>
  <pc:docChgLst>
    <pc:chgData name="Seda NUR TURAL" userId="1667f6d490890ef5" providerId="LiveId" clId="{D67760A4-8113-4358-88E1-6F7BDBA6EF05}"/>
    <pc:docChg chg="custSel addSld delSld modSld sldOrd">
      <pc:chgData name="Seda NUR TURAL" userId="1667f6d490890ef5" providerId="LiveId" clId="{D67760A4-8113-4358-88E1-6F7BDBA6EF05}" dt="2024-03-20T12:23:04.068" v="337" actId="27636"/>
      <pc:docMkLst>
        <pc:docMk/>
      </pc:docMkLst>
      <pc:sldChg chg="addSp delSp modSp mod">
        <pc:chgData name="Seda NUR TURAL" userId="1667f6d490890ef5" providerId="LiveId" clId="{D67760A4-8113-4358-88E1-6F7BDBA6EF05}" dt="2024-03-20T12:23:04.068" v="337" actId="27636"/>
        <pc:sldMkLst>
          <pc:docMk/>
          <pc:sldMk cId="1683320601" sldId="256"/>
        </pc:sldMkLst>
        <pc:spChg chg="mod">
          <ac:chgData name="Seda NUR TURAL" userId="1667f6d490890ef5" providerId="LiveId" clId="{D67760A4-8113-4358-88E1-6F7BDBA6EF05}" dt="2024-03-20T10:32:58.172" v="307" actId="20577"/>
          <ac:spMkLst>
            <pc:docMk/>
            <pc:sldMk cId="1683320601" sldId="256"/>
            <ac:spMk id="2" creationId="{4CBC15A5-616B-BFF8-9C3A-5F28D4CCEC85}"/>
          </ac:spMkLst>
        </pc:spChg>
        <pc:spChg chg="mod">
          <ac:chgData name="Seda NUR TURAL" userId="1667f6d490890ef5" providerId="LiveId" clId="{D67760A4-8113-4358-88E1-6F7BDBA6EF05}" dt="2024-03-20T12:23:04.068" v="337" actId="27636"/>
          <ac:spMkLst>
            <pc:docMk/>
            <pc:sldMk cId="1683320601" sldId="256"/>
            <ac:spMk id="3" creationId="{54CA7437-0C74-A2EE-0B10-0A9DA10720C5}"/>
          </ac:spMkLst>
        </pc:spChg>
        <pc:spChg chg="add del">
          <ac:chgData name="Seda NUR TURAL" userId="1667f6d490890ef5" providerId="LiveId" clId="{D67760A4-8113-4358-88E1-6F7BDBA6EF05}" dt="2024-03-15T10:27:25.936" v="184" actId="478"/>
          <ac:spMkLst>
            <pc:docMk/>
            <pc:sldMk cId="1683320601" sldId="256"/>
            <ac:spMk id="4" creationId="{289E9E79-79B3-F943-ED5B-4335B446944D}"/>
          </ac:spMkLst>
        </pc:spChg>
      </pc:sldChg>
      <pc:sldChg chg="del">
        <pc:chgData name="Seda NUR TURAL" userId="1667f6d490890ef5" providerId="LiveId" clId="{D67760A4-8113-4358-88E1-6F7BDBA6EF05}" dt="2024-03-15T10:34:48.001" v="228" actId="2696"/>
        <pc:sldMkLst>
          <pc:docMk/>
          <pc:sldMk cId="330928419" sldId="270"/>
        </pc:sldMkLst>
      </pc:sldChg>
      <pc:sldChg chg="modSp mod">
        <pc:chgData name="Seda NUR TURAL" userId="1667f6d490890ef5" providerId="LiveId" clId="{D67760A4-8113-4358-88E1-6F7BDBA6EF05}" dt="2024-03-15T11:16:30.974" v="230" actId="27636"/>
        <pc:sldMkLst>
          <pc:docMk/>
          <pc:sldMk cId="2348390009" sldId="281"/>
        </pc:sldMkLst>
        <pc:spChg chg="mod">
          <ac:chgData name="Seda NUR TURAL" userId="1667f6d490890ef5" providerId="LiveId" clId="{D67760A4-8113-4358-88E1-6F7BDBA6EF05}" dt="2024-03-15T11:16:30.974" v="230" actId="27636"/>
          <ac:spMkLst>
            <pc:docMk/>
            <pc:sldMk cId="2348390009" sldId="281"/>
            <ac:spMk id="9" creationId="{EB31C027-3A06-40EC-884E-2AB745AD3C24}"/>
          </ac:spMkLst>
        </pc:spChg>
      </pc:sldChg>
      <pc:sldChg chg="new del setBg">
        <pc:chgData name="Seda NUR TURAL" userId="1667f6d490890ef5" providerId="LiveId" clId="{D67760A4-8113-4358-88E1-6F7BDBA6EF05}" dt="2024-03-13T12:46:23.402" v="6" actId="2696"/>
        <pc:sldMkLst>
          <pc:docMk/>
          <pc:sldMk cId="3736052493" sldId="285"/>
        </pc:sldMkLst>
      </pc:sldChg>
      <pc:sldChg chg="new del ord setBg">
        <pc:chgData name="Seda NUR TURAL" userId="1667f6d490890ef5" providerId="LiveId" clId="{D67760A4-8113-4358-88E1-6F7BDBA6EF05}" dt="2024-03-13T12:53:35.994" v="162" actId="2696"/>
        <pc:sldMkLst>
          <pc:docMk/>
          <pc:sldMk cId="822524422" sldId="286"/>
        </pc:sldMkLst>
      </pc:sldChg>
      <pc:sldChg chg="modSp new del mod ord setBg">
        <pc:chgData name="Seda NUR TURAL" userId="1667f6d490890ef5" providerId="LiveId" clId="{D67760A4-8113-4358-88E1-6F7BDBA6EF05}" dt="2024-03-13T12:53:33.571" v="161" actId="2696"/>
        <pc:sldMkLst>
          <pc:docMk/>
          <pc:sldMk cId="3054690742" sldId="287"/>
        </pc:sldMkLst>
        <pc:spChg chg="mod">
          <ac:chgData name="Seda NUR TURAL" userId="1667f6d490890ef5" providerId="LiveId" clId="{D67760A4-8113-4358-88E1-6F7BDBA6EF05}" dt="2024-03-13T12:52:38.294" v="122" actId="255"/>
          <ac:spMkLst>
            <pc:docMk/>
            <pc:sldMk cId="3054690742" sldId="287"/>
            <ac:spMk id="2" creationId="{94BA01FB-87C4-E0E4-E186-21A5261BDA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14DEC-5259-4716-A8BF-8AC300AE335E}" type="datetimeFigureOut">
              <a:rPr lang="tr-TR" smtClean="0"/>
              <a:t>20.03.2024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D1671-36D3-4266-B354-3CCC70651611}" type="slidenum">
              <a:rPr lang="tr-TR" smtClean="0"/>
              <a:t>‹#›</a:t>
            </a:fld>
            <a:endParaRPr lang="tr-TR"/>
          </a:p>
        </p:txBody>
      </p:sp>
    </p:spTree>
    <p:extLst>
      <p:ext uri="{BB962C8B-B14F-4D97-AF65-F5344CB8AC3E}">
        <p14:creationId xmlns:p14="http://schemas.microsoft.com/office/powerpoint/2010/main" val="241068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FED1671-36D3-4266-B354-3CCC70651611}" type="slidenum">
              <a:rPr lang="tr-TR" smtClean="0"/>
              <a:t>1</a:t>
            </a:fld>
            <a:endParaRPr lang="tr-TR"/>
          </a:p>
        </p:txBody>
      </p:sp>
    </p:spTree>
    <p:extLst>
      <p:ext uri="{BB962C8B-B14F-4D97-AF65-F5344CB8AC3E}">
        <p14:creationId xmlns:p14="http://schemas.microsoft.com/office/powerpoint/2010/main" val="426631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FED1671-36D3-4266-B354-3CCC70651611}" type="slidenum">
              <a:rPr lang="tr-TR" smtClean="0"/>
              <a:t>5</a:t>
            </a:fld>
            <a:endParaRPr lang="tr-TR"/>
          </a:p>
        </p:txBody>
      </p:sp>
    </p:spTree>
    <p:extLst>
      <p:ext uri="{BB962C8B-B14F-4D97-AF65-F5344CB8AC3E}">
        <p14:creationId xmlns:p14="http://schemas.microsoft.com/office/powerpoint/2010/main" val="185775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35444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604BD6F-0310-4094-B6F2-4EC0739EFF72}" type="datetimeFigureOut">
              <a:rPr lang="tr-TR" smtClean="0"/>
              <a:t>20.03.2024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87358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52073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66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73919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19882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4160565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00270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90852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85638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2363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604BD6F-0310-4094-B6F2-4EC0739EFF72}" type="datetimeFigureOut">
              <a:rPr lang="tr-TR" smtClean="0"/>
              <a:t>20.03.2024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84122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604BD6F-0310-4094-B6F2-4EC0739EFF72}" type="datetimeFigureOut">
              <a:rPr lang="tr-TR" smtClean="0"/>
              <a:t>20.03.2024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82479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45450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16131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6604BD6F-0310-4094-B6F2-4EC0739EFF72}" type="datetimeFigureOut">
              <a:rPr lang="tr-TR" smtClean="0"/>
              <a:t>20.03.2024</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249011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604BD6F-0310-4094-B6F2-4EC0739EFF72}" type="datetimeFigureOut">
              <a:rPr lang="tr-TR" smtClean="0"/>
              <a:t>20.03.2024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5B0EFD-2EF2-4BE1-AF6C-20DC3D61E097}" type="slidenum">
              <a:rPr lang="tr-TR" smtClean="0"/>
              <a:t>‹#›</a:t>
            </a:fld>
            <a:endParaRPr lang="tr-TR"/>
          </a:p>
        </p:txBody>
      </p:sp>
    </p:spTree>
    <p:extLst>
      <p:ext uri="{BB962C8B-B14F-4D97-AF65-F5344CB8AC3E}">
        <p14:creationId xmlns:p14="http://schemas.microsoft.com/office/powerpoint/2010/main" val="357648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04BD6F-0310-4094-B6F2-4EC0739EFF72}" type="datetimeFigureOut">
              <a:rPr lang="tr-TR" smtClean="0"/>
              <a:t>20.03.2024</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5B0EFD-2EF2-4BE1-AF6C-20DC3D61E097}" type="slidenum">
              <a:rPr lang="tr-TR" smtClean="0"/>
              <a:t>‹#›</a:t>
            </a:fld>
            <a:endParaRPr lang="tr-TR"/>
          </a:p>
        </p:txBody>
      </p:sp>
    </p:spTree>
    <p:extLst>
      <p:ext uri="{BB962C8B-B14F-4D97-AF65-F5344CB8AC3E}">
        <p14:creationId xmlns:p14="http://schemas.microsoft.com/office/powerpoint/2010/main" val="1303711306"/>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6000"/>
            <a:lum/>
          </a:blip>
          <a:srcRect/>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BC15A5-616B-BFF8-9C3A-5F28D4CCEC85}"/>
              </a:ext>
            </a:extLst>
          </p:cNvPr>
          <p:cNvSpPr>
            <a:spLocks noGrp="1"/>
          </p:cNvSpPr>
          <p:nvPr>
            <p:ph type="ctrTitle"/>
          </p:nvPr>
        </p:nvSpPr>
        <p:spPr>
          <a:xfrm>
            <a:off x="559348" y="1331287"/>
            <a:ext cx="9998639" cy="1647886"/>
          </a:xfrm>
        </p:spPr>
        <p:txBody>
          <a:bodyPr/>
          <a:lstStyle/>
          <a:p>
            <a:pPr algn="ctr"/>
            <a:br>
              <a:rPr lang="tr-TR" sz="7200" b="1" dirty="0">
                <a:solidFill>
                  <a:schemeClr val="bg1"/>
                </a:solidFill>
              </a:rPr>
            </a:br>
            <a:r>
              <a:rPr lang="tr-TR" b="1" dirty="0">
                <a:solidFill>
                  <a:schemeClr val="bg1"/>
                </a:solidFill>
              </a:rPr>
              <a:t>4.Ünite </a:t>
            </a:r>
            <a:r>
              <a:rPr lang="tr-TR" sz="7200" b="1" dirty="0">
                <a:solidFill>
                  <a:schemeClr val="bg1"/>
                </a:solidFill>
              </a:rPr>
              <a:t> </a:t>
            </a:r>
            <a:r>
              <a:rPr lang="tr-TR" sz="7200" b="1" dirty="0" err="1">
                <a:solidFill>
                  <a:schemeClr val="bg1"/>
                </a:solidFill>
              </a:rPr>
              <a:t>Sequences</a:t>
            </a:r>
            <a:r>
              <a:rPr lang="tr-TR" sz="7200" b="1" dirty="0">
                <a:solidFill>
                  <a:schemeClr val="bg1"/>
                </a:solidFill>
              </a:rPr>
              <a:t> (DİZİLER)</a:t>
            </a:r>
            <a:r>
              <a:rPr lang="tr-TR" b="1" dirty="0">
                <a:solidFill>
                  <a:schemeClr val="bg1"/>
                </a:solidFill>
              </a:rPr>
              <a:t> </a:t>
            </a:r>
          </a:p>
        </p:txBody>
      </p:sp>
      <p:sp>
        <p:nvSpPr>
          <p:cNvPr id="3" name="Alt Başlık 2">
            <a:extLst>
              <a:ext uri="{FF2B5EF4-FFF2-40B4-BE49-F238E27FC236}">
                <a16:creationId xmlns:a16="http://schemas.microsoft.com/office/drawing/2014/main" id="{54CA7437-0C74-A2EE-0B10-0A9DA10720C5}"/>
              </a:ext>
            </a:extLst>
          </p:cNvPr>
          <p:cNvSpPr>
            <a:spLocks noGrp="1"/>
          </p:cNvSpPr>
          <p:nvPr>
            <p:ph type="subTitle" idx="1"/>
          </p:nvPr>
        </p:nvSpPr>
        <p:spPr>
          <a:xfrm>
            <a:off x="1117601" y="2979173"/>
            <a:ext cx="9440386" cy="2583067"/>
          </a:xfrm>
        </p:spPr>
        <p:txBody>
          <a:bodyPr>
            <a:normAutofit/>
          </a:bodyPr>
          <a:lstStyle/>
          <a:p>
            <a:pPr algn="ctr"/>
            <a:endParaRPr lang="tr-TR" sz="3600" b="1" dirty="0">
              <a:solidFill>
                <a:schemeClr val="bg1"/>
              </a:solidFill>
            </a:endParaRPr>
          </a:p>
          <a:p>
            <a:pPr algn="ctr"/>
            <a:r>
              <a:rPr lang="tr-TR" sz="3600" b="1" dirty="0">
                <a:solidFill>
                  <a:schemeClr val="bg1"/>
                </a:solidFill>
              </a:rPr>
              <a:t>      4.5 </a:t>
            </a:r>
            <a:r>
              <a:rPr lang="tr-TR" sz="3600" b="1" dirty="0" err="1">
                <a:solidFill>
                  <a:schemeClr val="bg1"/>
                </a:solidFill>
              </a:rPr>
              <a:t>Selection</a:t>
            </a:r>
            <a:r>
              <a:rPr lang="tr-TR" sz="3600" b="1" dirty="0">
                <a:solidFill>
                  <a:schemeClr val="bg1"/>
                </a:solidFill>
              </a:rPr>
              <a:t> </a:t>
            </a:r>
            <a:r>
              <a:rPr lang="tr-TR" sz="3600" b="1" dirty="0" err="1">
                <a:solidFill>
                  <a:schemeClr val="bg1"/>
                </a:solidFill>
              </a:rPr>
              <a:t>Sort</a:t>
            </a:r>
            <a:r>
              <a:rPr lang="tr-TR" sz="3600" b="1" dirty="0">
                <a:solidFill>
                  <a:schemeClr val="bg1"/>
                </a:solidFill>
              </a:rPr>
              <a:t>(</a:t>
            </a:r>
            <a:r>
              <a:rPr lang="tr-TR" sz="3600" b="1" dirty="0" err="1">
                <a:solidFill>
                  <a:schemeClr val="bg1"/>
                </a:solidFill>
              </a:rPr>
              <a:t>şecim</a:t>
            </a:r>
            <a:r>
              <a:rPr lang="tr-TR" sz="3600" b="1" dirty="0">
                <a:solidFill>
                  <a:schemeClr val="bg1"/>
                </a:solidFill>
              </a:rPr>
              <a:t> </a:t>
            </a:r>
            <a:r>
              <a:rPr lang="tr-TR" sz="3600" b="1" dirty="0" err="1">
                <a:solidFill>
                  <a:schemeClr val="bg1"/>
                </a:solidFill>
              </a:rPr>
              <a:t>sıralması</a:t>
            </a:r>
            <a:r>
              <a:rPr lang="tr-TR" sz="3600" b="1" dirty="0">
                <a:solidFill>
                  <a:schemeClr val="bg1"/>
                </a:solidFill>
              </a:rPr>
              <a:t>)</a:t>
            </a:r>
          </a:p>
          <a:p>
            <a:pPr algn="ctr"/>
            <a:r>
              <a:rPr lang="tr-TR" sz="3600" b="1" dirty="0">
                <a:solidFill>
                  <a:schemeClr val="bg1"/>
                </a:solidFill>
              </a:rPr>
              <a:t>4.6 </a:t>
            </a:r>
            <a:r>
              <a:rPr lang="tr-TR" sz="3600" b="1" dirty="0" err="1">
                <a:solidFill>
                  <a:schemeClr val="bg1"/>
                </a:solidFill>
              </a:rPr>
              <a:t>merge</a:t>
            </a:r>
            <a:r>
              <a:rPr lang="tr-TR" sz="3600" b="1" dirty="0">
                <a:solidFill>
                  <a:schemeClr val="bg1"/>
                </a:solidFill>
              </a:rPr>
              <a:t> </a:t>
            </a:r>
            <a:r>
              <a:rPr lang="tr-TR" sz="3600" b="1" dirty="0" err="1">
                <a:solidFill>
                  <a:schemeClr val="bg1"/>
                </a:solidFill>
              </a:rPr>
              <a:t>sort</a:t>
            </a:r>
            <a:r>
              <a:rPr lang="tr-TR" sz="3600" b="1" dirty="0">
                <a:solidFill>
                  <a:schemeClr val="bg1"/>
                </a:solidFill>
              </a:rPr>
              <a:t>(Birleştirme sıralaması)</a:t>
            </a:r>
          </a:p>
          <a:p>
            <a:pPr algn="ctr"/>
            <a:endParaRPr lang="tr-TR" sz="3600" dirty="0">
              <a:solidFill>
                <a:schemeClr val="bg1"/>
              </a:solidFill>
            </a:endParaRPr>
          </a:p>
        </p:txBody>
      </p:sp>
    </p:spTree>
    <p:extLst>
      <p:ext uri="{BB962C8B-B14F-4D97-AF65-F5344CB8AC3E}">
        <p14:creationId xmlns:p14="http://schemas.microsoft.com/office/powerpoint/2010/main" val="168332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998D4-A3CA-AEFE-E64A-9D5613688844}"/>
              </a:ext>
            </a:extLst>
          </p:cNvPr>
          <p:cNvSpPr>
            <a:spLocks noGrp="1"/>
          </p:cNvSpPr>
          <p:nvPr>
            <p:ph type="title"/>
          </p:nvPr>
        </p:nvSpPr>
        <p:spPr/>
        <p:txBody>
          <a:bodyPr/>
          <a:lstStyle/>
          <a:p>
            <a:r>
              <a:rPr lang="tr-TR" b="1" dirty="0">
                <a:solidFill>
                  <a:schemeClr val="bg1"/>
                </a:solidFill>
              </a:rPr>
              <a:t>4.6.1. BİRLEŞTİRME SIRALAMA KODU	</a:t>
            </a:r>
          </a:p>
        </p:txBody>
      </p:sp>
      <p:sp>
        <p:nvSpPr>
          <p:cNvPr id="3" name="İçerik Yer Tutucusu 2">
            <a:extLst>
              <a:ext uri="{FF2B5EF4-FFF2-40B4-BE49-F238E27FC236}">
                <a16:creationId xmlns:a16="http://schemas.microsoft.com/office/drawing/2014/main" id="{7EB026F2-2D64-50CB-0B50-88A5F8CC8397}"/>
              </a:ext>
            </a:extLst>
          </p:cNvPr>
          <p:cNvSpPr>
            <a:spLocks noGrp="1"/>
          </p:cNvSpPr>
          <p:nvPr>
            <p:ph idx="1"/>
          </p:nvPr>
        </p:nvSpPr>
        <p:spPr/>
        <p:txBody>
          <a:bodyPr/>
          <a:lstStyle/>
          <a:p>
            <a:r>
              <a:rPr lang="tr-TR" b="0" i="0" dirty="0">
                <a:solidFill>
                  <a:srgbClr val="0D0D0D"/>
                </a:solidFill>
                <a:effectLst/>
                <a:latin typeface="Söhne"/>
              </a:rPr>
              <a:t>Birleştirme sıralama algoritması, büyük problemleri küçük parçalara bölen ve bu parçaları çözerek birleştiren "böl ve fethet" stratejisini uygular. Algoritma, başlangıçta verilen listenin boyutunu sürekli olarak ikiye böler. Bu bölme işlemi, listenin boyutu 1 olana kadar devam eder. Boyutu 1 olan listeler, zaten sıralıdır ve bu nedenle birleştirme işlemine ihtiyaç duymazlar.</a:t>
            </a:r>
            <a:endParaRPr lang="tr-TR" dirty="0"/>
          </a:p>
        </p:txBody>
      </p:sp>
    </p:spTree>
    <p:extLst>
      <p:ext uri="{BB962C8B-B14F-4D97-AF65-F5344CB8AC3E}">
        <p14:creationId xmlns:p14="http://schemas.microsoft.com/office/powerpoint/2010/main" val="108649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38D7FD-ED87-9D0C-E017-094B3CF2F551}"/>
              </a:ext>
            </a:extLst>
          </p:cNvPr>
          <p:cNvSpPr>
            <a:spLocks noGrp="1"/>
          </p:cNvSpPr>
          <p:nvPr>
            <p:ph type="title"/>
          </p:nvPr>
        </p:nvSpPr>
        <p:spPr/>
        <p:txBody>
          <a:bodyPr/>
          <a:lstStyle/>
          <a:p>
            <a:r>
              <a:rPr lang="tr-TR" b="1" dirty="0">
                <a:solidFill>
                  <a:schemeClr val="bg1"/>
                </a:solidFill>
              </a:rPr>
              <a:t>4.6.1. BİRLEŞTİRME SIRALAMA KODU</a:t>
            </a:r>
            <a:r>
              <a:rPr lang="tr-TR" dirty="0"/>
              <a:t>	</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65F546A9-7385-8EBB-D7B6-53768194CCD3}"/>
                  </a:ext>
                </a:extLst>
              </p:cNvPr>
              <p:cNvSpPr>
                <a:spLocks noGrp="1"/>
              </p:cNvSpPr>
              <p:nvPr>
                <p:ph idx="1"/>
              </p:nvPr>
            </p:nvSpPr>
            <p:spPr/>
            <p:txBody>
              <a:bodyPr>
                <a:normAutofit/>
              </a:bodyPr>
              <a:lstStyle/>
              <a:p>
                <a:r>
                  <a:rPr lang="tr-TR" b="0" i="0" dirty="0">
                    <a:solidFill>
                      <a:srgbClr val="0D0D0D"/>
                    </a:solidFill>
                    <a:effectLst/>
                    <a:latin typeface="Söhne"/>
                  </a:rPr>
                  <a:t>İki sıralı alt liste birleştirildiğinde, bu işlem O(n) zaman alır. Ancak, listenin tekrar tekrar bölünmesi, logaritmik bir büyüme sağlar. Her seviyede, birleştirme işlemi O(n) zaman alır. Çünkü alt listeler sıralıdır ve doğrudan birleştirilebilir. Bu nedenle, birleştirme sıralama algoritmasının karmaşıklığı O(n log n) '</a:t>
                </a:r>
                <a:r>
                  <a:rPr lang="tr-TR" b="0" i="0" dirty="0" err="1">
                    <a:solidFill>
                      <a:srgbClr val="0D0D0D"/>
                    </a:solidFill>
                    <a:effectLst/>
                    <a:latin typeface="Söhne"/>
                  </a:rPr>
                  <a:t>dir</a:t>
                </a:r>
                <a:r>
                  <a:rPr lang="tr-TR" b="0" i="0" dirty="0">
                    <a:solidFill>
                      <a:srgbClr val="0D0D0D"/>
                    </a:solidFill>
                    <a:effectLst/>
                    <a:latin typeface="Söhne"/>
                  </a:rPr>
                  <a:t>.</a:t>
                </a:r>
              </a:p>
              <a:p>
                <a:pPr marL="0" indent="0">
                  <a:buNone/>
                </a:pPr>
                <a:endParaRPr lang="tr-TR" b="0" i="0" dirty="0">
                  <a:solidFill>
                    <a:srgbClr val="0D0D0D"/>
                  </a:solidFill>
                  <a:effectLst/>
                  <a:latin typeface="Söhne"/>
                </a:endParaRPr>
              </a:p>
              <a:p>
                <a14:m>
                  <m:oMath xmlns:m="http://schemas.openxmlformats.org/officeDocument/2006/math">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𝐵𝑖𝑟𝑙𝑒</m:t>
                    </m:r>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ş</m:t>
                    </m:r>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𝑡𝑖𝑟𝑚𝑒𝑙𝑒𝑟𝑖𝑛</m:t>
                    </m:r>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 </m:t>
                    </m:r>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𝑆𝑎𝑦𝚤𝑠𝚤</m:t>
                    </m:r>
                    <m:r>
                      <a:rPr lang="tr-TR" sz="1800" b="0" i="1"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nary>
                      <m:naryPr>
                        <m:chr m:val="∑"/>
                        <m:limLoc m:val="undOvr"/>
                        <m:grow m:val="on"/>
                        <m:ctrlPr>
                          <a:rPr lang="tr-TR" sz="180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ctrlPr>
                      </m:naryPr>
                      <m:sub>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𝑖</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=0</m:t>
                        </m:r>
                      </m:sub>
                      <m:sup>
                        <m:d>
                          <m:dPr>
                            <m:begChr m:val="|"/>
                            <m:endChr m:val="|"/>
                            <m:ctrlPr>
                              <a:rPr lang="tr-TR" sz="180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ctrlPr>
                          </m:dPr>
                          <m:e>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𝑙𝑜𝑔</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2</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𝑛</m:t>
                            </m:r>
                          </m:e>
                        </m:d>
                      </m:sup>
                      <m:e>
                        <m:sSup>
                          <m:sSupPr>
                            <m:ctrlPr>
                              <a:rPr lang="tr-TR" sz="180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ctrlPr>
                          </m:sSupPr>
                          <m:e>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2</m:t>
                            </m:r>
                          </m:e>
                          <m:sup>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𝑖</m:t>
                            </m:r>
                          </m:sup>
                        </m:sSup>
                      </m:e>
                    </m:nary>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tr-TR" sz="180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ctrlPr>
                      </m:sSupPr>
                      <m:e>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2</m:t>
                        </m:r>
                      </m:e>
                      <m:sup>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𝑙𝑜𝑔</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2</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𝑛</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sup>
                    </m:sSup>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−1≈</m:t>
                    </m:r>
                    <m:r>
                      <a:rPr lang="tr-TR" sz="1800" b="0" i="1">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𝑛</m:t>
                    </m:r>
                  </m:oMath>
                </a14:m>
                <a:endParaRPr lang="tr-T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tr-TR" b="0" i="0" dirty="0">
                  <a:solidFill>
                    <a:srgbClr val="0D0D0D"/>
                  </a:solidFill>
                  <a:effectLst/>
                  <a:latin typeface="Söhne"/>
                </a:endParaRPr>
              </a:p>
              <a:p>
                <a:r>
                  <a:rPr lang="tr-TR" b="0" i="0" dirty="0">
                    <a:solidFill>
                      <a:srgbClr val="0D0D0D"/>
                    </a:solidFill>
                    <a:effectLst/>
                    <a:latin typeface="Söhne"/>
                  </a:rPr>
                  <a:t>Algoritma, birleştirme işlemini gerçekleştirmek için özyinelemeli bir yapı kullanır. Başlangıçta verilen liste, her çağrıda ikiye bölünür ve ardından her alt liste sıralanır. Daha sonra, sıralanmış alt listeler birleştirilir. Bu süreç, her seviyede tekrarlanır ve sonunda tüm liste sıralanmış olur.</a:t>
                </a:r>
                <a:endParaRPr lang="tr-TR" dirty="0"/>
              </a:p>
            </p:txBody>
          </p:sp>
        </mc:Choice>
        <mc:Fallback xmlns="">
          <p:sp>
            <p:nvSpPr>
              <p:cNvPr id="3" name="İçerik Yer Tutucusu 2">
                <a:extLst>
                  <a:ext uri="{FF2B5EF4-FFF2-40B4-BE49-F238E27FC236}">
                    <a16:creationId xmlns:a16="http://schemas.microsoft.com/office/drawing/2014/main" id="{65F546A9-7385-8EBB-D7B6-53768194CCD3}"/>
                  </a:ext>
                </a:extLst>
              </p:cNvPr>
              <p:cNvSpPr>
                <a:spLocks noGrp="1" noRot="1" noChangeAspect="1" noMove="1" noResize="1" noEditPoints="1" noAdjustHandles="1" noChangeArrowheads="1" noChangeShapeType="1" noTextEdit="1"/>
              </p:cNvSpPr>
              <p:nvPr>
                <p:ph idx="1"/>
              </p:nvPr>
            </p:nvSpPr>
            <p:spPr>
              <a:blipFill>
                <a:blip r:embed="rId3"/>
                <a:stretch>
                  <a:fillRect l="-341" t="-872" r="-1022"/>
                </a:stretch>
              </a:blipFill>
            </p:spPr>
            <p:txBody>
              <a:bodyPr/>
              <a:lstStyle/>
              <a:p>
                <a:r>
                  <a:rPr lang="tr-TR">
                    <a:noFill/>
                  </a:rPr>
                  <a:t> </a:t>
                </a:r>
              </a:p>
            </p:txBody>
          </p:sp>
        </mc:Fallback>
      </mc:AlternateContent>
    </p:spTree>
    <p:extLst>
      <p:ext uri="{BB962C8B-B14F-4D97-AF65-F5344CB8AC3E}">
        <p14:creationId xmlns:p14="http://schemas.microsoft.com/office/powerpoint/2010/main" val="320757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234BDE-54EC-5AC9-698E-B922B241D565}"/>
              </a:ext>
            </a:extLst>
          </p:cNvPr>
          <p:cNvSpPr>
            <a:spLocks noGrp="1"/>
          </p:cNvSpPr>
          <p:nvPr>
            <p:ph type="title"/>
          </p:nvPr>
        </p:nvSpPr>
        <p:spPr/>
        <p:txBody>
          <a:bodyPr/>
          <a:lstStyle/>
          <a:p>
            <a:r>
              <a:rPr lang="tr-TR" b="1" dirty="0">
                <a:solidFill>
                  <a:schemeClr val="bg1"/>
                </a:solidFill>
              </a:rPr>
              <a:t>4.6.1. BİRLEŞTİRME SIRALAMA KODU</a:t>
            </a:r>
          </a:p>
        </p:txBody>
      </p:sp>
      <p:sp>
        <p:nvSpPr>
          <p:cNvPr id="3" name="İçerik Yer Tutucusu 2">
            <a:extLst>
              <a:ext uri="{FF2B5EF4-FFF2-40B4-BE49-F238E27FC236}">
                <a16:creationId xmlns:a16="http://schemas.microsoft.com/office/drawing/2014/main" id="{7DA1435B-025D-2EB1-02F3-248636CC44A4}"/>
              </a:ext>
            </a:extLst>
          </p:cNvPr>
          <p:cNvSpPr>
            <a:spLocks noGrp="1"/>
          </p:cNvSpPr>
          <p:nvPr>
            <p:ph idx="1"/>
          </p:nvPr>
        </p:nvSpPr>
        <p:spPr/>
        <p:txBody>
          <a:bodyPr/>
          <a:lstStyle/>
          <a:p>
            <a:r>
              <a:rPr lang="tr-TR" b="0" i="0" dirty="0">
                <a:solidFill>
                  <a:srgbClr val="0D0D0D"/>
                </a:solidFill>
                <a:effectLst/>
                <a:latin typeface="Söhne"/>
              </a:rPr>
              <a:t>Birleştirme sıralama algoritması, diğer sıralama yöntemlerine göre birkaç avantaja sahiptir. Özellikle, her zaman O(n log n) karmaşıklığına sahiptir ve veri yapısından bağımsız olarak çalışabilir. Ancak, ekstra bellek kullanımı ve özyineleme nedeniyle bazı durumlarda diğer yöntemlere göre daha yavaş olabilir.</a:t>
            </a:r>
            <a:endParaRPr lang="tr-TR" dirty="0"/>
          </a:p>
        </p:txBody>
      </p:sp>
    </p:spTree>
    <p:extLst>
      <p:ext uri="{BB962C8B-B14F-4D97-AF65-F5344CB8AC3E}">
        <p14:creationId xmlns:p14="http://schemas.microsoft.com/office/powerpoint/2010/main" val="57576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984887C3-E451-888B-480C-B36ACC8D6726}"/>
            </a:ext>
          </a:extLst>
        </p:cNvPr>
        <p:cNvGrpSpPr/>
        <p:nvPr/>
      </p:nvGrpSpPr>
      <p:grpSpPr>
        <a:xfrm>
          <a:off x="0" y="0"/>
          <a:ext cx="0" cy="0"/>
          <a:chOff x="0" y="0"/>
          <a:chExt cx="0" cy="0"/>
        </a:xfrm>
      </p:grpSpPr>
      <p:pic>
        <p:nvPicPr>
          <p:cNvPr id="7" name="Resim 6">
            <a:extLst>
              <a:ext uri="{FF2B5EF4-FFF2-40B4-BE49-F238E27FC236}">
                <a16:creationId xmlns:a16="http://schemas.microsoft.com/office/drawing/2014/main" id="{23C3F6C9-3EE1-3CE2-405E-3B276E02D1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7225" y="432619"/>
            <a:ext cx="6508955" cy="6017342"/>
          </a:xfrm>
          <a:prstGeom prst="rect">
            <a:avLst/>
          </a:prstGeom>
          <a:noFill/>
          <a:ln>
            <a:noFill/>
          </a:ln>
        </p:spPr>
      </p:pic>
    </p:spTree>
    <p:extLst>
      <p:ext uri="{BB962C8B-B14F-4D97-AF65-F5344CB8AC3E}">
        <p14:creationId xmlns:p14="http://schemas.microsoft.com/office/powerpoint/2010/main" val="347166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8C677-884B-E5A7-4AD3-5BB15F544280}"/>
              </a:ext>
            </a:extLst>
          </p:cNvPr>
          <p:cNvSpPr>
            <a:spLocks noGrp="1"/>
          </p:cNvSpPr>
          <p:nvPr>
            <p:ph type="title"/>
          </p:nvPr>
        </p:nvSpPr>
        <p:spPr/>
        <p:txBody>
          <a:bodyPr/>
          <a:lstStyle/>
          <a:p>
            <a:r>
              <a:rPr lang="tr-TR" b="1" dirty="0">
                <a:solidFill>
                  <a:schemeClr val="bg1"/>
                </a:solidFill>
              </a:rPr>
              <a:t>SORULAR</a:t>
            </a:r>
          </a:p>
        </p:txBody>
      </p:sp>
      <p:sp>
        <p:nvSpPr>
          <p:cNvPr id="9" name="İçerik Yer Tutucusu 8">
            <a:extLst>
              <a:ext uri="{FF2B5EF4-FFF2-40B4-BE49-F238E27FC236}">
                <a16:creationId xmlns:a16="http://schemas.microsoft.com/office/drawing/2014/main" id="{EB31C027-3A06-40EC-884E-2AB745AD3C24}"/>
              </a:ext>
            </a:extLst>
          </p:cNvPr>
          <p:cNvSpPr>
            <a:spLocks noGrp="1"/>
          </p:cNvSpPr>
          <p:nvPr>
            <p:ph idx="1"/>
          </p:nvPr>
        </p:nvSpPr>
        <p:spPr>
          <a:xfrm>
            <a:off x="792480" y="1310640"/>
            <a:ext cx="9257373" cy="4937759"/>
          </a:xfrm>
        </p:spPr>
        <p:txBody>
          <a:bodyPr>
            <a:normAutofit/>
          </a:bodyPr>
          <a:lstStyle/>
          <a:p>
            <a:pPr marL="0" indent="0">
              <a:buNone/>
            </a:pPr>
            <a:r>
              <a:rPr lang="tr-TR" sz="2400" b="1" dirty="0"/>
              <a:t>SORU10</a:t>
            </a:r>
            <a:endParaRPr lang="tr-TR" b="1" dirty="0"/>
          </a:p>
          <a:p>
            <a:r>
              <a:rPr lang="tr-TR" dirty="0">
                <a:solidFill>
                  <a:schemeClr val="bg1"/>
                </a:solidFill>
              </a:rPr>
              <a:t>Seçim sıralama algoritmasının </a:t>
            </a:r>
            <a:r>
              <a:rPr lang="tr-TR" dirty="0" err="1">
                <a:solidFill>
                  <a:schemeClr val="bg1"/>
                </a:solidFill>
              </a:rPr>
              <a:t>select</a:t>
            </a:r>
            <a:r>
              <a:rPr lang="tr-TR" dirty="0">
                <a:solidFill>
                  <a:schemeClr val="bg1"/>
                </a:solidFill>
              </a:rPr>
              <a:t> fonksiyonundaki başlangıç parametresinin amacı nedir? </a:t>
            </a:r>
          </a:p>
          <a:p>
            <a:pPr marL="0" indent="0">
              <a:buNone/>
            </a:pPr>
            <a:r>
              <a:rPr lang="tr-TR" sz="2400" b="1" dirty="0"/>
              <a:t>Çözüm</a:t>
            </a:r>
            <a:endParaRPr lang="tr-TR" b="1" dirty="0"/>
          </a:p>
          <a:p>
            <a:r>
              <a:rPr lang="tr-TR" dirty="0"/>
              <a:t>•	</a:t>
            </a:r>
            <a:r>
              <a:rPr lang="tr-TR" dirty="0">
                <a:solidFill>
                  <a:schemeClr val="bg1"/>
                </a:solidFill>
              </a:rPr>
              <a:t>Seçim sıralama algoritmasının </a:t>
            </a:r>
            <a:r>
              <a:rPr lang="tr-TR" dirty="0" err="1">
                <a:solidFill>
                  <a:schemeClr val="bg1"/>
                </a:solidFill>
              </a:rPr>
              <a:t>select</a:t>
            </a:r>
            <a:r>
              <a:rPr lang="tr-TR" dirty="0">
                <a:solidFill>
                  <a:schemeClr val="bg1"/>
                </a:solidFill>
              </a:rPr>
              <a:t> fonksiyonundaki başlangıç parametresinin amacı, sıralamanın başlayacağı indeksi belirtmektir. Bu parametre sayesinde, sıralama işleminin hangi dizininden başlayacağını belirleyebilirsiniz. Bu özellik özellikle dizinin bir kısmını önceden sıralamışsanız ve belirli bir noktadan itibaren sıralamaya devam etmek istiyorsanız faydalı olabilir. Temelde, zaten sıralanmış öğeler için gereksiz karşılaştırmaları ve değişimleri önleyerek performansı artırabilirsiniz.</a:t>
            </a:r>
          </a:p>
          <a:p>
            <a:endParaRPr lang="tr-TR" dirty="0"/>
          </a:p>
        </p:txBody>
      </p:sp>
    </p:spTree>
    <p:extLst>
      <p:ext uri="{BB962C8B-B14F-4D97-AF65-F5344CB8AC3E}">
        <p14:creationId xmlns:p14="http://schemas.microsoft.com/office/powerpoint/2010/main" val="234839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8C677-884B-E5A7-4AD3-5BB15F544280}"/>
              </a:ext>
            </a:extLst>
          </p:cNvPr>
          <p:cNvSpPr>
            <a:spLocks noGrp="1"/>
          </p:cNvSpPr>
          <p:nvPr>
            <p:ph type="title"/>
          </p:nvPr>
        </p:nvSpPr>
        <p:spPr/>
        <p:txBody>
          <a:bodyPr/>
          <a:lstStyle/>
          <a:p>
            <a:r>
              <a:rPr lang="tr-TR" b="1" dirty="0">
                <a:solidFill>
                  <a:schemeClr val="bg1"/>
                </a:solidFill>
              </a:rPr>
              <a:t>SORULAR</a:t>
            </a:r>
          </a:p>
        </p:txBody>
      </p:sp>
      <p:sp>
        <p:nvSpPr>
          <p:cNvPr id="3" name="İçerik Yer Tutucusu 2">
            <a:extLst>
              <a:ext uri="{FF2B5EF4-FFF2-40B4-BE49-F238E27FC236}">
                <a16:creationId xmlns:a16="http://schemas.microsoft.com/office/drawing/2014/main" id="{18C3A5C7-3218-498A-7771-DDA6A2156C47}"/>
              </a:ext>
            </a:extLst>
          </p:cNvPr>
          <p:cNvSpPr>
            <a:spLocks noGrp="1"/>
          </p:cNvSpPr>
          <p:nvPr>
            <p:ph idx="1"/>
          </p:nvPr>
        </p:nvSpPr>
        <p:spPr>
          <a:xfrm>
            <a:off x="1103312" y="1458410"/>
            <a:ext cx="8946541" cy="4789989"/>
          </a:xfrm>
        </p:spPr>
        <p:txBody>
          <a:bodyPr>
            <a:normAutofit fontScale="92500" lnSpcReduction="10000"/>
          </a:bodyPr>
          <a:lstStyle/>
          <a:p>
            <a:pPr marL="0" indent="0">
              <a:buNone/>
            </a:pPr>
            <a:r>
              <a:rPr lang="tr-TR" sz="2600" b="1" dirty="0"/>
              <a:t>SORU11</a:t>
            </a:r>
            <a:endParaRPr lang="tr-TR" sz="2200" b="1" dirty="0"/>
          </a:p>
          <a:p>
            <a:r>
              <a:rPr lang="tr-TR" dirty="0">
                <a:solidFill>
                  <a:schemeClr val="bg1"/>
                </a:solidFill>
              </a:rPr>
              <a:t>Bir liste veri türü için rastgele erişilebilir bir liste uygulamasına karşı bir bağlı liste uygulamasının avantajları nelerdir?</a:t>
            </a:r>
          </a:p>
          <a:p>
            <a:pPr marL="0" indent="0">
              <a:buNone/>
            </a:pPr>
            <a:r>
              <a:rPr lang="tr-TR" sz="2600" b="1" dirty="0"/>
              <a:t>Çözüm</a:t>
            </a:r>
            <a:endParaRPr lang="tr-TR" sz="2200" b="1" dirty="0"/>
          </a:p>
          <a:p>
            <a:r>
              <a:rPr lang="tr-TR" dirty="0">
                <a:solidFill>
                  <a:schemeClr val="bg1"/>
                </a:solidFill>
              </a:rPr>
              <a:t>Bağlı listelerin avantajları:</a:t>
            </a:r>
          </a:p>
          <a:p>
            <a:r>
              <a:rPr lang="tr-TR" dirty="0">
                <a:solidFill>
                  <a:schemeClr val="bg1"/>
                </a:solidFill>
              </a:rPr>
              <a:t>Esnek Boyut: Bellekte dinamik olarak büyütebilir veya küçültebilirler.</a:t>
            </a:r>
          </a:p>
          <a:p>
            <a:r>
              <a:rPr lang="tr-TR" dirty="0">
                <a:solidFill>
                  <a:schemeClr val="bg1"/>
                </a:solidFill>
              </a:rPr>
              <a:t>Dinamik Ekleme ve Silme: Eleman ekleme/silme işlemleri kolaydır ve listenin herhangi bir noktasına yapılabilir.</a:t>
            </a:r>
          </a:p>
          <a:p>
            <a:r>
              <a:rPr lang="tr-TR" dirty="0">
                <a:solidFill>
                  <a:schemeClr val="bg1"/>
                </a:solidFill>
              </a:rPr>
              <a:t>Hafif Ekleme ve Silme İşlemleri: Eleman eklemek veya silmek sabit zaman alır.</a:t>
            </a:r>
          </a:p>
          <a:p>
            <a:r>
              <a:rPr lang="tr-TR" dirty="0">
                <a:solidFill>
                  <a:schemeClr val="bg1"/>
                </a:solidFill>
              </a:rPr>
              <a:t>Düşük Bellek İhtiyacı: Her bir eleman için ayrı bir düğüm gerektirir, bu da bellek kullanımını optimize eder.</a:t>
            </a:r>
          </a:p>
          <a:p>
            <a:r>
              <a:rPr lang="tr-TR" dirty="0">
                <a:solidFill>
                  <a:schemeClr val="bg1"/>
                </a:solidFill>
              </a:rPr>
              <a:t>Ancak, rastgele erişimde zayıf performansa sahiptirler</a:t>
            </a:r>
            <a:r>
              <a:rPr lang="tr-TR" dirty="0"/>
              <a:t>.</a:t>
            </a:r>
          </a:p>
          <a:p>
            <a:endParaRPr lang="tr-TR" dirty="0"/>
          </a:p>
        </p:txBody>
      </p:sp>
    </p:spTree>
    <p:extLst>
      <p:ext uri="{BB962C8B-B14F-4D97-AF65-F5344CB8AC3E}">
        <p14:creationId xmlns:p14="http://schemas.microsoft.com/office/powerpoint/2010/main" val="383971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8C677-884B-E5A7-4AD3-5BB15F544280}"/>
              </a:ext>
            </a:extLst>
          </p:cNvPr>
          <p:cNvSpPr>
            <a:spLocks noGrp="1"/>
          </p:cNvSpPr>
          <p:nvPr>
            <p:ph type="title"/>
          </p:nvPr>
        </p:nvSpPr>
        <p:spPr/>
        <p:txBody>
          <a:bodyPr/>
          <a:lstStyle/>
          <a:p>
            <a:r>
              <a:rPr lang="tr-TR" b="1" dirty="0">
                <a:solidFill>
                  <a:schemeClr val="bg1"/>
                </a:solidFill>
              </a:rPr>
              <a:t>SORULAR</a:t>
            </a:r>
          </a:p>
        </p:txBody>
      </p:sp>
      <p:sp>
        <p:nvSpPr>
          <p:cNvPr id="3" name="İçerik Yer Tutucusu 2">
            <a:extLst>
              <a:ext uri="{FF2B5EF4-FFF2-40B4-BE49-F238E27FC236}">
                <a16:creationId xmlns:a16="http://schemas.microsoft.com/office/drawing/2014/main" id="{18C3A5C7-3218-498A-7771-DDA6A2156C47}"/>
              </a:ext>
            </a:extLst>
          </p:cNvPr>
          <p:cNvSpPr>
            <a:spLocks noGrp="1"/>
          </p:cNvSpPr>
          <p:nvPr>
            <p:ph idx="1"/>
          </p:nvPr>
        </p:nvSpPr>
        <p:spPr>
          <a:xfrm>
            <a:off x="1103312" y="1458410"/>
            <a:ext cx="8946541" cy="4789989"/>
          </a:xfrm>
        </p:spPr>
        <p:txBody>
          <a:bodyPr>
            <a:normAutofit fontScale="85000" lnSpcReduction="20000"/>
          </a:bodyPr>
          <a:lstStyle/>
          <a:p>
            <a:pPr marL="0" indent="0">
              <a:buNone/>
            </a:pPr>
            <a:r>
              <a:rPr lang="tr-TR" sz="2800" b="1" dirty="0"/>
              <a:t>SORU12</a:t>
            </a:r>
          </a:p>
          <a:p>
            <a:pPr>
              <a:lnSpc>
                <a:spcPct val="107000"/>
              </a:lnSpc>
              <a:spcAft>
                <a:spcPts val="800"/>
              </a:spcAft>
            </a:pPr>
            <a:r>
              <a:rPr lang="tr-TR" sz="2400" dirty="0">
                <a:solidFill>
                  <a:srgbClr val="0D0D0D"/>
                </a:solidFill>
                <a:effectLst/>
                <a:latin typeface="Times New Roman" panose="02020603050405020304" pitchFamily="18" charset="0"/>
                <a:ea typeface="Aptos" panose="020B0004020202020204"/>
                <a:cs typeface="Times New Roman" panose="02020603050405020304" pitchFamily="18" charset="0"/>
              </a:rPr>
              <a:t>Rastgele erişilebilir bir listenin, bağlı liste tabanlı bir liste veri türü uygulamasına göre avantajları nelerdir?</a:t>
            </a:r>
            <a:endParaRPr lang="tr-TR" sz="2400" dirty="0">
              <a:effectLst/>
              <a:latin typeface="Aptos" panose="020B0004020202020204"/>
              <a:ea typeface="Aptos" panose="020B0004020202020204"/>
              <a:cs typeface="Times New Roman" panose="02020603050405020304" pitchFamily="18" charset="0"/>
            </a:endParaRPr>
          </a:p>
          <a:p>
            <a:pPr marL="0" indent="0">
              <a:buNone/>
            </a:pPr>
            <a:r>
              <a:rPr lang="tr-TR" sz="2800" b="1" dirty="0"/>
              <a:t>Çözüm</a:t>
            </a:r>
            <a:endParaRPr lang="tr-TR" sz="2200" b="1" dirty="0"/>
          </a:p>
          <a:p>
            <a:pPr>
              <a:lnSpc>
                <a:spcPct val="110000"/>
              </a:lnSpc>
              <a:spcAft>
                <a:spcPts val="600"/>
              </a:spcAft>
            </a:pPr>
            <a:r>
              <a:rPr lang="tr-TR" sz="2400" dirty="0">
                <a:solidFill>
                  <a:schemeClr val="bg1"/>
                </a:solidFill>
                <a:effectLst/>
                <a:latin typeface="Times New Roman" panose="02020603050405020304" pitchFamily="18" charset="0"/>
                <a:ea typeface="Aptos" panose="020B0004020202020204"/>
                <a:cs typeface="Times New Roman" panose="02020603050405020304" pitchFamily="18" charset="0"/>
              </a:rPr>
              <a:t>Hızlı Erişim: Elemanlara doğrudan indeks numarasıyla erişilebilir, bu da sabit bir zaman gerektirir.</a:t>
            </a:r>
            <a:endParaRPr lang="tr-TR" sz="2400" dirty="0">
              <a:solidFill>
                <a:schemeClr val="bg1"/>
              </a:solidFill>
              <a:effectLst/>
              <a:latin typeface="Aptos" panose="020B0004020202020204"/>
              <a:ea typeface="Aptos" panose="020B0004020202020204"/>
              <a:cs typeface="Times New Roman" panose="02020603050405020304" pitchFamily="18" charset="0"/>
            </a:endParaRPr>
          </a:p>
          <a:p>
            <a:pPr>
              <a:lnSpc>
                <a:spcPct val="110000"/>
              </a:lnSpc>
              <a:spcAft>
                <a:spcPts val="600"/>
              </a:spcAft>
            </a:pPr>
            <a:r>
              <a:rPr lang="tr-TR" sz="2400" dirty="0">
                <a:solidFill>
                  <a:schemeClr val="bg1"/>
                </a:solidFill>
                <a:effectLst/>
                <a:latin typeface="Times New Roman" panose="02020603050405020304" pitchFamily="18" charset="0"/>
                <a:ea typeface="Aptos" panose="020B0004020202020204"/>
                <a:cs typeface="Times New Roman" panose="02020603050405020304" pitchFamily="18" charset="0"/>
              </a:rPr>
              <a:t>Daha Az Bellek Kullanımı: Elemanlar ardışık bellek bloklarında depolanabilir, bu da daha az bellek tüketimine neden olur.</a:t>
            </a:r>
            <a:endParaRPr lang="tr-TR" sz="2400" dirty="0">
              <a:solidFill>
                <a:schemeClr val="bg1"/>
              </a:solidFill>
              <a:effectLst/>
              <a:latin typeface="Aptos" panose="020B0004020202020204"/>
              <a:ea typeface="Aptos" panose="020B0004020202020204"/>
              <a:cs typeface="Times New Roman" panose="02020603050405020304" pitchFamily="18" charset="0"/>
            </a:endParaRPr>
          </a:p>
          <a:p>
            <a:pPr>
              <a:lnSpc>
                <a:spcPct val="110000"/>
              </a:lnSpc>
              <a:spcAft>
                <a:spcPts val="600"/>
              </a:spcAft>
            </a:pPr>
            <a:r>
              <a:rPr lang="tr-TR" sz="2400" dirty="0">
                <a:solidFill>
                  <a:schemeClr val="bg1"/>
                </a:solidFill>
                <a:effectLst/>
                <a:latin typeface="Times New Roman" panose="02020603050405020304" pitchFamily="18" charset="0"/>
                <a:ea typeface="Aptos" panose="020B0004020202020204"/>
                <a:cs typeface="Times New Roman" panose="02020603050405020304" pitchFamily="18" charset="0"/>
              </a:rPr>
              <a:t>Daha Az Bağlantı Yükü: Her elemanın bir sonraki elemana işaret etmesi gerekmediğinden daha az bağlantı yükü vardır.</a:t>
            </a:r>
            <a:endParaRPr lang="tr-TR" sz="2400" dirty="0">
              <a:solidFill>
                <a:schemeClr val="bg1"/>
              </a:solidFill>
              <a:effectLst/>
              <a:latin typeface="Aptos" panose="020B0004020202020204"/>
              <a:ea typeface="Aptos" panose="020B0004020202020204"/>
              <a:cs typeface="Times New Roman" panose="02020603050405020304" pitchFamily="18" charset="0"/>
            </a:endParaRPr>
          </a:p>
          <a:p>
            <a:pPr>
              <a:lnSpc>
                <a:spcPct val="110000"/>
              </a:lnSpc>
              <a:spcAft>
                <a:spcPts val="600"/>
              </a:spcAft>
            </a:pPr>
            <a:r>
              <a:rPr lang="tr-TR" sz="2400" dirty="0">
                <a:solidFill>
                  <a:schemeClr val="bg1"/>
                </a:solidFill>
                <a:effectLst/>
                <a:latin typeface="Times New Roman" panose="02020603050405020304" pitchFamily="18" charset="0"/>
                <a:ea typeface="Aptos" panose="020B0004020202020204"/>
                <a:cs typeface="Times New Roman" panose="02020603050405020304" pitchFamily="18" charset="0"/>
              </a:rPr>
              <a:t>Kolay Ekleme ve Silme İşlemleri: Elemanlar rastgele yerleştirilse</a:t>
            </a:r>
            <a:r>
              <a:rPr lang="tr-T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bile, ekleme ve silme işlemleri kolaydır.</a:t>
            </a:r>
            <a:endParaRPr lang="tr-TR" sz="2400" dirty="0">
              <a:solidFill>
                <a:schemeClr val="bg1"/>
              </a:solidFill>
              <a:effectLst/>
              <a:latin typeface="Aptos" panose="020B0004020202020204"/>
              <a:ea typeface="Aptos" panose="020B0004020202020204"/>
              <a:cs typeface="Times New Roman" panose="02020603050405020304" pitchFamily="18" charset="0"/>
            </a:endParaRPr>
          </a:p>
          <a:p>
            <a:pPr marL="0" indent="0">
              <a:buNone/>
            </a:pPr>
            <a:endParaRPr lang="tr-TR" dirty="0"/>
          </a:p>
          <a:p>
            <a:endParaRPr lang="tr-TR" dirty="0"/>
          </a:p>
        </p:txBody>
      </p:sp>
    </p:spTree>
    <p:extLst>
      <p:ext uri="{BB962C8B-B14F-4D97-AF65-F5344CB8AC3E}">
        <p14:creationId xmlns:p14="http://schemas.microsoft.com/office/powerpoint/2010/main" val="45939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122D9F-7F54-6C09-C96D-F83CB5B772ED}"/>
              </a:ext>
            </a:extLst>
          </p:cNvPr>
          <p:cNvSpPr>
            <a:spLocks noGrp="1"/>
          </p:cNvSpPr>
          <p:nvPr>
            <p:ph type="title"/>
          </p:nvPr>
        </p:nvSpPr>
        <p:spPr/>
        <p:txBody>
          <a:bodyPr/>
          <a:lstStyle/>
          <a:p>
            <a:r>
              <a:rPr lang="tr-TR" b="1" dirty="0">
                <a:solidFill>
                  <a:schemeClr val="tx2">
                    <a:lumMod val="10000"/>
                  </a:schemeClr>
                </a:solidFill>
              </a:rPr>
              <a:t>4.5 Seçim Sıralaması</a:t>
            </a:r>
          </a:p>
        </p:txBody>
      </p:sp>
      <p:sp>
        <p:nvSpPr>
          <p:cNvPr id="3" name="İçerik Yer Tutucusu 2">
            <a:extLst>
              <a:ext uri="{FF2B5EF4-FFF2-40B4-BE49-F238E27FC236}">
                <a16:creationId xmlns:a16="http://schemas.microsoft.com/office/drawing/2014/main" id="{971C283D-18A8-5628-0F50-DB4045279863}"/>
              </a:ext>
            </a:extLst>
          </p:cNvPr>
          <p:cNvSpPr>
            <a:spLocks noGrp="1"/>
          </p:cNvSpPr>
          <p:nvPr>
            <p:ph idx="1"/>
          </p:nvPr>
        </p:nvSpPr>
        <p:spPr>
          <a:xfrm>
            <a:off x="1104293" y="1534160"/>
            <a:ext cx="8946541" cy="4561839"/>
          </a:xfrm>
        </p:spPr>
        <p:txBody>
          <a:bodyPr>
            <a:normAutofit lnSpcReduction="10000"/>
          </a:bodyPr>
          <a:lstStyle/>
          <a:p>
            <a:r>
              <a:rPr lang="tr-TR" dirty="0">
                <a:solidFill>
                  <a:schemeClr val="tx2">
                    <a:lumMod val="10000"/>
                  </a:schemeClr>
                </a:solidFill>
              </a:rPr>
              <a:t>Son bölümde, listedeki öğeleri artan sırada sıralamak için bir liste üzerinde </a:t>
            </a:r>
            <a:r>
              <a:rPr lang="tr-TR" dirty="0" err="1">
                <a:solidFill>
                  <a:schemeClr val="tx2">
                    <a:lumMod val="10000"/>
                  </a:schemeClr>
                </a:solidFill>
              </a:rPr>
              <a:t>sort</a:t>
            </a:r>
            <a:r>
              <a:rPr lang="tr-TR" dirty="0">
                <a:solidFill>
                  <a:schemeClr val="tx2">
                    <a:lumMod val="10000"/>
                  </a:schemeClr>
                </a:solidFill>
              </a:rPr>
              <a:t> adlı bir yöntemi çağırabileceğimizi öğrendik. Artan sıra, öğeler üzerinde tanımlanan </a:t>
            </a:r>
            <a:r>
              <a:rPr lang="tr-TR" dirty="0" err="1">
                <a:solidFill>
                  <a:schemeClr val="tx2">
                    <a:lumMod val="10000"/>
                  </a:schemeClr>
                </a:solidFill>
              </a:rPr>
              <a:t>less</a:t>
            </a:r>
            <a:r>
              <a:rPr lang="tr-TR" dirty="0">
                <a:solidFill>
                  <a:schemeClr val="tx2">
                    <a:lumMod val="10000"/>
                  </a:schemeClr>
                </a:solidFill>
              </a:rPr>
              <a:t> </a:t>
            </a:r>
            <a:r>
              <a:rPr lang="tr-TR" dirty="0" err="1">
                <a:solidFill>
                  <a:schemeClr val="tx2">
                    <a:lumMod val="10000"/>
                  </a:schemeClr>
                </a:solidFill>
              </a:rPr>
              <a:t>than</a:t>
            </a:r>
            <a:r>
              <a:rPr lang="tr-TR" dirty="0">
                <a:solidFill>
                  <a:schemeClr val="tx2">
                    <a:lumMod val="10000"/>
                  </a:schemeClr>
                </a:solidFill>
              </a:rPr>
              <a:t> operatörü tarafından belirlenir. Peki sıralama algoritması nasıl çalışır. İlk sıralama algoritmalarından birinin adı </a:t>
            </a:r>
            <a:r>
              <a:rPr lang="tr-TR" dirty="0" err="1">
                <a:solidFill>
                  <a:schemeClr val="tx2">
                    <a:lumMod val="10000"/>
                  </a:schemeClr>
                </a:solidFill>
              </a:rPr>
              <a:t>Selection</a:t>
            </a:r>
            <a:r>
              <a:rPr lang="tr-TR" dirty="0">
                <a:solidFill>
                  <a:schemeClr val="tx2">
                    <a:lumMod val="10000"/>
                  </a:schemeClr>
                </a:solidFill>
              </a:rPr>
              <a:t> </a:t>
            </a:r>
            <a:r>
              <a:rPr lang="tr-TR" dirty="0" err="1">
                <a:solidFill>
                  <a:schemeClr val="tx2">
                    <a:lumMod val="10000"/>
                  </a:schemeClr>
                </a:solidFill>
              </a:rPr>
              <a:t>Sort'tur</a:t>
            </a:r>
            <a:r>
              <a:rPr lang="tr-TR" dirty="0">
                <a:solidFill>
                  <a:schemeClr val="tx2">
                    <a:lumMod val="10000"/>
                  </a:schemeClr>
                </a:solidFill>
              </a:rPr>
              <a:t> ve sıralama algoritmalarını anlamak için iyi bir başlangıç noktasıdır. Ancak bu Python tarafından kullanılan sıralama algoritması değildir. Nedenini yakında öğreneceğiz. Seçim sıralama algoritmasını tanımlamak oldukça basittir. Algoritma, listedeki ilk konuma yerleştirilecek en küçük değeri bularak başlar. Bunu liste boyunca doğrusal bir arama yaparak ve yol boyunca bulduğu en küçük öğenin indeksini hatırlayarak yapar. Algoritma, önce en küçük öğenin listedeki ilk öğe olduğunu tahmin ederek ve ardından yanlış bir tahmin yapıp yapmadığını görmek için sonraki öğeleri kontrol ederek tahmin et ve kontrol et modelini kullanır. Algoritmanın bu kısmı seçim kısmıdır. Bu seçimi </a:t>
            </a:r>
            <a:r>
              <a:rPr lang="tr-TR" dirty="0" err="1">
                <a:solidFill>
                  <a:schemeClr val="tx2">
                    <a:lumMod val="10000"/>
                  </a:schemeClr>
                </a:solidFill>
              </a:rPr>
              <a:t>select</a:t>
            </a:r>
            <a:r>
              <a:rPr lang="tr-TR" dirty="0">
                <a:solidFill>
                  <a:schemeClr val="tx2">
                    <a:lumMod val="10000"/>
                  </a:schemeClr>
                </a:solidFill>
              </a:rPr>
              <a:t> fonksiyonu yapar. </a:t>
            </a:r>
          </a:p>
        </p:txBody>
      </p:sp>
    </p:spTree>
    <p:extLst>
      <p:ext uri="{BB962C8B-B14F-4D97-AF65-F5344CB8AC3E}">
        <p14:creationId xmlns:p14="http://schemas.microsoft.com/office/powerpoint/2010/main" val="81612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DA8369-3EB0-BDC3-F918-C29DF99300B7}"/>
              </a:ext>
            </a:extLst>
          </p:cNvPr>
          <p:cNvSpPr>
            <a:spLocks noGrp="1"/>
          </p:cNvSpPr>
          <p:nvPr>
            <p:ph type="title"/>
          </p:nvPr>
        </p:nvSpPr>
        <p:spPr>
          <a:xfrm>
            <a:off x="646111" y="91440"/>
            <a:ext cx="9404723" cy="955040"/>
          </a:xfrm>
        </p:spPr>
        <p:txBody>
          <a:bodyPr/>
          <a:lstStyle/>
          <a:p>
            <a:r>
              <a:rPr lang="tr-TR" b="1" dirty="0">
                <a:solidFill>
                  <a:schemeClr val="tx2">
                    <a:lumMod val="10000"/>
                  </a:schemeClr>
                </a:solidFill>
              </a:rPr>
              <a:t>4.5.1 </a:t>
            </a:r>
            <a:r>
              <a:rPr lang="tr-TR" b="1" dirty="0" err="1">
                <a:solidFill>
                  <a:schemeClr val="tx2">
                    <a:lumMod val="10000"/>
                  </a:schemeClr>
                </a:solidFill>
              </a:rPr>
              <a:t>Selection</a:t>
            </a:r>
            <a:r>
              <a:rPr lang="tr-TR" b="1" dirty="0">
                <a:solidFill>
                  <a:schemeClr val="tx2">
                    <a:lumMod val="10000"/>
                  </a:schemeClr>
                </a:solidFill>
              </a:rPr>
              <a:t> </a:t>
            </a:r>
            <a:r>
              <a:rPr lang="tr-TR" b="1" dirty="0" err="1">
                <a:solidFill>
                  <a:schemeClr val="tx2">
                    <a:lumMod val="10000"/>
                  </a:schemeClr>
                </a:solidFill>
              </a:rPr>
              <a:t>Sort'un</a:t>
            </a:r>
            <a:r>
              <a:rPr lang="tr-TR" b="1" dirty="0">
                <a:solidFill>
                  <a:schemeClr val="tx2">
                    <a:lumMod val="10000"/>
                  </a:schemeClr>
                </a:solidFill>
              </a:rPr>
              <a:t> Seçme İşlevi </a:t>
            </a:r>
          </a:p>
        </p:txBody>
      </p:sp>
      <p:sp>
        <p:nvSpPr>
          <p:cNvPr id="3" name="İçerik Yer Tutucusu 2">
            <a:extLst>
              <a:ext uri="{FF2B5EF4-FFF2-40B4-BE49-F238E27FC236}">
                <a16:creationId xmlns:a16="http://schemas.microsoft.com/office/drawing/2014/main" id="{114D953D-D624-F63E-BA44-2335FF675F41}"/>
              </a:ext>
            </a:extLst>
          </p:cNvPr>
          <p:cNvSpPr>
            <a:spLocks noGrp="1"/>
          </p:cNvSpPr>
          <p:nvPr>
            <p:ph idx="1"/>
          </p:nvPr>
        </p:nvSpPr>
        <p:spPr>
          <a:xfrm>
            <a:off x="325120" y="1152487"/>
            <a:ext cx="11440160" cy="3389034"/>
          </a:xfrm>
        </p:spPr>
        <p:txBody>
          <a:bodyPr>
            <a:normAutofit lnSpcReduction="10000"/>
          </a:bodyPr>
          <a:lstStyle/>
          <a:p>
            <a:r>
              <a:rPr lang="tr-TR" dirty="0">
                <a:solidFill>
                  <a:schemeClr val="tx2">
                    <a:lumMod val="10000"/>
                  </a:schemeClr>
                </a:solidFill>
              </a:rPr>
              <a:t>Başlangıç bağımsız değişkeni </a:t>
            </a:r>
            <a:r>
              <a:rPr lang="tr-TR" dirty="0" err="1">
                <a:solidFill>
                  <a:schemeClr val="tx2">
                    <a:lumMod val="10000"/>
                  </a:schemeClr>
                </a:solidFill>
              </a:rPr>
              <a:t>select</a:t>
            </a:r>
            <a:r>
              <a:rPr lang="tr-TR" dirty="0">
                <a:solidFill>
                  <a:schemeClr val="tx2">
                    <a:lumMod val="10000"/>
                  </a:schemeClr>
                </a:solidFill>
              </a:rPr>
              <a:t> fonksiyonuna en küçük öğeyi aramaya nereden başlayacağını söyler. En küçük öğe için başlangıçtan dizinin sonuna kadar arama yapar. Seçim sıralama algoritması, </a:t>
            </a:r>
            <a:r>
              <a:rPr lang="tr-TR" dirty="0" err="1">
                <a:solidFill>
                  <a:schemeClr val="tx2">
                    <a:lumMod val="10000"/>
                  </a:schemeClr>
                </a:solidFill>
              </a:rPr>
              <a:t>select</a:t>
            </a:r>
            <a:r>
              <a:rPr lang="tr-TR" dirty="0">
                <a:solidFill>
                  <a:schemeClr val="tx2">
                    <a:lumMod val="10000"/>
                  </a:schemeClr>
                </a:solidFill>
              </a:rPr>
              <a:t> işlevini kullanarak en küçük öğeyi bulmak ve bu öğeyi dizinin ilk konumuna yerleştirmek suretiyle çalışır. Şimdi ilk konumdaki değer başka bir yere konulmalıdır. Basitçe, taşınan değerin konumu ile değiştirilir. Algoritma bundan sonra dizideki ikinci en küçük değeri arayarak ilerler. En küçük değer artık dizideki ilk konumda olduğundan, seçim sıralama algoritması en küçük değeri listedeki ikinci konumdan aramaya başlar. En küçük değer bulunduğunda (ki bu gerçekten de liste için ikinci en küçük değerdir) ikinci konumdaki değer ile bu değer yer değiştirir. Ardından seçim sıralama algoritması, dizideki üçüncü konumdan başlayarak en küçük öğeyi arar. Bu kalıp, dizideki tüm öğeler sıralanana kadar tekrar eder. </a:t>
            </a:r>
            <a:r>
              <a:rPr lang="tr-TR" dirty="0" err="1">
                <a:solidFill>
                  <a:schemeClr val="tx2">
                    <a:lumMod val="10000"/>
                  </a:schemeClr>
                </a:solidFill>
              </a:rPr>
              <a:t>selSort</a:t>
            </a:r>
            <a:r>
              <a:rPr lang="tr-TR" dirty="0">
                <a:solidFill>
                  <a:schemeClr val="tx2">
                    <a:lumMod val="10000"/>
                  </a:schemeClr>
                </a:solidFill>
              </a:rPr>
              <a:t> işlevi algoritma için gerçek sıralama işlemini yapar.</a:t>
            </a:r>
          </a:p>
        </p:txBody>
      </p:sp>
      <p:pic>
        <p:nvPicPr>
          <p:cNvPr id="5" name="Resim 4" descr="metin, ekran görüntüsü, yazı tipi, makbuz içeren bir resim&#10;&#10;Açıklama otomatik olarak oluşturuldu">
            <a:extLst>
              <a:ext uri="{FF2B5EF4-FFF2-40B4-BE49-F238E27FC236}">
                <a16:creationId xmlns:a16="http://schemas.microsoft.com/office/drawing/2014/main" id="{AC0D41C4-9704-0093-4AEA-6C18DDCD7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17" y="4541521"/>
            <a:ext cx="6835366" cy="2033349"/>
          </a:xfrm>
          <a:prstGeom prst="rect">
            <a:avLst/>
          </a:prstGeom>
        </p:spPr>
      </p:pic>
    </p:spTree>
    <p:extLst>
      <p:ext uri="{BB962C8B-B14F-4D97-AF65-F5344CB8AC3E}">
        <p14:creationId xmlns:p14="http://schemas.microsoft.com/office/powerpoint/2010/main" val="122438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DF3B0-137E-E3D1-D3E0-17311402626A}"/>
              </a:ext>
            </a:extLst>
          </p:cNvPr>
          <p:cNvSpPr>
            <a:spLocks noGrp="1"/>
          </p:cNvSpPr>
          <p:nvPr>
            <p:ph type="title"/>
          </p:nvPr>
        </p:nvSpPr>
        <p:spPr>
          <a:xfrm>
            <a:off x="646111" y="452718"/>
            <a:ext cx="9404723" cy="847762"/>
          </a:xfrm>
        </p:spPr>
        <p:txBody>
          <a:bodyPr/>
          <a:lstStyle/>
          <a:p>
            <a:r>
              <a:rPr lang="tr-TR" b="1" dirty="0">
                <a:solidFill>
                  <a:schemeClr val="tx2">
                    <a:lumMod val="10000"/>
                  </a:schemeClr>
                </a:solidFill>
              </a:rPr>
              <a:t>4.5.2 Seçim Sıralama Kodu </a:t>
            </a:r>
          </a:p>
        </p:txBody>
      </p:sp>
      <p:pic>
        <p:nvPicPr>
          <p:cNvPr id="5" name="İçerik Yer Tutucusu 4">
            <a:extLst>
              <a:ext uri="{FF2B5EF4-FFF2-40B4-BE49-F238E27FC236}">
                <a16:creationId xmlns:a16="http://schemas.microsoft.com/office/drawing/2014/main" id="{57658109-3F0B-D9BE-E95A-A949EC6F79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4095" y="1724077"/>
            <a:ext cx="8756739" cy="4117923"/>
          </a:xfrm>
        </p:spPr>
      </p:pic>
    </p:spTree>
    <p:extLst>
      <p:ext uri="{BB962C8B-B14F-4D97-AF65-F5344CB8AC3E}">
        <p14:creationId xmlns:p14="http://schemas.microsoft.com/office/powerpoint/2010/main" val="71468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407FC5-15A9-4553-6EFA-89F3FBD9FC45}"/>
              </a:ext>
            </a:extLst>
          </p:cNvPr>
          <p:cNvSpPr txBox="1"/>
          <p:nvPr/>
        </p:nvSpPr>
        <p:spPr>
          <a:xfrm>
            <a:off x="294640" y="121920"/>
            <a:ext cx="10129520" cy="3139321"/>
          </a:xfrm>
          <a:prstGeom prst="rect">
            <a:avLst/>
          </a:prstGeom>
          <a:noFill/>
        </p:spPr>
        <p:txBody>
          <a:bodyPr wrap="square">
            <a:spAutoFit/>
          </a:bodyPr>
          <a:lstStyle/>
          <a:p>
            <a:r>
              <a:rPr lang="tr-TR" dirty="0">
                <a:solidFill>
                  <a:schemeClr val="tx2">
                    <a:lumMod val="10000"/>
                  </a:schemeClr>
                </a:solidFill>
              </a:rPr>
              <a:t>Seçim sıralama algoritmasını, sıralama animasyonunu çalıştırarak görselleştirebiliriz. Animasyon, bir dizideki değerlerin yarısından fazlasını sıralamış olarak Şekil 4.3'te gösterilmiştir. Yeşil noktalar, artık dizide uygun konumlarında olan öğeleri temsil etmektedir. Noktanın x ekseninden yüksekliği (yani y değeri) onun değeridir. X ekseni listedeki konumdur. Bu animasyonda 0 ile 199 arasındaki tüm değerler artan sırada sıralanmaktadır. Sağ üst köşe henüz sıralanmamış olan değerleri temsil eder. Algoritma, yeşil diyagonal çizginin hemen sağındaki bir sonraki en küçük değeri aramaya başlar. Kalan tüm sıralanmamış noktaların üzerinden geçerek minimum değeri (yani x eksenine en yakın) bulur. En küçük, en kısa noktayı bulduğunda, onu listede sıralanmış konuma getirmek için en soldaki nokta ile değiştirir. Bu animasyonun tam kodu Bölüm 20.3'te verilmiştir ve bu metne eşlik eden web sitesinden indirilebilir. Deneyin! </a:t>
            </a:r>
          </a:p>
        </p:txBody>
      </p:sp>
      <p:pic>
        <p:nvPicPr>
          <p:cNvPr id="5" name="Resim 4" descr="ekran görüntüsü, diyagram, çizgi, metin içeren bir resim&#10;&#10;Açıklama otomatik olarak oluşturuldu">
            <a:extLst>
              <a:ext uri="{FF2B5EF4-FFF2-40B4-BE49-F238E27FC236}">
                <a16:creationId xmlns:a16="http://schemas.microsoft.com/office/drawing/2014/main" id="{3EACFBB8-FD13-A8DE-065B-202F62B40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1" y="3261242"/>
            <a:ext cx="9083040" cy="3474838"/>
          </a:xfrm>
          <a:prstGeom prst="rect">
            <a:avLst/>
          </a:prstGeom>
        </p:spPr>
      </p:pic>
    </p:spTree>
    <p:extLst>
      <p:ext uri="{BB962C8B-B14F-4D97-AF65-F5344CB8AC3E}">
        <p14:creationId xmlns:p14="http://schemas.microsoft.com/office/powerpoint/2010/main" val="79049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75F885-0B42-02F6-D2E7-64C1DD36C15F}"/>
              </a:ext>
            </a:extLst>
          </p:cNvPr>
          <p:cNvSpPr txBox="1"/>
          <p:nvPr/>
        </p:nvSpPr>
        <p:spPr>
          <a:xfrm>
            <a:off x="1249680" y="629920"/>
            <a:ext cx="8920480" cy="5821680"/>
          </a:xfrm>
          <a:prstGeom prst="rect">
            <a:avLst/>
          </a:prstGeom>
          <a:noFill/>
        </p:spPr>
        <p:txBody>
          <a:bodyPr wrap="square">
            <a:spAutoFit/>
          </a:bodyPr>
          <a:lstStyle/>
          <a:p>
            <a:r>
              <a:rPr lang="tr-TR" dirty="0">
                <a:solidFill>
                  <a:schemeClr val="tx2">
                    <a:lumMod val="10000"/>
                  </a:schemeClr>
                </a:solidFill>
              </a:rPr>
              <a:t>Şekil 4.4'te gösterildiği gibi [5 8 2 6 9 1 0 7] listesini sıraladığınızı düşünün. </a:t>
            </a:r>
            <a:r>
              <a:rPr lang="tr-TR" dirty="0" err="1">
                <a:solidFill>
                  <a:schemeClr val="tx2">
                    <a:lumMod val="10000"/>
                  </a:schemeClr>
                </a:solidFill>
              </a:rPr>
              <a:t>selSort</a:t>
            </a:r>
            <a:r>
              <a:rPr lang="tr-TR" dirty="0">
                <a:solidFill>
                  <a:schemeClr val="tx2">
                    <a:lumMod val="10000"/>
                  </a:schemeClr>
                </a:solidFill>
              </a:rPr>
              <a:t> fonksiyonundan </a:t>
            </a:r>
            <a:r>
              <a:rPr lang="tr-TR" dirty="0" err="1">
                <a:solidFill>
                  <a:schemeClr val="tx2">
                    <a:lumMod val="10000"/>
                  </a:schemeClr>
                </a:solidFill>
              </a:rPr>
              <a:t>select</a:t>
            </a:r>
            <a:r>
              <a:rPr lang="tr-TR" dirty="0">
                <a:solidFill>
                  <a:schemeClr val="tx2">
                    <a:lumMod val="10000"/>
                  </a:schemeClr>
                </a:solidFill>
              </a:rPr>
              <a:t> fonksiyonunun her çağrısından sonra listenin bir sonraki elemanı son konumuna yerleştirilir. Listenin sıralanması gösterildiği gibi ara adımlara yol açar. </a:t>
            </a:r>
            <a:r>
              <a:rPr lang="tr-TR" dirty="0" err="1">
                <a:solidFill>
                  <a:schemeClr val="tx2">
                    <a:lumMod val="10000"/>
                  </a:schemeClr>
                </a:solidFill>
              </a:rPr>
              <a:t>select</a:t>
            </a:r>
            <a:r>
              <a:rPr lang="tr-TR" dirty="0">
                <a:solidFill>
                  <a:schemeClr val="tx2">
                    <a:lumMod val="10000"/>
                  </a:schemeClr>
                </a:solidFill>
              </a:rPr>
              <a:t> fonksiyonu her çağrıldığında yeni en küçük eleman listenin geri kalanındaki ilk konumla değiştirilerek bir sonraki en küçük eleman sıralanmış listedeki konumuna taşınır. Her yeni en küçük öğeyi bulmak için listenin geri kalanında minimum öğeyi aramak zorunda olan </a:t>
            </a:r>
            <a:r>
              <a:rPr lang="tr-TR" dirty="0" err="1">
                <a:solidFill>
                  <a:schemeClr val="tx2">
                    <a:lumMod val="10000"/>
                  </a:schemeClr>
                </a:solidFill>
              </a:rPr>
              <a:t>select'i</a:t>
            </a:r>
            <a:r>
              <a:rPr lang="tr-TR" dirty="0">
                <a:solidFill>
                  <a:schemeClr val="tx2">
                    <a:lumMod val="10000"/>
                  </a:schemeClr>
                </a:solidFill>
              </a:rPr>
              <a:t> çağırırız. Her geçişten sonra Şekil 4.4'teki liste, tüm listeyi sıralamaya bir öğe daha yaklaşır. Bir sıralama algoritması yazmaya yönelik bu ilk girişimin o kadar da harika olmadığı ortaya çıktı. Bu algoritmanın karmaşıklığı O(n2 )'</a:t>
            </a:r>
            <a:r>
              <a:rPr lang="tr-TR" dirty="0" err="1">
                <a:solidFill>
                  <a:schemeClr val="tx2">
                    <a:lumMod val="10000"/>
                  </a:schemeClr>
                </a:solidFill>
              </a:rPr>
              <a:t>dir</a:t>
            </a:r>
            <a:r>
              <a:rPr lang="tr-TR" dirty="0">
                <a:solidFill>
                  <a:schemeClr val="tx2">
                    <a:lumMod val="10000"/>
                  </a:schemeClr>
                </a:solidFill>
              </a:rPr>
              <a:t> çünkü </a:t>
            </a:r>
            <a:r>
              <a:rPr lang="tr-TR" dirty="0" err="1">
                <a:solidFill>
                  <a:schemeClr val="tx2">
                    <a:lumMod val="10000"/>
                  </a:schemeClr>
                </a:solidFill>
              </a:rPr>
              <a:t>selSort</a:t>
            </a:r>
            <a:r>
              <a:rPr lang="tr-TR" dirty="0">
                <a:solidFill>
                  <a:schemeClr val="tx2">
                    <a:lumMod val="10000"/>
                  </a:schemeClr>
                </a:solidFill>
              </a:rPr>
              <a:t> fonksiyonundaki </a:t>
            </a:r>
            <a:r>
              <a:rPr lang="tr-TR" dirty="0" err="1">
                <a:solidFill>
                  <a:schemeClr val="tx2">
                    <a:lumMod val="10000"/>
                  </a:schemeClr>
                </a:solidFill>
              </a:rPr>
              <a:t>for</a:t>
            </a:r>
            <a:r>
              <a:rPr lang="tr-TR" dirty="0">
                <a:solidFill>
                  <a:schemeClr val="tx2">
                    <a:lumMod val="10000"/>
                  </a:schemeClr>
                </a:solidFill>
              </a:rPr>
              <a:t> döngüsü boyunca her seferinde kendi </a:t>
            </a:r>
            <a:r>
              <a:rPr lang="tr-TR" dirty="0" err="1">
                <a:solidFill>
                  <a:schemeClr val="tx2">
                    <a:lumMod val="10000"/>
                  </a:schemeClr>
                </a:solidFill>
              </a:rPr>
              <a:t>for</a:t>
            </a:r>
            <a:r>
              <a:rPr lang="tr-TR" dirty="0">
                <a:solidFill>
                  <a:schemeClr val="tx2">
                    <a:lumMod val="10000"/>
                  </a:schemeClr>
                </a:solidFill>
              </a:rPr>
              <a:t> döngüsü olan </a:t>
            </a:r>
            <a:r>
              <a:rPr lang="tr-TR" dirty="0" err="1">
                <a:solidFill>
                  <a:schemeClr val="tx2">
                    <a:lumMod val="10000"/>
                  </a:schemeClr>
                </a:solidFill>
              </a:rPr>
              <a:t>select</a:t>
            </a:r>
            <a:r>
              <a:rPr lang="tr-TR" dirty="0">
                <a:solidFill>
                  <a:schemeClr val="tx2">
                    <a:lumMod val="10000"/>
                  </a:schemeClr>
                </a:solidFill>
              </a:rPr>
              <a:t> fonksiyonunu çağırırız. </a:t>
            </a:r>
            <a:r>
              <a:rPr lang="tr-TR" dirty="0" err="1">
                <a:solidFill>
                  <a:schemeClr val="tx2">
                    <a:lumMod val="10000"/>
                  </a:schemeClr>
                </a:solidFill>
              </a:rPr>
              <a:t>for</a:t>
            </a:r>
            <a:r>
              <a:rPr lang="tr-TR" dirty="0">
                <a:solidFill>
                  <a:schemeClr val="tx2">
                    <a:lumMod val="10000"/>
                  </a:schemeClr>
                </a:solidFill>
              </a:rPr>
              <a:t> i döngüsü n kez çalıştırılır ve her çalıştırıldığında </a:t>
            </a:r>
            <a:r>
              <a:rPr lang="tr-TR" dirty="0" err="1">
                <a:solidFill>
                  <a:schemeClr val="tx2">
                    <a:lumMod val="10000"/>
                  </a:schemeClr>
                </a:solidFill>
              </a:rPr>
              <a:t>for</a:t>
            </a:r>
            <a:r>
              <a:rPr lang="tr-TR" dirty="0">
                <a:solidFill>
                  <a:schemeClr val="tx2">
                    <a:lumMod val="10000"/>
                  </a:schemeClr>
                </a:solidFill>
              </a:rPr>
              <a:t> j döngüsü sıralanacak en küçük değeri bulmak için bir öğe daha azaltmalıdır. Dolayısıyla, </a:t>
            </a:r>
            <a:r>
              <a:rPr lang="tr-TR" dirty="0" err="1">
                <a:solidFill>
                  <a:schemeClr val="tx2">
                    <a:lumMod val="10000"/>
                  </a:schemeClr>
                </a:solidFill>
              </a:rPr>
              <a:t>for</a:t>
            </a:r>
            <a:r>
              <a:rPr lang="tr-TR" dirty="0">
                <a:solidFill>
                  <a:schemeClr val="tx2">
                    <a:lumMod val="10000"/>
                  </a:schemeClr>
                </a:solidFill>
              </a:rPr>
              <a:t> j döngüsünün gövdesini ilk kez n - 1 kez çalıştırırız, sonra </a:t>
            </a:r>
            <a:r>
              <a:rPr lang="tr-TR" dirty="0" err="1">
                <a:solidFill>
                  <a:schemeClr val="tx2">
                    <a:lumMod val="10000"/>
                  </a:schemeClr>
                </a:solidFill>
              </a:rPr>
              <a:t>select</a:t>
            </a:r>
            <a:r>
              <a:rPr lang="tr-TR" dirty="0">
                <a:solidFill>
                  <a:schemeClr val="tx2">
                    <a:lumMod val="10000"/>
                  </a:schemeClr>
                </a:solidFill>
              </a:rPr>
              <a:t> ikinci kez çağrıldığında n - 2 kez, sonra n - 3 kez ve bu şekilde devam eder. Bu modeli daha önce de görmüştük. İlk n tamsayının toplamının formülünde bir n2 terimi vardır. Bu nedenle, seçim sıralaması O(n2 )'</a:t>
            </a:r>
            <a:r>
              <a:rPr lang="tr-TR" dirty="0" err="1">
                <a:solidFill>
                  <a:schemeClr val="tx2">
                    <a:lumMod val="10000"/>
                  </a:schemeClr>
                </a:solidFill>
              </a:rPr>
              <a:t>dir</a:t>
            </a:r>
            <a:r>
              <a:rPr lang="tr-TR" dirty="0">
                <a:solidFill>
                  <a:schemeClr val="tx2">
                    <a:lumMod val="10000"/>
                  </a:schemeClr>
                </a:solidFill>
              </a:rPr>
              <a:t>. Bu, bazı büyük listeleri sıralamaya çalıştığımızda algoritmanın gerçekten yavaşlamaya başlayacağı anlamına gelir. Bu algoritmayı asla sıralama için kullanmamalısınız. Küçük listelerde bile çok daha iyisini yapabiliriz.</a:t>
            </a:r>
          </a:p>
        </p:txBody>
      </p:sp>
    </p:spTree>
    <p:extLst>
      <p:ext uri="{BB962C8B-B14F-4D97-AF65-F5344CB8AC3E}">
        <p14:creationId xmlns:p14="http://schemas.microsoft.com/office/powerpoint/2010/main" val="185805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Resim 4" descr="metin, ekran görüntüsü, yazı tipi, sayı, numara içeren bir resim&#10;&#10;Açıklama otomatik olarak oluşturuldu">
            <a:extLst>
              <a:ext uri="{FF2B5EF4-FFF2-40B4-BE49-F238E27FC236}">
                <a16:creationId xmlns:a16="http://schemas.microsoft.com/office/drawing/2014/main" id="{B104E306-3452-598B-0150-2370AECAD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280" y="375921"/>
            <a:ext cx="7884160" cy="6339840"/>
          </a:xfrm>
          <a:prstGeom prst="rect">
            <a:avLst/>
          </a:prstGeom>
        </p:spPr>
      </p:pic>
    </p:spTree>
    <p:extLst>
      <p:ext uri="{BB962C8B-B14F-4D97-AF65-F5344CB8AC3E}">
        <p14:creationId xmlns:p14="http://schemas.microsoft.com/office/powerpoint/2010/main" val="198711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E60CC811-8F91-7404-CC6F-0AE5AF97C7D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FD6580D-90E5-21BB-E003-82E5657F741C}"/>
              </a:ext>
            </a:extLst>
          </p:cNvPr>
          <p:cNvSpPr>
            <a:spLocks noGrp="1"/>
          </p:cNvSpPr>
          <p:nvPr>
            <p:ph type="title"/>
          </p:nvPr>
        </p:nvSpPr>
        <p:spPr/>
        <p:txBody>
          <a:bodyPr/>
          <a:lstStyle/>
          <a:p>
            <a:r>
              <a:rPr lang="tr-TR" b="1" dirty="0">
                <a:solidFill>
                  <a:schemeClr val="bg1"/>
                </a:solidFill>
              </a:rPr>
              <a:t>4.6. BİRLEŞTİRME SIRALAMASI</a:t>
            </a:r>
          </a:p>
        </p:txBody>
      </p:sp>
      <p:sp>
        <p:nvSpPr>
          <p:cNvPr id="3" name="İçerik Yer Tutucusu 2">
            <a:extLst>
              <a:ext uri="{FF2B5EF4-FFF2-40B4-BE49-F238E27FC236}">
                <a16:creationId xmlns:a16="http://schemas.microsoft.com/office/drawing/2014/main" id="{7855D591-2E6B-4106-E05E-ACA762FC05E5}"/>
              </a:ext>
            </a:extLst>
          </p:cNvPr>
          <p:cNvSpPr>
            <a:spLocks noGrp="1"/>
          </p:cNvSpPr>
          <p:nvPr>
            <p:ph idx="1"/>
          </p:nvPr>
        </p:nvSpPr>
        <p:spPr/>
        <p:txBody>
          <a:bodyPr/>
          <a:lstStyle/>
          <a:p>
            <a:r>
              <a:rPr lang="tr-TR" b="0" i="0" dirty="0">
                <a:solidFill>
                  <a:srgbClr val="0D0D0D"/>
                </a:solidFill>
                <a:effectLst/>
                <a:latin typeface="Söhne"/>
              </a:rPr>
              <a:t>Böl ve yönet" dediğimizde, eski Romalılar gibi, etkili bir savaş stratejisi olduğunu söyleyebiliriz. Bu kavramın algoritmalar yazarken çok önemli olduğu ortaya çıkıyor. Bir böl ve yönet algoritması örneği, Birleştirme Sıralama algoritmasıdır. Böl ve yönet algoritmaları genellikle özyinelemeli olarak yazılır, ancak olması gerekmez. Temel prensip, bir problemi iki parçaya bölmektir. İki parça da birbirinden daha küçük olduğu için bir bütün problemi ele almaktan daha kolaydır, çünkü iki parça da daha küçüktür.</a:t>
            </a:r>
            <a:endParaRPr lang="tr-TR" dirty="0"/>
          </a:p>
        </p:txBody>
      </p:sp>
    </p:spTree>
    <p:extLst>
      <p:ext uri="{BB962C8B-B14F-4D97-AF65-F5344CB8AC3E}">
        <p14:creationId xmlns:p14="http://schemas.microsoft.com/office/powerpoint/2010/main" val="73423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C1A21F2D-E320-BE3C-577E-B3132DBE2E8B}"/>
            </a:ext>
          </a:extLst>
        </p:cNvPr>
        <p:cNvGrpSpPr/>
        <p:nvPr/>
      </p:nvGrpSpPr>
      <p:grpSpPr>
        <a:xfrm>
          <a:off x="0" y="0"/>
          <a:ext cx="0" cy="0"/>
          <a:chOff x="0" y="0"/>
          <a:chExt cx="0" cy="0"/>
        </a:xfrm>
      </p:grpSpPr>
      <p:pic>
        <p:nvPicPr>
          <p:cNvPr id="4" name="Resim 3" descr="metin, doküman, belge, menü, ekran görüntüsü içeren bir resim&#10;&#10;Açıklama otomatik olarak oluşturuldu">
            <a:extLst>
              <a:ext uri="{FF2B5EF4-FFF2-40B4-BE49-F238E27FC236}">
                <a16:creationId xmlns:a16="http://schemas.microsoft.com/office/drawing/2014/main" id="{A4174F8D-F15E-2333-D001-909428C0E9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6399" y="905510"/>
            <a:ext cx="7321550" cy="5046980"/>
          </a:xfrm>
          <a:prstGeom prst="rect">
            <a:avLst/>
          </a:prstGeom>
          <a:noFill/>
          <a:ln>
            <a:noFill/>
          </a:ln>
        </p:spPr>
      </p:pic>
    </p:spTree>
    <p:extLst>
      <p:ext uri="{BB962C8B-B14F-4D97-AF65-F5344CB8AC3E}">
        <p14:creationId xmlns:p14="http://schemas.microsoft.com/office/powerpoint/2010/main" val="2992133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3166</TotalTime>
  <Words>1330</Words>
  <Application>Microsoft Office PowerPoint</Application>
  <PresentationFormat>Geniş ekran</PresentationFormat>
  <Paragraphs>48</Paragraphs>
  <Slides>16</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Aptos</vt:lpstr>
      <vt:lpstr>Cambria Math</vt:lpstr>
      <vt:lpstr>Century Gothic</vt:lpstr>
      <vt:lpstr>Söhne</vt:lpstr>
      <vt:lpstr>Times New Roman</vt:lpstr>
      <vt:lpstr>Wingdings 3</vt:lpstr>
      <vt:lpstr>İyon</vt:lpstr>
      <vt:lpstr> 4.Ünite  Sequences (DİZİLER) </vt:lpstr>
      <vt:lpstr>4.5 Seçim Sıralaması</vt:lpstr>
      <vt:lpstr>4.5.1 Selection Sort'un Seçme İşlevi </vt:lpstr>
      <vt:lpstr>4.5.2 Seçim Sıralama Kodu </vt:lpstr>
      <vt:lpstr>PowerPoint Sunusu</vt:lpstr>
      <vt:lpstr>PowerPoint Sunusu</vt:lpstr>
      <vt:lpstr>PowerPoint Sunusu</vt:lpstr>
      <vt:lpstr>4.6. BİRLEŞTİRME SIRALAMASI</vt:lpstr>
      <vt:lpstr>PowerPoint Sunusu</vt:lpstr>
      <vt:lpstr>4.6.1. BİRLEŞTİRME SIRALAMA KODU </vt:lpstr>
      <vt:lpstr>4.6.1. BİRLEŞTİRME SIRALAMA KODU </vt:lpstr>
      <vt:lpstr>4.6.1. BİRLEŞTİRME SIRALAMA KODU</vt:lpstr>
      <vt:lpstr>PowerPoint Sunusu</vt:lpstr>
      <vt:lpstr>SORULAR</vt:lpstr>
      <vt:lpstr>SORULAR</vt:lpstr>
      <vt:lpstr>SORULAR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4.10.3 </dc:title>
  <dc:creator>Seda NUR TURAL</dc:creator>
  <cp:lastModifiedBy>Seda NUR TURAL</cp:lastModifiedBy>
  <cp:revision>5</cp:revision>
  <dcterms:created xsi:type="dcterms:W3CDTF">2024-02-17T10:54:08Z</dcterms:created>
  <dcterms:modified xsi:type="dcterms:W3CDTF">2024-03-20T12:23:12Z</dcterms:modified>
</cp:coreProperties>
</file>