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3"/>
  </p:notesMasterIdLst>
  <p:sldIdLst>
    <p:sldId id="270" r:id="rId2"/>
    <p:sldId id="264" r:id="rId3"/>
    <p:sldId id="277" r:id="rId4"/>
    <p:sldId id="271" r:id="rId5"/>
    <p:sldId id="276" r:id="rId6"/>
    <p:sldId id="278" r:id="rId7"/>
    <p:sldId id="283" r:id="rId8"/>
    <p:sldId id="280" r:id="rId9"/>
    <p:sldId id="281" r:id="rId10"/>
    <p:sldId id="282" r:id="rId11"/>
    <p:sldId id="284" r:id="rId12"/>
    <p:sldId id="279" r:id="rId13"/>
    <p:sldId id="285" r:id="rId14"/>
    <p:sldId id="286" r:id="rId15"/>
    <p:sldId id="287" r:id="rId16"/>
    <p:sldId id="288" r:id="rId17"/>
    <p:sldId id="289" r:id="rId18"/>
    <p:sldId id="290" r:id="rId19"/>
    <p:sldId id="291" r:id="rId20"/>
    <p:sldId id="292" r:id="rId21"/>
    <p:sldId id="275" r:id="rId22"/>
  </p:sldIdLst>
  <p:sldSz cx="12192000" cy="6858000"/>
  <p:notesSz cx="6858000" cy="9144000"/>
  <p:embeddedFontLst>
    <p:embeddedFont>
      <p:font typeface="Consolas" panose="020B0609020204030204" pitchFamily="49" charset="0"/>
      <p:regular r:id="rId24"/>
      <p:bold r:id="rId25"/>
      <p:italic r:id="rId26"/>
      <p:boldItalic r:id="rId27"/>
    </p:embeddedFont>
    <p:embeddedFont>
      <p:font typeface="Homemade Apple" panose="020B0604020202020204" charset="0"/>
      <p:regular r:id="rId28"/>
    </p:embeddedFont>
    <p:embeddedFont>
      <p:font typeface="Poppins"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956E7E-0E61-D9C2-00B5-25A579B5B764}" v="1036" dt="2024-05-20T13:29:33.390"/>
    <p1510:client id="{4BC43B3C-AFB3-9122-3181-16D9E8DD9C4F}" v="666" dt="2024-05-19T14:52:41.531"/>
    <p1510:client id="{5D1ECD11-40B9-86FC-4A68-F71ACED19A4B}" v="55" dt="2024-05-19T13:31:59.5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TU EMİR DELER" userId="S::2023481022@cumhuriyet.edu.tr::65d6ae17-4e21-4204-b155-0de94e5c1175" providerId="AD" clId="Web-{5D1ECD11-40B9-86FC-4A68-F71ACED19A4B}"/>
    <pc:docChg chg="delSld modSld">
      <pc:chgData name="BERTU EMİR DELER" userId="S::2023481022@cumhuriyet.edu.tr::65d6ae17-4e21-4204-b155-0de94e5c1175" providerId="AD" clId="Web-{5D1ECD11-40B9-86FC-4A68-F71ACED19A4B}" dt="2024-05-19T13:31:59.549" v="53" actId="20577"/>
      <pc:docMkLst>
        <pc:docMk/>
      </pc:docMkLst>
      <pc:sldChg chg="del">
        <pc:chgData name="BERTU EMİR DELER" userId="S::2023481022@cumhuriyet.edu.tr::65d6ae17-4e21-4204-b155-0de94e5c1175" providerId="AD" clId="Web-{5D1ECD11-40B9-86FC-4A68-F71ACED19A4B}" dt="2024-05-19T13:19:51.185" v="0"/>
        <pc:sldMkLst>
          <pc:docMk/>
          <pc:sldMk cId="357421178" sldId="265"/>
        </pc:sldMkLst>
      </pc:sldChg>
      <pc:sldChg chg="del">
        <pc:chgData name="BERTU EMİR DELER" userId="S::2023481022@cumhuriyet.edu.tr::65d6ae17-4e21-4204-b155-0de94e5c1175" providerId="AD" clId="Web-{5D1ECD11-40B9-86FC-4A68-F71ACED19A4B}" dt="2024-05-19T13:19:52.310" v="1"/>
        <pc:sldMkLst>
          <pc:docMk/>
          <pc:sldMk cId="3335907115" sldId="266"/>
        </pc:sldMkLst>
      </pc:sldChg>
      <pc:sldChg chg="del">
        <pc:chgData name="BERTU EMİR DELER" userId="S::2023481022@cumhuriyet.edu.tr::65d6ae17-4e21-4204-b155-0de94e5c1175" providerId="AD" clId="Web-{5D1ECD11-40B9-86FC-4A68-F71ACED19A4B}" dt="2024-05-19T13:19:52.888" v="2"/>
        <pc:sldMkLst>
          <pc:docMk/>
          <pc:sldMk cId="2161238555" sldId="267"/>
        </pc:sldMkLst>
      </pc:sldChg>
      <pc:sldChg chg="del">
        <pc:chgData name="BERTU EMİR DELER" userId="S::2023481022@cumhuriyet.edu.tr::65d6ae17-4e21-4204-b155-0de94e5c1175" providerId="AD" clId="Web-{5D1ECD11-40B9-86FC-4A68-F71ACED19A4B}" dt="2024-05-19T13:19:54.154" v="3"/>
        <pc:sldMkLst>
          <pc:docMk/>
          <pc:sldMk cId="3647309415" sldId="268"/>
        </pc:sldMkLst>
      </pc:sldChg>
      <pc:sldChg chg="modSp">
        <pc:chgData name="BERTU EMİR DELER" userId="S::2023481022@cumhuriyet.edu.tr::65d6ae17-4e21-4204-b155-0de94e5c1175" providerId="AD" clId="Web-{5D1ECD11-40B9-86FC-4A68-F71ACED19A4B}" dt="2024-05-19T13:31:59.549" v="53" actId="20577"/>
        <pc:sldMkLst>
          <pc:docMk/>
          <pc:sldMk cId="3637191000" sldId="270"/>
        </pc:sldMkLst>
        <pc:spChg chg="mod">
          <ac:chgData name="BERTU EMİR DELER" userId="S::2023481022@cumhuriyet.edu.tr::65d6ae17-4e21-4204-b155-0de94e5c1175" providerId="AD" clId="Web-{5D1ECD11-40B9-86FC-4A68-F71ACED19A4B}" dt="2024-05-19T13:27:28.291" v="13" actId="20577"/>
          <ac:spMkLst>
            <pc:docMk/>
            <pc:sldMk cId="3637191000" sldId="270"/>
            <ac:spMk id="2" creationId="{F62023C8-34B5-14A0-DF19-ECC6042977B7}"/>
          </ac:spMkLst>
        </pc:spChg>
        <pc:spChg chg="mod">
          <ac:chgData name="BERTU EMİR DELER" userId="S::2023481022@cumhuriyet.edu.tr::65d6ae17-4e21-4204-b155-0de94e5c1175" providerId="AD" clId="Web-{5D1ECD11-40B9-86FC-4A68-F71ACED19A4B}" dt="2024-05-19T13:31:59.549" v="53" actId="20577"/>
          <ac:spMkLst>
            <pc:docMk/>
            <pc:sldMk cId="3637191000" sldId="270"/>
            <ac:spMk id="3" creationId="{598B5E8D-C9D7-F63F-4AEA-987FB15A2631}"/>
          </ac:spMkLst>
        </pc:spChg>
      </pc:sldChg>
    </pc:docChg>
  </pc:docChgLst>
  <pc:docChgLst>
    <pc:chgData name="BERTU EMİR DELER" userId="S::2023481022@cumhuriyet.edu.tr::65d6ae17-4e21-4204-b155-0de94e5c1175" providerId="AD" clId="Web-{1E956E7E-0E61-D9C2-00B5-25A579B5B764}"/>
    <pc:docChg chg="addSld delSld modSld sldOrd">
      <pc:chgData name="BERTU EMİR DELER" userId="S::2023481022@cumhuriyet.edu.tr::65d6ae17-4e21-4204-b155-0de94e5c1175" providerId="AD" clId="Web-{1E956E7E-0E61-D9C2-00B5-25A579B5B764}" dt="2024-05-20T13:29:33.390" v="1042"/>
      <pc:docMkLst>
        <pc:docMk/>
      </pc:docMkLst>
      <pc:sldChg chg="addSp delSp modSp">
        <pc:chgData name="BERTU EMİR DELER" userId="S::2023481022@cumhuriyet.edu.tr::65d6ae17-4e21-4204-b155-0de94e5c1175" providerId="AD" clId="Web-{1E956E7E-0E61-D9C2-00B5-25A579B5B764}" dt="2024-05-19T19:26:12.405" v="630"/>
        <pc:sldMkLst>
          <pc:docMk/>
          <pc:sldMk cId="3637191000" sldId="270"/>
        </pc:sldMkLst>
        <pc:spChg chg="add del mod">
          <ac:chgData name="BERTU EMİR DELER" userId="S::2023481022@cumhuriyet.edu.tr::65d6ae17-4e21-4204-b155-0de94e5c1175" providerId="AD" clId="Web-{1E956E7E-0E61-D9C2-00B5-25A579B5B764}" dt="2024-05-19T19:26:12.405" v="630"/>
          <ac:spMkLst>
            <pc:docMk/>
            <pc:sldMk cId="3637191000" sldId="270"/>
            <ac:spMk id="4" creationId="{758B8AF5-C26B-1EC6-A96D-E61377C9B7A2}"/>
          </ac:spMkLst>
        </pc:spChg>
      </pc:sldChg>
      <pc:sldChg chg="modSp add ord replId">
        <pc:chgData name="BERTU EMİR DELER" userId="S::2023481022@cumhuriyet.edu.tr::65d6ae17-4e21-4204-b155-0de94e5c1175" providerId="AD" clId="Web-{1E956E7E-0E61-D9C2-00B5-25A579B5B764}" dt="2024-05-19T18:36:19.513" v="119" actId="20577"/>
        <pc:sldMkLst>
          <pc:docMk/>
          <pc:sldMk cId="1936130320" sldId="285"/>
        </pc:sldMkLst>
        <pc:spChg chg="mod">
          <ac:chgData name="BERTU EMİR DELER" userId="S::2023481022@cumhuriyet.edu.tr::65d6ae17-4e21-4204-b155-0de94e5c1175" providerId="AD" clId="Web-{1E956E7E-0E61-D9C2-00B5-25A579B5B764}" dt="2024-05-19T17:12:51.726" v="15" actId="20577"/>
          <ac:spMkLst>
            <pc:docMk/>
            <pc:sldMk cId="1936130320" sldId="285"/>
            <ac:spMk id="2" creationId="{1C2770C1-C37D-F71D-E678-E8967EA606AD}"/>
          </ac:spMkLst>
        </pc:spChg>
        <pc:spChg chg="mod">
          <ac:chgData name="BERTU EMİR DELER" userId="S::2023481022@cumhuriyet.edu.tr::65d6ae17-4e21-4204-b155-0de94e5c1175" providerId="AD" clId="Web-{1E956E7E-0E61-D9C2-00B5-25A579B5B764}" dt="2024-05-19T18:36:19.513" v="119" actId="20577"/>
          <ac:spMkLst>
            <pc:docMk/>
            <pc:sldMk cId="1936130320" sldId="285"/>
            <ac:spMk id="6" creationId="{839DD7A6-3D82-33D1-F20D-977B4E4110EB}"/>
          </ac:spMkLst>
        </pc:spChg>
      </pc:sldChg>
      <pc:sldChg chg="addSp delSp modSp add ord replId">
        <pc:chgData name="BERTU EMİR DELER" userId="S::2023481022@cumhuriyet.edu.tr::65d6ae17-4e21-4204-b155-0de94e5c1175" providerId="AD" clId="Web-{1E956E7E-0E61-D9C2-00B5-25A579B5B764}" dt="2024-05-19T18:40:19.929" v="175" actId="20577"/>
        <pc:sldMkLst>
          <pc:docMk/>
          <pc:sldMk cId="2795586592" sldId="286"/>
        </pc:sldMkLst>
        <pc:spChg chg="mod">
          <ac:chgData name="BERTU EMİR DELER" userId="S::2023481022@cumhuriyet.edu.tr::65d6ae17-4e21-4204-b155-0de94e5c1175" providerId="AD" clId="Web-{1E956E7E-0E61-D9C2-00B5-25A579B5B764}" dt="2024-05-19T18:40:19.929" v="175" actId="20577"/>
          <ac:spMkLst>
            <pc:docMk/>
            <pc:sldMk cId="2795586592" sldId="286"/>
            <ac:spMk id="2" creationId="{1C2770C1-C37D-F71D-E678-E8967EA606AD}"/>
          </ac:spMkLst>
        </pc:spChg>
        <pc:picChg chg="del">
          <ac:chgData name="BERTU EMİR DELER" userId="S::2023481022@cumhuriyet.edu.tr::65d6ae17-4e21-4204-b155-0de94e5c1175" providerId="AD" clId="Web-{1E956E7E-0E61-D9C2-00B5-25A579B5B764}" dt="2024-05-19T18:37:12.749" v="122"/>
          <ac:picMkLst>
            <pc:docMk/>
            <pc:sldMk cId="2795586592" sldId="286"/>
            <ac:picMk id="3" creationId="{13A6426A-5206-01CD-0E22-B07EFCCF20ED}"/>
          </ac:picMkLst>
        </pc:picChg>
        <pc:picChg chg="add mod">
          <ac:chgData name="BERTU EMİR DELER" userId="S::2023481022@cumhuriyet.edu.tr::65d6ae17-4e21-4204-b155-0de94e5c1175" providerId="AD" clId="Web-{1E956E7E-0E61-D9C2-00B5-25A579B5B764}" dt="2024-05-19T18:37:36.563" v="133" actId="1076"/>
          <ac:picMkLst>
            <pc:docMk/>
            <pc:sldMk cId="2795586592" sldId="286"/>
            <ac:picMk id="4" creationId="{23B4F915-E9D2-903A-A818-E65133D9732F}"/>
          </ac:picMkLst>
        </pc:picChg>
      </pc:sldChg>
      <pc:sldChg chg="modSp add ord replId">
        <pc:chgData name="BERTU EMİR DELER" userId="S::2023481022@cumhuriyet.edu.tr::65d6ae17-4e21-4204-b155-0de94e5c1175" providerId="AD" clId="Web-{1E956E7E-0E61-D9C2-00B5-25A579B5B764}" dt="2024-05-19T18:42:14.981" v="184" actId="1076"/>
        <pc:sldMkLst>
          <pc:docMk/>
          <pc:sldMk cId="2465354204" sldId="287"/>
        </pc:sldMkLst>
        <pc:spChg chg="mod">
          <ac:chgData name="BERTU EMİR DELER" userId="S::2023481022@cumhuriyet.edu.tr::65d6ae17-4e21-4204-b155-0de94e5c1175" providerId="AD" clId="Web-{1E956E7E-0E61-D9C2-00B5-25A579B5B764}" dt="2024-05-19T18:42:14.981" v="184" actId="1076"/>
          <ac:spMkLst>
            <pc:docMk/>
            <pc:sldMk cId="2465354204" sldId="287"/>
            <ac:spMk id="6" creationId="{839DD7A6-3D82-33D1-F20D-977B4E4110EB}"/>
          </ac:spMkLst>
        </pc:spChg>
      </pc:sldChg>
      <pc:sldChg chg="modSp add replId">
        <pc:chgData name="BERTU EMİR DELER" userId="S::2023481022@cumhuriyet.edu.tr::65d6ae17-4e21-4204-b155-0de94e5c1175" providerId="AD" clId="Web-{1E956E7E-0E61-D9C2-00B5-25A579B5B764}" dt="2024-05-19T18:45:28.567" v="191" actId="20577"/>
        <pc:sldMkLst>
          <pc:docMk/>
          <pc:sldMk cId="2803319735" sldId="288"/>
        </pc:sldMkLst>
        <pc:spChg chg="mod">
          <ac:chgData name="BERTU EMİR DELER" userId="S::2023481022@cumhuriyet.edu.tr::65d6ae17-4e21-4204-b155-0de94e5c1175" providerId="AD" clId="Web-{1E956E7E-0E61-D9C2-00B5-25A579B5B764}" dt="2024-05-19T18:45:28.567" v="191" actId="20577"/>
          <ac:spMkLst>
            <pc:docMk/>
            <pc:sldMk cId="2803319735" sldId="288"/>
            <ac:spMk id="6" creationId="{839DD7A6-3D82-33D1-F20D-977B4E4110EB}"/>
          </ac:spMkLst>
        </pc:spChg>
      </pc:sldChg>
      <pc:sldChg chg="modSp add replId">
        <pc:chgData name="BERTU EMİR DELER" userId="S::2023481022@cumhuriyet.edu.tr::65d6ae17-4e21-4204-b155-0de94e5c1175" providerId="AD" clId="Web-{1E956E7E-0E61-D9C2-00B5-25A579B5B764}" dt="2024-05-19T19:21:48.019" v="583" actId="20577"/>
        <pc:sldMkLst>
          <pc:docMk/>
          <pc:sldMk cId="1686149378" sldId="289"/>
        </pc:sldMkLst>
        <pc:spChg chg="mod">
          <ac:chgData name="BERTU EMİR DELER" userId="S::2023481022@cumhuriyet.edu.tr::65d6ae17-4e21-4204-b155-0de94e5c1175" providerId="AD" clId="Web-{1E956E7E-0E61-D9C2-00B5-25A579B5B764}" dt="2024-05-19T18:55:54.455" v="218" actId="20577"/>
          <ac:spMkLst>
            <pc:docMk/>
            <pc:sldMk cId="1686149378" sldId="289"/>
            <ac:spMk id="2" creationId="{1C2770C1-C37D-F71D-E678-E8967EA606AD}"/>
          </ac:spMkLst>
        </pc:spChg>
        <pc:spChg chg="mod">
          <ac:chgData name="BERTU EMİR DELER" userId="S::2023481022@cumhuriyet.edu.tr::65d6ae17-4e21-4204-b155-0de94e5c1175" providerId="AD" clId="Web-{1E956E7E-0E61-D9C2-00B5-25A579B5B764}" dt="2024-05-19T19:21:48.019" v="583" actId="20577"/>
          <ac:spMkLst>
            <pc:docMk/>
            <pc:sldMk cId="1686149378" sldId="289"/>
            <ac:spMk id="6" creationId="{839DD7A6-3D82-33D1-F20D-977B4E4110EB}"/>
          </ac:spMkLst>
        </pc:spChg>
      </pc:sldChg>
      <pc:sldChg chg="add del ord replId">
        <pc:chgData name="BERTU EMİR DELER" userId="S::2023481022@cumhuriyet.edu.tr::65d6ae17-4e21-4204-b155-0de94e5c1175" providerId="AD" clId="Web-{1E956E7E-0E61-D9C2-00B5-25A579B5B764}" dt="2024-05-19T19:15:24.128" v="445"/>
        <pc:sldMkLst>
          <pc:docMk/>
          <pc:sldMk cId="3637920976" sldId="290"/>
        </pc:sldMkLst>
      </pc:sldChg>
      <pc:sldChg chg="addSp delSp modSp add replId">
        <pc:chgData name="BERTU EMİR DELER" userId="S::2023481022@cumhuriyet.edu.tr::65d6ae17-4e21-4204-b155-0de94e5c1175" providerId="AD" clId="Web-{1E956E7E-0E61-D9C2-00B5-25A579B5B764}" dt="2024-05-19T19:23:09.179" v="602" actId="1076"/>
        <pc:sldMkLst>
          <pc:docMk/>
          <pc:sldMk cId="4241058752" sldId="290"/>
        </pc:sldMkLst>
        <pc:spChg chg="add mod">
          <ac:chgData name="BERTU EMİR DELER" userId="S::2023481022@cumhuriyet.edu.tr::65d6ae17-4e21-4204-b155-0de94e5c1175" providerId="AD" clId="Web-{1E956E7E-0E61-D9C2-00B5-25A579B5B764}" dt="2024-05-19T19:23:09.179" v="602" actId="1076"/>
          <ac:spMkLst>
            <pc:docMk/>
            <pc:sldMk cId="4241058752" sldId="290"/>
            <ac:spMk id="3" creationId="{DCB91B04-5CC3-E143-921C-7A9DFE6CBF6C}"/>
          </ac:spMkLst>
        </pc:spChg>
        <pc:spChg chg="del mod">
          <ac:chgData name="BERTU EMİR DELER" userId="S::2023481022@cumhuriyet.edu.tr::65d6ae17-4e21-4204-b155-0de94e5c1175" providerId="AD" clId="Web-{1E956E7E-0E61-D9C2-00B5-25A579B5B764}" dt="2024-05-19T19:15:58.255" v="457"/>
          <ac:spMkLst>
            <pc:docMk/>
            <pc:sldMk cId="4241058752" sldId="290"/>
            <ac:spMk id="6" creationId="{839DD7A6-3D82-33D1-F20D-977B4E4110EB}"/>
          </ac:spMkLst>
        </pc:spChg>
      </pc:sldChg>
      <pc:sldChg chg="delSp modSp add del replId">
        <pc:chgData name="BERTU EMİR DELER" userId="S::2023481022@cumhuriyet.edu.tr::65d6ae17-4e21-4204-b155-0de94e5c1175" providerId="AD" clId="Web-{1E956E7E-0E61-D9C2-00B5-25A579B5B764}" dt="2024-05-19T19:34:42.505" v="635"/>
        <pc:sldMkLst>
          <pc:docMk/>
          <pc:sldMk cId="1530107365" sldId="291"/>
        </pc:sldMkLst>
        <pc:spChg chg="del mod">
          <ac:chgData name="BERTU EMİR DELER" userId="S::2023481022@cumhuriyet.edu.tr::65d6ae17-4e21-4204-b155-0de94e5c1175" providerId="AD" clId="Web-{1E956E7E-0E61-D9C2-00B5-25A579B5B764}" dt="2024-05-19T19:34:37.661" v="634"/>
          <ac:spMkLst>
            <pc:docMk/>
            <pc:sldMk cId="1530107365" sldId="291"/>
            <ac:spMk id="3" creationId="{DCB91B04-5CC3-E143-921C-7A9DFE6CBF6C}"/>
          </ac:spMkLst>
        </pc:spChg>
      </pc:sldChg>
      <pc:sldChg chg="modSp add ord replId">
        <pc:chgData name="BERTU EMİR DELER" userId="S::2023481022@cumhuriyet.edu.tr::65d6ae17-4e21-4204-b155-0de94e5c1175" providerId="AD" clId="Web-{1E956E7E-0E61-D9C2-00B5-25A579B5B764}" dt="2024-05-19T19:37:54.138" v="728" actId="20577"/>
        <pc:sldMkLst>
          <pc:docMk/>
          <pc:sldMk cId="2630301944" sldId="291"/>
        </pc:sldMkLst>
        <pc:spChg chg="mod">
          <ac:chgData name="BERTU EMİR DELER" userId="S::2023481022@cumhuriyet.edu.tr::65d6ae17-4e21-4204-b155-0de94e5c1175" providerId="AD" clId="Web-{1E956E7E-0E61-D9C2-00B5-25A579B5B764}" dt="2024-05-19T19:35:05.897" v="655" actId="20577"/>
          <ac:spMkLst>
            <pc:docMk/>
            <pc:sldMk cId="2630301944" sldId="291"/>
            <ac:spMk id="2" creationId="{1C2770C1-C37D-F71D-E678-E8967EA606AD}"/>
          </ac:spMkLst>
        </pc:spChg>
        <pc:spChg chg="mod">
          <ac:chgData name="BERTU EMİR DELER" userId="S::2023481022@cumhuriyet.edu.tr::65d6ae17-4e21-4204-b155-0de94e5c1175" providerId="AD" clId="Web-{1E956E7E-0E61-D9C2-00B5-25A579B5B764}" dt="2024-05-19T19:37:54.138" v="728" actId="20577"/>
          <ac:spMkLst>
            <pc:docMk/>
            <pc:sldMk cId="2630301944" sldId="291"/>
            <ac:spMk id="6" creationId="{839DD7A6-3D82-33D1-F20D-977B4E4110EB}"/>
          </ac:spMkLst>
        </pc:spChg>
      </pc:sldChg>
      <pc:sldChg chg="modSp add replId">
        <pc:chgData name="BERTU EMİR DELER" userId="S::2023481022@cumhuriyet.edu.tr::65d6ae17-4e21-4204-b155-0de94e5c1175" providerId="AD" clId="Web-{1E956E7E-0E61-D9C2-00B5-25A579B5B764}" dt="2024-05-19T19:45:00.625" v="791" actId="20577"/>
        <pc:sldMkLst>
          <pc:docMk/>
          <pc:sldMk cId="648157002" sldId="292"/>
        </pc:sldMkLst>
        <pc:spChg chg="mod">
          <ac:chgData name="BERTU EMİR DELER" userId="S::2023481022@cumhuriyet.edu.tr::65d6ae17-4e21-4204-b155-0de94e5c1175" providerId="AD" clId="Web-{1E956E7E-0E61-D9C2-00B5-25A579B5B764}" dt="2024-05-19T19:37:58.341" v="730" actId="20577"/>
          <ac:spMkLst>
            <pc:docMk/>
            <pc:sldMk cId="648157002" sldId="292"/>
            <ac:spMk id="2" creationId="{1C2770C1-C37D-F71D-E678-E8967EA606AD}"/>
          </ac:spMkLst>
        </pc:spChg>
        <pc:spChg chg="mod">
          <ac:chgData name="BERTU EMİR DELER" userId="S::2023481022@cumhuriyet.edu.tr::65d6ae17-4e21-4204-b155-0de94e5c1175" providerId="AD" clId="Web-{1E956E7E-0E61-D9C2-00B5-25A579B5B764}" dt="2024-05-19T19:45:00.625" v="791" actId="20577"/>
          <ac:spMkLst>
            <pc:docMk/>
            <pc:sldMk cId="648157002" sldId="292"/>
            <ac:spMk id="6" creationId="{839DD7A6-3D82-33D1-F20D-977B4E4110EB}"/>
          </ac:spMkLst>
        </pc:spChg>
      </pc:sldChg>
      <pc:sldChg chg="addSp delSp modSp add del replId">
        <pc:chgData name="BERTU EMİR DELER" userId="S::2023481022@cumhuriyet.edu.tr::65d6ae17-4e21-4204-b155-0de94e5c1175" providerId="AD" clId="Web-{1E956E7E-0E61-D9C2-00B5-25A579B5B764}" dt="2024-05-20T13:29:33.390" v="1042"/>
        <pc:sldMkLst>
          <pc:docMk/>
          <pc:sldMk cId="1480833943" sldId="293"/>
        </pc:sldMkLst>
        <pc:spChg chg="mod">
          <ac:chgData name="BERTU EMİR DELER" userId="S::2023481022@cumhuriyet.edu.tr::65d6ae17-4e21-4204-b155-0de94e5c1175" providerId="AD" clId="Web-{1E956E7E-0E61-D9C2-00B5-25A579B5B764}" dt="2024-05-19T19:47:37.476" v="805" actId="20577"/>
          <ac:spMkLst>
            <pc:docMk/>
            <pc:sldMk cId="1480833943" sldId="293"/>
            <ac:spMk id="2" creationId="{1C2770C1-C37D-F71D-E678-E8967EA606AD}"/>
          </ac:spMkLst>
        </pc:spChg>
        <pc:spChg chg="mod">
          <ac:chgData name="BERTU EMİR DELER" userId="S::2023481022@cumhuriyet.edu.tr::65d6ae17-4e21-4204-b155-0de94e5c1175" providerId="AD" clId="Web-{1E956E7E-0E61-D9C2-00B5-25A579B5B764}" dt="2024-05-19T20:07:22.422" v="1022" actId="20577"/>
          <ac:spMkLst>
            <pc:docMk/>
            <pc:sldMk cId="1480833943" sldId="293"/>
            <ac:spMk id="6" creationId="{839DD7A6-3D82-33D1-F20D-977B4E4110EB}"/>
          </ac:spMkLst>
        </pc:spChg>
        <pc:picChg chg="add del mod">
          <ac:chgData name="BERTU EMİR DELER" userId="S::2023481022@cumhuriyet.edu.tr::65d6ae17-4e21-4204-b155-0de94e5c1175" providerId="AD" clId="Web-{1E956E7E-0E61-D9C2-00B5-25A579B5B764}" dt="2024-05-19T19:50:31.379" v="1003"/>
          <ac:picMkLst>
            <pc:docMk/>
            <pc:sldMk cId="1480833943" sldId="293"/>
            <ac:picMk id="3" creationId="{D31F7D04-2483-5669-8E5B-84886C2A0CA4}"/>
          </ac:picMkLst>
        </pc:picChg>
      </pc:sldChg>
      <pc:sldChg chg="addSp delSp modSp add del replId">
        <pc:chgData name="BERTU EMİR DELER" userId="S::2023481022@cumhuriyet.edu.tr::65d6ae17-4e21-4204-b155-0de94e5c1175" providerId="AD" clId="Web-{1E956E7E-0E61-D9C2-00B5-25A579B5B764}" dt="2024-05-19T20:22:59.571" v="1041"/>
        <pc:sldMkLst>
          <pc:docMk/>
          <pc:sldMk cId="3395302167" sldId="294"/>
        </pc:sldMkLst>
        <pc:spChg chg="del mod">
          <ac:chgData name="BERTU EMİR DELER" userId="S::2023481022@cumhuriyet.edu.tr::65d6ae17-4e21-4204-b155-0de94e5c1175" providerId="AD" clId="Web-{1E956E7E-0E61-D9C2-00B5-25A579B5B764}" dt="2024-05-19T19:51:09.974" v="1014"/>
          <ac:spMkLst>
            <pc:docMk/>
            <pc:sldMk cId="3395302167" sldId="294"/>
            <ac:spMk id="6" creationId="{839DD7A6-3D82-33D1-F20D-977B4E4110EB}"/>
          </ac:spMkLst>
        </pc:spChg>
        <pc:picChg chg="add del mod">
          <ac:chgData name="BERTU EMİR DELER" userId="S::2023481022@cumhuriyet.edu.tr::65d6ae17-4e21-4204-b155-0de94e5c1175" providerId="AD" clId="Web-{1E956E7E-0E61-D9C2-00B5-25A579B5B764}" dt="2024-05-19T20:22:57.930" v="1040"/>
          <ac:picMkLst>
            <pc:docMk/>
            <pc:sldMk cId="3395302167" sldId="294"/>
            <ac:picMk id="3" creationId="{F3BFC2A2-FC32-B65C-017E-801289F6BE7D}"/>
          </ac:picMkLst>
        </pc:picChg>
      </pc:sldChg>
    </pc:docChg>
  </pc:docChgLst>
  <pc:docChgLst>
    <pc:chgData name="BERTU EMİR DELER" userId="S::2023481022@cumhuriyet.edu.tr::65d6ae17-4e21-4204-b155-0de94e5c1175" providerId="AD" clId="Web-{4BC43B3C-AFB3-9122-3181-16D9E8DD9C4F}"/>
    <pc:docChg chg="addSld delSld modSld sldOrd">
      <pc:chgData name="BERTU EMİR DELER" userId="S::2023481022@cumhuriyet.edu.tr::65d6ae17-4e21-4204-b155-0de94e5c1175" providerId="AD" clId="Web-{4BC43B3C-AFB3-9122-3181-16D9E8DD9C4F}" dt="2024-05-19T14:52:41.531" v="701" actId="1076"/>
      <pc:docMkLst>
        <pc:docMk/>
      </pc:docMkLst>
      <pc:sldChg chg="addSp delSp modSp del">
        <pc:chgData name="BERTU EMİR DELER" userId="S::2023481022@cumhuriyet.edu.tr::65d6ae17-4e21-4204-b155-0de94e5c1175" providerId="AD" clId="Web-{4BC43B3C-AFB3-9122-3181-16D9E8DD9C4F}" dt="2024-05-19T14:46:09.885" v="474"/>
        <pc:sldMkLst>
          <pc:docMk/>
          <pc:sldMk cId="0" sldId="260"/>
        </pc:sldMkLst>
        <pc:spChg chg="add del mod">
          <ac:chgData name="BERTU EMİR DELER" userId="S::2023481022@cumhuriyet.edu.tr::65d6ae17-4e21-4204-b155-0de94e5c1175" providerId="AD" clId="Web-{4BC43B3C-AFB3-9122-3181-16D9E8DD9C4F}" dt="2024-05-19T14:42:18.475" v="437"/>
          <ac:spMkLst>
            <pc:docMk/>
            <pc:sldMk cId="0" sldId="260"/>
            <ac:spMk id="4" creationId="{34F35D3A-B943-3FCB-0603-FFE901D0B9B5}"/>
          </ac:spMkLst>
        </pc:spChg>
        <pc:spChg chg="del mod">
          <ac:chgData name="BERTU EMİR DELER" userId="S::2023481022@cumhuriyet.edu.tr::65d6ae17-4e21-4204-b155-0de94e5c1175" providerId="AD" clId="Web-{4BC43B3C-AFB3-9122-3181-16D9E8DD9C4F}" dt="2024-05-19T14:17:20.938" v="367"/>
          <ac:spMkLst>
            <pc:docMk/>
            <pc:sldMk cId="0" sldId="260"/>
            <ac:spMk id="7" creationId="{6A4EF7DF-CD4A-9E5F-663B-03D475B30F2C}"/>
          </ac:spMkLst>
        </pc:spChg>
        <pc:spChg chg="add mod">
          <ac:chgData name="BERTU EMİR DELER" userId="S::2023481022@cumhuriyet.edu.tr::65d6ae17-4e21-4204-b155-0de94e5c1175" providerId="AD" clId="Web-{4BC43B3C-AFB3-9122-3181-16D9E8DD9C4F}" dt="2024-05-19T14:41:23.709" v="428" actId="1076"/>
          <ac:spMkLst>
            <pc:docMk/>
            <pc:sldMk cId="0" sldId="260"/>
            <ac:spMk id="8" creationId="{C1133620-5C85-0177-59A9-2A77ABC25FFA}"/>
          </ac:spMkLst>
        </pc:spChg>
        <pc:spChg chg="del mod">
          <ac:chgData name="BERTU EMİR DELER" userId="S::2023481022@cumhuriyet.edu.tr::65d6ae17-4e21-4204-b155-0de94e5c1175" providerId="AD" clId="Web-{4BC43B3C-AFB3-9122-3181-16D9E8DD9C4F}" dt="2024-05-19T14:17:24.719" v="368"/>
          <ac:spMkLst>
            <pc:docMk/>
            <pc:sldMk cId="0" sldId="260"/>
            <ac:spMk id="419" creationId="{00000000-0000-0000-0000-000000000000}"/>
          </ac:spMkLst>
        </pc:spChg>
        <pc:picChg chg="add del mod">
          <ac:chgData name="BERTU EMİR DELER" userId="S::2023481022@cumhuriyet.edu.tr::65d6ae17-4e21-4204-b155-0de94e5c1175" providerId="AD" clId="Web-{4BC43B3C-AFB3-9122-3181-16D9E8DD9C4F}" dt="2024-05-19T14:13:50.997" v="352"/>
          <ac:picMkLst>
            <pc:docMk/>
            <pc:sldMk cId="0" sldId="260"/>
            <ac:picMk id="2" creationId="{06B9F734-515A-2B6D-6ED8-7976262C05A5}"/>
          </ac:picMkLst>
        </pc:picChg>
        <pc:picChg chg="add del mod">
          <ac:chgData name="BERTU EMİR DELER" userId="S::2023481022@cumhuriyet.edu.tr::65d6ae17-4e21-4204-b155-0de94e5c1175" providerId="AD" clId="Web-{4BC43B3C-AFB3-9122-3181-16D9E8DD9C4F}" dt="2024-05-19T14:35:11.953" v="383"/>
          <ac:picMkLst>
            <pc:docMk/>
            <pc:sldMk cId="0" sldId="260"/>
            <ac:picMk id="5" creationId="{9FDF8099-5F6E-CCB2-5866-841DA62BF576}"/>
          </ac:picMkLst>
        </pc:picChg>
        <pc:picChg chg="add mod">
          <ac:chgData name="BERTU EMİR DELER" userId="S::2023481022@cumhuriyet.edu.tr::65d6ae17-4e21-4204-b155-0de94e5c1175" providerId="AD" clId="Web-{4BC43B3C-AFB3-9122-3181-16D9E8DD9C4F}" dt="2024-05-19T14:42:31.866" v="439" actId="14100"/>
          <ac:picMkLst>
            <pc:docMk/>
            <pc:sldMk cId="0" sldId="260"/>
            <ac:picMk id="6" creationId="{15697523-D5CB-EE45-74C0-90C6DC16BE3C}"/>
          </ac:picMkLst>
        </pc:picChg>
      </pc:sldChg>
      <pc:sldChg chg="modSp ord">
        <pc:chgData name="BERTU EMİR DELER" userId="S::2023481022@cumhuriyet.edu.tr::65d6ae17-4e21-4204-b155-0de94e5c1175" providerId="AD" clId="Web-{4BC43B3C-AFB3-9122-3181-16D9E8DD9C4F}" dt="2024-05-19T14:11:25.949" v="344" actId="1076"/>
        <pc:sldMkLst>
          <pc:docMk/>
          <pc:sldMk cId="2386759342" sldId="264"/>
        </pc:sldMkLst>
        <pc:spChg chg="mod">
          <ac:chgData name="BERTU EMİR DELER" userId="S::2023481022@cumhuriyet.edu.tr::65d6ae17-4e21-4204-b155-0de94e5c1175" providerId="AD" clId="Web-{4BC43B3C-AFB3-9122-3181-16D9E8DD9C4F}" dt="2024-05-19T14:11:25.949" v="344" actId="1076"/>
          <ac:spMkLst>
            <pc:docMk/>
            <pc:sldMk cId="2386759342" sldId="264"/>
            <ac:spMk id="419" creationId="{00000000-0000-0000-0000-000000000000}"/>
          </ac:spMkLst>
        </pc:spChg>
      </pc:sldChg>
      <pc:sldChg chg="modSp">
        <pc:chgData name="BERTU EMİR DELER" userId="S::2023481022@cumhuriyet.edu.tr::65d6ae17-4e21-4204-b155-0de94e5c1175" providerId="AD" clId="Web-{4BC43B3C-AFB3-9122-3181-16D9E8DD9C4F}" dt="2024-05-19T13:36:46.888" v="14" actId="1076"/>
        <pc:sldMkLst>
          <pc:docMk/>
          <pc:sldMk cId="3637191000" sldId="270"/>
        </pc:sldMkLst>
        <pc:spChg chg="mod">
          <ac:chgData name="BERTU EMİR DELER" userId="S::2023481022@cumhuriyet.edu.tr::65d6ae17-4e21-4204-b155-0de94e5c1175" providerId="AD" clId="Web-{4BC43B3C-AFB3-9122-3181-16D9E8DD9C4F}" dt="2024-05-19T13:36:46.888" v="14" actId="1076"/>
          <ac:spMkLst>
            <pc:docMk/>
            <pc:sldMk cId="3637191000" sldId="270"/>
            <ac:spMk id="2" creationId="{F62023C8-34B5-14A0-DF19-ECC6042977B7}"/>
          </ac:spMkLst>
        </pc:spChg>
        <pc:spChg chg="mod">
          <ac:chgData name="BERTU EMİR DELER" userId="S::2023481022@cumhuriyet.edu.tr::65d6ae17-4e21-4204-b155-0de94e5c1175" providerId="AD" clId="Web-{4BC43B3C-AFB3-9122-3181-16D9E8DD9C4F}" dt="2024-05-19T13:35:10.277" v="1" actId="20577"/>
          <ac:spMkLst>
            <pc:docMk/>
            <pc:sldMk cId="3637191000" sldId="270"/>
            <ac:spMk id="3" creationId="{598B5E8D-C9D7-F63F-4AEA-987FB15A2631}"/>
          </ac:spMkLst>
        </pc:spChg>
      </pc:sldChg>
      <pc:sldChg chg="modSp ord">
        <pc:chgData name="BERTU EMİR DELER" userId="S::2023481022@cumhuriyet.edu.tr::65d6ae17-4e21-4204-b155-0de94e5c1175" providerId="AD" clId="Web-{4BC43B3C-AFB3-9122-3181-16D9E8DD9C4F}" dt="2024-05-19T13:53:00.526" v="262" actId="1076"/>
        <pc:sldMkLst>
          <pc:docMk/>
          <pc:sldMk cId="2622901187" sldId="271"/>
        </pc:sldMkLst>
        <pc:spChg chg="mod">
          <ac:chgData name="BERTU EMİR DELER" userId="S::2023481022@cumhuriyet.edu.tr::65d6ae17-4e21-4204-b155-0de94e5c1175" providerId="AD" clId="Web-{4BC43B3C-AFB3-9122-3181-16D9E8DD9C4F}" dt="2024-05-19T13:49:40.367" v="91" actId="1076"/>
          <ac:spMkLst>
            <pc:docMk/>
            <pc:sldMk cId="2622901187" sldId="271"/>
            <ac:spMk id="2" creationId="{1C2770C1-C37D-F71D-E678-E8967EA606AD}"/>
          </ac:spMkLst>
        </pc:spChg>
        <pc:spChg chg="mod">
          <ac:chgData name="BERTU EMİR DELER" userId="S::2023481022@cumhuriyet.edu.tr::65d6ae17-4e21-4204-b155-0de94e5c1175" providerId="AD" clId="Web-{4BC43B3C-AFB3-9122-3181-16D9E8DD9C4F}" dt="2024-05-19T13:53:00.526" v="262" actId="1076"/>
          <ac:spMkLst>
            <pc:docMk/>
            <pc:sldMk cId="2622901187" sldId="271"/>
            <ac:spMk id="6" creationId="{839DD7A6-3D82-33D1-F20D-977B4E4110EB}"/>
          </ac:spMkLst>
        </pc:spChg>
      </pc:sldChg>
      <pc:sldChg chg="modSp">
        <pc:chgData name="BERTU EMİR DELER" userId="S::2023481022@cumhuriyet.edu.tr::65d6ae17-4e21-4204-b155-0de94e5c1175" providerId="AD" clId="Web-{4BC43B3C-AFB3-9122-3181-16D9E8DD9C4F}" dt="2024-05-19T13:54:45.262" v="266" actId="1076"/>
        <pc:sldMkLst>
          <pc:docMk/>
          <pc:sldMk cId="3217700073" sldId="275"/>
        </pc:sldMkLst>
        <pc:spChg chg="mod">
          <ac:chgData name="BERTU EMİR DELER" userId="S::2023481022@cumhuriyet.edu.tr::65d6ae17-4e21-4204-b155-0de94e5c1175" providerId="AD" clId="Web-{4BC43B3C-AFB3-9122-3181-16D9E8DD9C4F}" dt="2024-05-19T13:54:45.262" v="266" actId="1076"/>
          <ac:spMkLst>
            <pc:docMk/>
            <pc:sldMk cId="3217700073" sldId="275"/>
            <ac:spMk id="2" creationId="{78C0E90E-AC9A-EF02-8B12-237B08C2435F}"/>
          </ac:spMkLst>
        </pc:spChg>
      </pc:sldChg>
      <pc:sldChg chg="addSp delSp modSp add replId">
        <pc:chgData name="BERTU EMİR DELER" userId="S::2023481022@cumhuriyet.edu.tr::65d6ae17-4e21-4204-b155-0de94e5c1175" providerId="AD" clId="Web-{4BC43B3C-AFB3-9122-3181-16D9E8DD9C4F}" dt="2024-05-19T14:13:29.622" v="350" actId="20577"/>
        <pc:sldMkLst>
          <pc:docMk/>
          <pc:sldMk cId="2053195738" sldId="276"/>
        </pc:sldMkLst>
        <pc:spChg chg="mod">
          <ac:chgData name="BERTU EMİR DELER" userId="S::2023481022@cumhuriyet.edu.tr::65d6ae17-4e21-4204-b155-0de94e5c1175" providerId="AD" clId="Web-{4BC43B3C-AFB3-9122-3181-16D9E8DD9C4F}" dt="2024-05-19T13:58:16.015" v="273" actId="20577"/>
          <ac:spMkLst>
            <pc:docMk/>
            <pc:sldMk cId="2053195738" sldId="276"/>
            <ac:spMk id="2" creationId="{1C2770C1-C37D-F71D-E678-E8967EA606AD}"/>
          </ac:spMkLst>
        </pc:spChg>
        <pc:spChg chg="mod">
          <ac:chgData name="BERTU EMİR DELER" userId="S::2023481022@cumhuriyet.edu.tr::65d6ae17-4e21-4204-b155-0de94e5c1175" providerId="AD" clId="Web-{4BC43B3C-AFB3-9122-3181-16D9E8DD9C4F}" dt="2024-05-19T14:13:29.622" v="350" actId="20577"/>
          <ac:spMkLst>
            <pc:docMk/>
            <pc:sldMk cId="2053195738" sldId="276"/>
            <ac:spMk id="6" creationId="{839DD7A6-3D82-33D1-F20D-977B4E4110EB}"/>
          </ac:spMkLst>
        </pc:spChg>
        <pc:picChg chg="add del mod">
          <ac:chgData name="BERTU EMİR DELER" userId="S::2023481022@cumhuriyet.edu.tr::65d6ae17-4e21-4204-b155-0de94e5c1175" providerId="AD" clId="Web-{4BC43B3C-AFB3-9122-3181-16D9E8DD9C4F}" dt="2024-05-19T14:02:08.644" v="278"/>
          <ac:picMkLst>
            <pc:docMk/>
            <pc:sldMk cId="2053195738" sldId="276"/>
            <ac:picMk id="3" creationId="{1B32126C-E102-AAEC-27C6-30DF20EFC9BE}"/>
          </ac:picMkLst>
        </pc:picChg>
      </pc:sldChg>
      <pc:sldChg chg="modSp add replId">
        <pc:chgData name="BERTU EMİR DELER" userId="S::2023481022@cumhuriyet.edu.tr::65d6ae17-4e21-4204-b155-0de94e5c1175" providerId="AD" clId="Web-{4BC43B3C-AFB3-9122-3181-16D9E8DD9C4F}" dt="2024-05-19T14:11:12.776" v="342" actId="1076"/>
        <pc:sldMkLst>
          <pc:docMk/>
          <pc:sldMk cId="1562109014" sldId="277"/>
        </pc:sldMkLst>
        <pc:spChg chg="mod">
          <ac:chgData name="BERTU EMİR DELER" userId="S::2023481022@cumhuriyet.edu.tr::65d6ae17-4e21-4204-b155-0de94e5c1175" providerId="AD" clId="Web-{4BC43B3C-AFB3-9122-3181-16D9E8DD9C4F}" dt="2024-05-19T14:11:12.776" v="342" actId="1076"/>
          <ac:spMkLst>
            <pc:docMk/>
            <pc:sldMk cId="1562109014" sldId="277"/>
            <ac:spMk id="419" creationId="{00000000-0000-0000-0000-000000000000}"/>
          </ac:spMkLst>
        </pc:spChg>
      </pc:sldChg>
      <pc:sldChg chg="modSp add replId">
        <pc:chgData name="BERTU EMİR DELER" userId="S::2023481022@cumhuriyet.edu.tr::65d6ae17-4e21-4204-b155-0de94e5c1175" providerId="AD" clId="Web-{4BC43B3C-AFB3-9122-3181-16D9E8DD9C4F}" dt="2024-05-19T14:41:07.943" v="427" actId="20577"/>
        <pc:sldMkLst>
          <pc:docMk/>
          <pc:sldMk cId="60293218" sldId="278"/>
        </pc:sldMkLst>
        <pc:spChg chg="mod">
          <ac:chgData name="BERTU EMİR DELER" userId="S::2023481022@cumhuriyet.edu.tr::65d6ae17-4e21-4204-b155-0de94e5c1175" providerId="AD" clId="Web-{4BC43B3C-AFB3-9122-3181-16D9E8DD9C4F}" dt="2024-05-19T14:41:07.943" v="427" actId="20577"/>
          <ac:spMkLst>
            <pc:docMk/>
            <pc:sldMk cId="60293218" sldId="278"/>
            <ac:spMk id="6" creationId="{839DD7A6-3D82-33D1-F20D-977B4E4110EB}"/>
          </ac:spMkLst>
        </pc:spChg>
      </pc:sldChg>
      <pc:sldChg chg="addSp delSp modSp add replId">
        <pc:chgData name="BERTU EMİR DELER" userId="S::2023481022@cumhuriyet.edu.tr::65d6ae17-4e21-4204-b155-0de94e5c1175" providerId="AD" clId="Web-{4BC43B3C-AFB3-9122-3181-16D9E8DD9C4F}" dt="2024-05-19T14:52:41.531" v="701" actId="1076"/>
        <pc:sldMkLst>
          <pc:docMk/>
          <pc:sldMk cId="4016607896" sldId="279"/>
        </pc:sldMkLst>
        <pc:spChg chg="mod">
          <ac:chgData name="BERTU EMİR DELER" userId="S::2023481022@cumhuriyet.edu.tr::65d6ae17-4e21-4204-b155-0de94e5c1175" providerId="AD" clId="Web-{4BC43B3C-AFB3-9122-3181-16D9E8DD9C4F}" dt="2024-05-19T14:52:34.203" v="698" actId="1076"/>
          <ac:spMkLst>
            <pc:docMk/>
            <pc:sldMk cId="4016607896" sldId="279"/>
            <ac:spMk id="4" creationId="{34F35D3A-B943-3FCB-0603-FFE901D0B9B5}"/>
          </ac:spMkLst>
        </pc:spChg>
        <pc:spChg chg="del mod">
          <ac:chgData name="BERTU EMİR DELER" userId="S::2023481022@cumhuriyet.edu.tr::65d6ae17-4e21-4204-b155-0de94e5c1175" providerId="AD" clId="Web-{4BC43B3C-AFB3-9122-3181-16D9E8DD9C4F}" dt="2024-05-19T14:50:53.811" v="581"/>
          <ac:spMkLst>
            <pc:docMk/>
            <pc:sldMk cId="4016607896" sldId="279"/>
            <ac:spMk id="8" creationId="{C1133620-5C85-0177-59A9-2A77ABC25FFA}"/>
          </ac:spMkLst>
        </pc:spChg>
        <pc:picChg chg="add mod">
          <ac:chgData name="BERTU EMİR DELER" userId="S::2023481022@cumhuriyet.edu.tr::65d6ae17-4e21-4204-b155-0de94e5c1175" providerId="AD" clId="Web-{4BC43B3C-AFB3-9122-3181-16D9E8DD9C4F}" dt="2024-05-19T14:52:41.531" v="701" actId="1076"/>
          <ac:picMkLst>
            <pc:docMk/>
            <pc:sldMk cId="4016607896" sldId="279"/>
            <ac:picMk id="2" creationId="{E232A225-FB60-5B1A-B0AA-6B1D49B4D91D}"/>
          </ac:picMkLst>
        </pc:picChg>
        <pc:picChg chg="del">
          <ac:chgData name="BERTU EMİR DELER" userId="S::2023481022@cumhuriyet.edu.tr::65d6ae17-4e21-4204-b155-0de94e5c1175" providerId="AD" clId="Web-{4BC43B3C-AFB3-9122-3181-16D9E8DD9C4F}" dt="2024-05-19T14:50:50.623" v="579"/>
          <ac:picMkLst>
            <pc:docMk/>
            <pc:sldMk cId="4016607896" sldId="279"/>
            <ac:picMk id="6" creationId="{15697523-D5CB-EE45-74C0-90C6DC16BE3C}"/>
          </ac:picMkLst>
        </pc:picChg>
      </pc:sldChg>
      <pc:sldChg chg="addSp modSp add ord replId">
        <pc:chgData name="BERTU EMİR DELER" userId="S::2023481022@cumhuriyet.edu.tr::65d6ae17-4e21-4204-b155-0de94e5c1175" providerId="AD" clId="Web-{4BC43B3C-AFB3-9122-3181-16D9E8DD9C4F}" dt="2024-05-19T14:45:00.321" v="458" actId="1076"/>
        <pc:sldMkLst>
          <pc:docMk/>
          <pc:sldMk cId="3254621691" sldId="280"/>
        </pc:sldMkLst>
        <pc:spChg chg="mod">
          <ac:chgData name="BERTU EMİR DELER" userId="S::2023481022@cumhuriyet.edu.tr::65d6ae17-4e21-4204-b155-0de94e5c1175" providerId="AD" clId="Web-{4BC43B3C-AFB3-9122-3181-16D9E8DD9C4F}" dt="2024-05-19T14:44:13.367" v="450" actId="20577"/>
          <ac:spMkLst>
            <pc:docMk/>
            <pc:sldMk cId="3254621691" sldId="280"/>
            <ac:spMk id="6" creationId="{839DD7A6-3D82-33D1-F20D-977B4E4110EB}"/>
          </ac:spMkLst>
        </pc:spChg>
        <pc:picChg chg="add mod">
          <ac:chgData name="BERTU EMİR DELER" userId="S::2023481022@cumhuriyet.edu.tr::65d6ae17-4e21-4204-b155-0de94e5c1175" providerId="AD" clId="Web-{4BC43B3C-AFB3-9122-3181-16D9E8DD9C4F}" dt="2024-05-19T14:45:00.321" v="458" actId="1076"/>
          <ac:picMkLst>
            <pc:docMk/>
            <pc:sldMk cId="3254621691" sldId="280"/>
            <ac:picMk id="3" creationId="{27BA716E-CF1E-4D02-61AC-43E3B2F7D3A7}"/>
          </ac:picMkLst>
        </pc:picChg>
      </pc:sldChg>
      <pc:sldChg chg="modSp add replId">
        <pc:chgData name="BERTU EMİR DELER" userId="S::2023481022@cumhuriyet.edu.tr::65d6ae17-4e21-4204-b155-0de94e5c1175" providerId="AD" clId="Web-{4BC43B3C-AFB3-9122-3181-16D9E8DD9C4F}" dt="2024-05-19T14:44:18.274" v="452" actId="20577"/>
        <pc:sldMkLst>
          <pc:docMk/>
          <pc:sldMk cId="3925758783" sldId="281"/>
        </pc:sldMkLst>
        <pc:spChg chg="mod">
          <ac:chgData name="BERTU EMİR DELER" userId="S::2023481022@cumhuriyet.edu.tr::65d6ae17-4e21-4204-b155-0de94e5c1175" providerId="AD" clId="Web-{4BC43B3C-AFB3-9122-3181-16D9E8DD9C4F}" dt="2024-05-19T14:44:18.274" v="452" actId="20577"/>
          <ac:spMkLst>
            <pc:docMk/>
            <pc:sldMk cId="3925758783" sldId="281"/>
            <ac:spMk id="6" creationId="{839DD7A6-3D82-33D1-F20D-977B4E4110EB}"/>
          </ac:spMkLst>
        </pc:spChg>
      </pc:sldChg>
      <pc:sldChg chg="modSp add replId">
        <pc:chgData name="BERTU EMİR DELER" userId="S::2023481022@cumhuriyet.edu.tr::65d6ae17-4e21-4204-b155-0de94e5c1175" providerId="AD" clId="Web-{4BC43B3C-AFB3-9122-3181-16D9E8DD9C4F}" dt="2024-05-19T14:48:37.793" v="564" actId="20577"/>
        <pc:sldMkLst>
          <pc:docMk/>
          <pc:sldMk cId="677055339" sldId="282"/>
        </pc:sldMkLst>
        <pc:spChg chg="mod">
          <ac:chgData name="BERTU EMİR DELER" userId="S::2023481022@cumhuriyet.edu.tr::65d6ae17-4e21-4204-b155-0de94e5c1175" providerId="AD" clId="Web-{4BC43B3C-AFB3-9122-3181-16D9E8DD9C4F}" dt="2024-05-19T14:48:37.793" v="564" actId="20577"/>
          <ac:spMkLst>
            <pc:docMk/>
            <pc:sldMk cId="677055339" sldId="282"/>
            <ac:spMk id="6" creationId="{839DD7A6-3D82-33D1-F20D-977B4E4110EB}"/>
          </ac:spMkLst>
        </pc:spChg>
      </pc:sldChg>
      <pc:sldChg chg="addSp delSp modSp add replId">
        <pc:chgData name="BERTU EMİR DELER" userId="S::2023481022@cumhuriyet.edu.tr::65d6ae17-4e21-4204-b155-0de94e5c1175" providerId="AD" clId="Web-{4BC43B3C-AFB3-9122-3181-16D9E8DD9C4F}" dt="2024-05-19T14:46:06.447" v="473" actId="1076"/>
        <pc:sldMkLst>
          <pc:docMk/>
          <pc:sldMk cId="149003362" sldId="283"/>
        </pc:sldMkLst>
        <pc:spChg chg="mod">
          <ac:chgData name="BERTU EMİR DELER" userId="S::2023481022@cumhuriyet.edu.tr::65d6ae17-4e21-4204-b155-0de94e5c1175" providerId="AD" clId="Web-{4BC43B3C-AFB3-9122-3181-16D9E8DD9C4F}" dt="2024-05-19T14:45:39.900" v="468" actId="20577"/>
          <ac:spMkLst>
            <pc:docMk/>
            <pc:sldMk cId="149003362" sldId="283"/>
            <ac:spMk id="2" creationId="{1C2770C1-C37D-F71D-E678-E8967EA606AD}"/>
          </ac:spMkLst>
        </pc:spChg>
        <pc:spChg chg="del mod">
          <ac:chgData name="BERTU EMİR DELER" userId="S::2023481022@cumhuriyet.edu.tr::65d6ae17-4e21-4204-b155-0de94e5c1175" providerId="AD" clId="Web-{4BC43B3C-AFB3-9122-3181-16D9E8DD9C4F}" dt="2024-05-19T14:45:34.228" v="461"/>
          <ac:spMkLst>
            <pc:docMk/>
            <pc:sldMk cId="149003362" sldId="283"/>
            <ac:spMk id="6" creationId="{839DD7A6-3D82-33D1-F20D-977B4E4110EB}"/>
          </ac:spMkLst>
        </pc:spChg>
        <pc:picChg chg="add mod">
          <ac:chgData name="BERTU EMİR DELER" userId="S::2023481022@cumhuriyet.edu.tr::65d6ae17-4e21-4204-b155-0de94e5c1175" providerId="AD" clId="Web-{4BC43B3C-AFB3-9122-3181-16D9E8DD9C4F}" dt="2024-05-19T14:46:06.447" v="473" actId="1076"/>
          <ac:picMkLst>
            <pc:docMk/>
            <pc:sldMk cId="149003362" sldId="283"/>
            <ac:picMk id="3" creationId="{13A6426A-5206-01CD-0E22-B07EFCCF20ED}"/>
          </ac:picMkLst>
        </pc:picChg>
      </pc:sldChg>
      <pc:sldChg chg="addSp delSp modSp add replId">
        <pc:chgData name="BERTU EMİR DELER" userId="S::2023481022@cumhuriyet.edu.tr::65d6ae17-4e21-4204-b155-0de94e5c1175" providerId="AD" clId="Web-{4BC43B3C-AFB3-9122-3181-16D9E8DD9C4F}" dt="2024-05-19T14:50:24.513" v="578" actId="1076"/>
        <pc:sldMkLst>
          <pc:docMk/>
          <pc:sldMk cId="1754513421" sldId="284"/>
        </pc:sldMkLst>
        <pc:spChg chg="mod">
          <ac:chgData name="BERTU EMİR DELER" userId="S::2023481022@cumhuriyet.edu.tr::65d6ae17-4e21-4204-b155-0de94e5c1175" providerId="AD" clId="Web-{4BC43B3C-AFB3-9122-3181-16D9E8DD9C4F}" dt="2024-05-19T14:50:24.513" v="578" actId="1076"/>
          <ac:spMkLst>
            <pc:docMk/>
            <pc:sldMk cId="1754513421" sldId="284"/>
            <ac:spMk id="6" creationId="{839DD7A6-3D82-33D1-F20D-977B4E4110EB}"/>
          </ac:spMkLst>
        </pc:spChg>
        <pc:picChg chg="add del mod">
          <ac:chgData name="BERTU EMİR DELER" userId="S::2023481022@cumhuriyet.edu.tr::65d6ae17-4e21-4204-b155-0de94e5c1175" providerId="AD" clId="Web-{4BC43B3C-AFB3-9122-3181-16D9E8DD9C4F}" dt="2024-05-19T14:49:45.513" v="569"/>
          <ac:picMkLst>
            <pc:docMk/>
            <pc:sldMk cId="1754513421" sldId="284"/>
            <ac:picMk id="3" creationId="{830B3D0F-AEC9-CCEE-DC67-A24098A49915}"/>
          </ac:picMkLst>
        </pc:picChg>
      </pc:sldChg>
      <pc:sldChg chg="add del replId">
        <pc:chgData name="BERTU EMİR DELER" userId="S::2023481022@cumhuriyet.edu.tr::65d6ae17-4e21-4204-b155-0de94e5c1175" providerId="AD" clId="Web-{4BC43B3C-AFB3-9122-3181-16D9E8DD9C4F}" dt="2024-05-19T14:49:35.263" v="567"/>
        <pc:sldMkLst>
          <pc:docMk/>
          <pc:sldMk cId="2494107000" sldId="285"/>
        </pc:sldMkLst>
      </pc:sldChg>
    </pc:docChg>
  </pc:docChgLst>
  <pc:docChgLst>
    <pc:chgData name="BERTU EMİR DELER" userId="S::2023481022@cumhuriyet.edu.tr::65d6ae17-4e21-4204-b155-0de94e5c1175" providerId="AD" clId="Web-{CA42F06D-254F-6A2F-1584-C37D542F1D70}"/>
    <pc:docChg chg="addSld delSld modSld sldOrd">
      <pc:chgData name="BERTU EMİR DELER" userId="S::2023481022@cumhuriyet.edu.tr::65d6ae17-4e21-4204-b155-0de94e5c1175" providerId="AD" clId="Web-{CA42F06D-254F-6A2F-1584-C37D542F1D70}" dt="2023-11-12T17:13:25.550" v="610" actId="1076"/>
      <pc:docMkLst>
        <pc:docMk/>
      </pc:docMkLst>
      <pc:sldChg chg="del">
        <pc:chgData name="BERTU EMİR DELER" userId="S::2023481022@cumhuriyet.edu.tr::65d6ae17-4e21-4204-b155-0de94e5c1175" providerId="AD" clId="Web-{CA42F06D-254F-6A2F-1584-C37D542F1D70}" dt="2023-11-12T14:40:32.691" v="1"/>
        <pc:sldMkLst>
          <pc:docMk/>
          <pc:sldMk cId="0" sldId="256"/>
        </pc:sldMkLst>
      </pc:sldChg>
      <pc:sldChg chg="addSp delSp modSp mod modClrScheme chgLayout">
        <pc:chgData name="BERTU EMİR DELER" userId="S::2023481022@cumhuriyet.edu.tr::65d6ae17-4e21-4204-b155-0de94e5c1175" providerId="AD" clId="Web-{CA42F06D-254F-6A2F-1584-C37D542F1D70}" dt="2023-11-12T16:40:44.305" v="232" actId="20577"/>
        <pc:sldMkLst>
          <pc:docMk/>
          <pc:sldMk cId="0" sldId="260"/>
        </pc:sldMkLst>
        <pc:spChg chg="add del mod ord">
          <ac:chgData name="BERTU EMİR DELER" userId="S::2023481022@cumhuriyet.edu.tr::65d6ae17-4e21-4204-b155-0de94e5c1175" providerId="AD" clId="Web-{CA42F06D-254F-6A2F-1584-C37D542F1D70}" dt="2023-11-12T16:31:01.929" v="69"/>
          <ac:spMkLst>
            <pc:docMk/>
            <pc:sldMk cId="0" sldId="260"/>
            <ac:spMk id="2" creationId="{FB2A2E84-1480-0F20-A7A0-9DF6F1934821}"/>
          </ac:spMkLst>
        </pc:spChg>
        <pc:spChg chg="add del mod ord">
          <ac:chgData name="BERTU EMİR DELER" userId="S::2023481022@cumhuriyet.edu.tr::65d6ae17-4e21-4204-b155-0de94e5c1175" providerId="AD" clId="Web-{CA42F06D-254F-6A2F-1584-C37D542F1D70}" dt="2023-11-12T16:30:55.819" v="66"/>
          <ac:spMkLst>
            <pc:docMk/>
            <pc:sldMk cId="0" sldId="260"/>
            <ac:spMk id="3" creationId="{F4123878-FF0A-CA2D-5F7A-A1804EC6F72D}"/>
          </ac:spMkLst>
        </pc:spChg>
        <pc:spChg chg="add del mod ord">
          <ac:chgData name="BERTU EMİR DELER" userId="S::2023481022@cumhuriyet.edu.tr::65d6ae17-4e21-4204-b155-0de94e5c1175" providerId="AD" clId="Web-{CA42F06D-254F-6A2F-1584-C37D542F1D70}" dt="2023-11-12T16:30:57.882" v="67"/>
          <ac:spMkLst>
            <pc:docMk/>
            <pc:sldMk cId="0" sldId="260"/>
            <ac:spMk id="4" creationId="{B660E3D5-88B5-2512-513B-1D1BE11D7268}"/>
          </ac:spMkLst>
        </pc:spChg>
        <pc:spChg chg="add del mod ord">
          <ac:chgData name="BERTU EMİR DELER" userId="S::2023481022@cumhuriyet.edu.tr::65d6ae17-4e21-4204-b155-0de94e5c1175" providerId="AD" clId="Web-{CA42F06D-254F-6A2F-1584-C37D542F1D70}" dt="2023-11-12T16:30:58.132" v="68"/>
          <ac:spMkLst>
            <pc:docMk/>
            <pc:sldMk cId="0" sldId="260"/>
            <ac:spMk id="5" creationId="{3848872E-E04E-03D6-9CF8-7706CD7F80FA}"/>
          </ac:spMkLst>
        </pc:spChg>
        <pc:spChg chg="add mod">
          <ac:chgData name="BERTU EMİR DELER" userId="S::2023481022@cumhuriyet.edu.tr::65d6ae17-4e21-4204-b155-0de94e5c1175" providerId="AD" clId="Web-{CA42F06D-254F-6A2F-1584-C37D542F1D70}" dt="2023-11-12T16:40:34.289" v="230" actId="20577"/>
          <ac:spMkLst>
            <pc:docMk/>
            <pc:sldMk cId="0" sldId="260"/>
            <ac:spMk id="7" creationId="{6A4EF7DF-CD4A-9E5F-663B-03D475B30F2C}"/>
          </ac:spMkLst>
        </pc:spChg>
        <pc:spChg chg="add del mod">
          <ac:chgData name="BERTU EMİR DELER" userId="S::2023481022@cumhuriyet.edu.tr::65d6ae17-4e21-4204-b155-0de94e5c1175" providerId="AD" clId="Web-{CA42F06D-254F-6A2F-1584-C37D542F1D70}" dt="2023-11-12T16:31:53.805" v="81"/>
          <ac:spMkLst>
            <pc:docMk/>
            <pc:sldMk cId="0" sldId="260"/>
            <ac:spMk id="9" creationId="{84E95665-D317-654F-2F85-2C772FED796F}"/>
          </ac:spMkLst>
        </pc:spChg>
        <pc:spChg chg="mod ord">
          <ac:chgData name="BERTU EMİR DELER" userId="S::2023481022@cumhuriyet.edu.tr::65d6ae17-4e21-4204-b155-0de94e5c1175" providerId="AD" clId="Web-{CA42F06D-254F-6A2F-1584-C37D542F1D70}" dt="2023-11-12T16:40:44.305" v="232" actId="20577"/>
          <ac:spMkLst>
            <pc:docMk/>
            <pc:sldMk cId="0" sldId="260"/>
            <ac:spMk id="419" creationId="{00000000-0000-0000-0000-000000000000}"/>
          </ac:spMkLst>
        </pc:spChg>
      </pc:sldChg>
      <pc:sldChg chg="del">
        <pc:chgData name="BERTU EMİR DELER" userId="S::2023481022@cumhuriyet.edu.tr::65d6ae17-4e21-4204-b155-0de94e5c1175" providerId="AD" clId="Web-{CA42F06D-254F-6A2F-1584-C37D542F1D70}" dt="2023-11-12T17:12:50.940" v="598"/>
        <pc:sldMkLst>
          <pc:docMk/>
          <pc:sldMk cId="0" sldId="261"/>
        </pc:sldMkLst>
      </pc:sldChg>
      <pc:sldChg chg="modSp">
        <pc:chgData name="BERTU EMİR DELER" userId="S::2023481022@cumhuriyet.edu.tr::65d6ae17-4e21-4204-b155-0de94e5c1175" providerId="AD" clId="Web-{CA42F06D-254F-6A2F-1584-C37D542F1D70}" dt="2023-11-12T16:40:24.899" v="227" actId="20577"/>
        <pc:sldMkLst>
          <pc:docMk/>
          <pc:sldMk cId="2386759342" sldId="264"/>
        </pc:sldMkLst>
        <pc:spChg chg="mod">
          <ac:chgData name="BERTU EMİR DELER" userId="S::2023481022@cumhuriyet.edu.tr::65d6ae17-4e21-4204-b155-0de94e5c1175" providerId="AD" clId="Web-{CA42F06D-254F-6A2F-1584-C37D542F1D70}" dt="2023-11-12T16:40:24.899" v="227" actId="20577"/>
          <ac:spMkLst>
            <pc:docMk/>
            <pc:sldMk cId="2386759342" sldId="264"/>
            <ac:spMk id="419" creationId="{00000000-0000-0000-0000-000000000000}"/>
          </ac:spMkLst>
        </pc:spChg>
      </pc:sldChg>
      <pc:sldChg chg="modSp">
        <pc:chgData name="BERTU EMİR DELER" userId="S::2023481022@cumhuriyet.edu.tr::65d6ae17-4e21-4204-b155-0de94e5c1175" providerId="AD" clId="Web-{CA42F06D-254F-6A2F-1584-C37D542F1D70}" dt="2023-11-12T16:49:08.679" v="351" actId="20577"/>
        <pc:sldMkLst>
          <pc:docMk/>
          <pc:sldMk cId="357421178" sldId="265"/>
        </pc:sldMkLst>
        <pc:spChg chg="mod">
          <ac:chgData name="BERTU EMİR DELER" userId="S::2023481022@cumhuriyet.edu.tr::65d6ae17-4e21-4204-b155-0de94e5c1175" providerId="AD" clId="Web-{CA42F06D-254F-6A2F-1584-C37D542F1D70}" dt="2023-11-12T16:49:08.679" v="351" actId="20577"/>
          <ac:spMkLst>
            <pc:docMk/>
            <pc:sldMk cId="357421178" sldId="265"/>
            <ac:spMk id="419" creationId="{00000000-0000-0000-0000-000000000000}"/>
          </ac:spMkLst>
        </pc:spChg>
      </pc:sldChg>
      <pc:sldChg chg="addSp modSp">
        <pc:chgData name="BERTU EMİR DELER" userId="S::2023481022@cumhuriyet.edu.tr::65d6ae17-4e21-4204-b155-0de94e5c1175" providerId="AD" clId="Web-{CA42F06D-254F-6A2F-1584-C37D542F1D70}" dt="2023-11-12T16:51:02.354" v="369" actId="20577"/>
        <pc:sldMkLst>
          <pc:docMk/>
          <pc:sldMk cId="3335907115" sldId="266"/>
        </pc:sldMkLst>
        <pc:spChg chg="mod">
          <ac:chgData name="BERTU EMİR DELER" userId="S::2023481022@cumhuriyet.edu.tr::65d6ae17-4e21-4204-b155-0de94e5c1175" providerId="AD" clId="Web-{CA42F06D-254F-6A2F-1584-C37D542F1D70}" dt="2023-11-12T16:51:02.354" v="369" actId="20577"/>
          <ac:spMkLst>
            <pc:docMk/>
            <pc:sldMk cId="3335907115" sldId="266"/>
            <ac:spMk id="419" creationId="{00000000-0000-0000-0000-000000000000}"/>
          </ac:spMkLst>
        </pc:spChg>
        <pc:picChg chg="add mod">
          <ac:chgData name="BERTU EMİR DELER" userId="S::2023481022@cumhuriyet.edu.tr::65d6ae17-4e21-4204-b155-0de94e5c1175" providerId="AD" clId="Web-{CA42F06D-254F-6A2F-1584-C37D542F1D70}" dt="2023-11-12T16:50:56.119" v="365" actId="1076"/>
          <ac:picMkLst>
            <pc:docMk/>
            <pc:sldMk cId="3335907115" sldId="266"/>
            <ac:picMk id="2" creationId="{786C8CFB-BA91-F2A8-9843-4D29B802E75E}"/>
          </ac:picMkLst>
        </pc:picChg>
      </pc:sldChg>
      <pc:sldChg chg="modSp ord">
        <pc:chgData name="BERTU EMİR DELER" userId="S::2023481022@cumhuriyet.edu.tr::65d6ae17-4e21-4204-b155-0de94e5c1175" providerId="AD" clId="Web-{CA42F06D-254F-6A2F-1584-C37D542F1D70}" dt="2023-11-12T16:54:43.019" v="426" actId="1076"/>
        <pc:sldMkLst>
          <pc:docMk/>
          <pc:sldMk cId="2161238555" sldId="267"/>
        </pc:sldMkLst>
        <pc:spChg chg="mod">
          <ac:chgData name="BERTU EMİR DELER" userId="S::2023481022@cumhuriyet.edu.tr::65d6ae17-4e21-4204-b155-0de94e5c1175" providerId="AD" clId="Web-{CA42F06D-254F-6A2F-1584-C37D542F1D70}" dt="2023-11-12T16:54:43.019" v="426" actId="1076"/>
          <ac:spMkLst>
            <pc:docMk/>
            <pc:sldMk cId="2161238555" sldId="267"/>
            <ac:spMk id="419" creationId="{00000000-0000-0000-0000-000000000000}"/>
          </ac:spMkLst>
        </pc:spChg>
      </pc:sldChg>
      <pc:sldChg chg="modSp ord">
        <pc:chgData name="BERTU EMİR DELER" userId="S::2023481022@cumhuriyet.edu.tr::65d6ae17-4e21-4204-b155-0de94e5c1175" providerId="AD" clId="Web-{CA42F06D-254F-6A2F-1584-C37D542F1D70}" dt="2023-11-12T16:59:21.230" v="466"/>
        <pc:sldMkLst>
          <pc:docMk/>
          <pc:sldMk cId="3647309415" sldId="268"/>
        </pc:sldMkLst>
        <pc:spChg chg="mod">
          <ac:chgData name="BERTU EMİR DELER" userId="S::2023481022@cumhuriyet.edu.tr::65d6ae17-4e21-4204-b155-0de94e5c1175" providerId="AD" clId="Web-{CA42F06D-254F-6A2F-1584-C37D542F1D70}" dt="2023-11-12T16:58:55.323" v="465" actId="1076"/>
          <ac:spMkLst>
            <pc:docMk/>
            <pc:sldMk cId="3647309415" sldId="268"/>
            <ac:spMk id="419" creationId="{00000000-0000-0000-0000-000000000000}"/>
          </ac:spMkLst>
        </pc:spChg>
      </pc:sldChg>
      <pc:sldChg chg="addSp delSp modSp del mod modClrScheme chgLayout">
        <pc:chgData name="BERTU EMİR DELER" userId="S::2023481022@cumhuriyet.edu.tr::65d6ae17-4e21-4204-b155-0de94e5c1175" providerId="AD" clId="Web-{CA42F06D-254F-6A2F-1584-C37D542F1D70}" dt="2023-11-12T17:04:27.442" v="501"/>
        <pc:sldMkLst>
          <pc:docMk/>
          <pc:sldMk cId="3770772467" sldId="269"/>
        </pc:sldMkLst>
        <pc:spChg chg="add mod ord">
          <ac:chgData name="BERTU EMİR DELER" userId="S::2023481022@cumhuriyet.edu.tr::65d6ae17-4e21-4204-b155-0de94e5c1175" providerId="AD" clId="Web-{CA42F06D-254F-6A2F-1584-C37D542F1D70}" dt="2023-11-12T17:01:33.749" v="473"/>
          <ac:spMkLst>
            <pc:docMk/>
            <pc:sldMk cId="3770772467" sldId="269"/>
            <ac:spMk id="2" creationId="{BFBA775D-D426-00B9-0D2A-1F632CBD83A9}"/>
          </ac:spMkLst>
        </pc:spChg>
        <pc:spChg chg="add mod ord">
          <ac:chgData name="BERTU EMİR DELER" userId="S::2023481022@cumhuriyet.edu.tr::65d6ae17-4e21-4204-b155-0de94e5c1175" providerId="AD" clId="Web-{CA42F06D-254F-6A2F-1584-C37D542F1D70}" dt="2023-11-12T17:01:52.015" v="477" actId="20577"/>
          <ac:spMkLst>
            <pc:docMk/>
            <pc:sldMk cId="3770772467" sldId="269"/>
            <ac:spMk id="3" creationId="{30353EE2-1AE4-340A-3D8A-B18846E27B3B}"/>
          </ac:spMkLst>
        </pc:spChg>
        <pc:spChg chg="add mod ord">
          <ac:chgData name="BERTU EMİR DELER" userId="S::2023481022@cumhuriyet.edu.tr::65d6ae17-4e21-4204-b155-0de94e5c1175" providerId="AD" clId="Web-{CA42F06D-254F-6A2F-1584-C37D542F1D70}" dt="2023-11-12T17:02:02.485" v="484" actId="1076"/>
          <ac:spMkLst>
            <pc:docMk/>
            <pc:sldMk cId="3770772467" sldId="269"/>
            <ac:spMk id="4" creationId="{B0ACCBD5-F4AB-1CB9-334B-728292986257}"/>
          </ac:spMkLst>
        </pc:spChg>
        <pc:spChg chg="add mod ord">
          <ac:chgData name="BERTU EMİR DELER" userId="S::2023481022@cumhuriyet.edu.tr::65d6ae17-4e21-4204-b155-0de94e5c1175" providerId="AD" clId="Web-{CA42F06D-254F-6A2F-1584-C37D542F1D70}" dt="2023-11-12T17:02:06.688" v="485" actId="1076"/>
          <ac:spMkLst>
            <pc:docMk/>
            <pc:sldMk cId="3770772467" sldId="269"/>
            <ac:spMk id="5" creationId="{E35730E3-C2C8-3081-487D-6E31E31CA9CF}"/>
          </ac:spMkLst>
        </pc:spChg>
        <pc:spChg chg="add mod ord">
          <ac:chgData name="BERTU EMİR DELER" userId="S::2023481022@cumhuriyet.edu.tr::65d6ae17-4e21-4204-b155-0de94e5c1175" providerId="AD" clId="Web-{CA42F06D-254F-6A2F-1584-C37D542F1D70}" dt="2023-11-12T17:02:11.579" v="487" actId="20577"/>
          <ac:spMkLst>
            <pc:docMk/>
            <pc:sldMk cId="3770772467" sldId="269"/>
            <ac:spMk id="6" creationId="{5403EACA-3656-4E0E-0DA0-DBBBA804CD5A}"/>
          </ac:spMkLst>
        </pc:spChg>
        <pc:spChg chg="add mod ord">
          <ac:chgData name="BERTU EMİR DELER" userId="S::2023481022@cumhuriyet.edu.tr::65d6ae17-4e21-4204-b155-0de94e5c1175" providerId="AD" clId="Web-{CA42F06D-254F-6A2F-1584-C37D542F1D70}" dt="2023-11-12T17:02:23.235" v="489" actId="20577"/>
          <ac:spMkLst>
            <pc:docMk/>
            <pc:sldMk cId="3770772467" sldId="269"/>
            <ac:spMk id="7" creationId="{F5066AFD-9DE6-6EAC-B7B5-EF2D8810A978}"/>
          </ac:spMkLst>
        </pc:spChg>
        <pc:spChg chg="add mod ord">
          <ac:chgData name="BERTU EMİR DELER" userId="S::2023481022@cumhuriyet.edu.tr::65d6ae17-4e21-4204-b155-0de94e5c1175" providerId="AD" clId="Web-{CA42F06D-254F-6A2F-1584-C37D542F1D70}" dt="2023-11-12T17:03:23.784" v="497" actId="1076"/>
          <ac:spMkLst>
            <pc:docMk/>
            <pc:sldMk cId="3770772467" sldId="269"/>
            <ac:spMk id="8" creationId="{4764C133-1D18-2121-B534-DFBC4E615315}"/>
          </ac:spMkLst>
        </pc:spChg>
        <pc:spChg chg="add mod ord">
          <ac:chgData name="BERTU EMİR DELER" userId="S::2023481022@cumhuriyet.edu.tr::65d6ae17-4e21-4204-b155-0de94e5c1175" providerId="AD" clId="Web-{CA42F06D-254F-6A2F-1584-C37D542F1D70}" dt="2023-11-12T17:02:33.095" v="492" actId="14100"/>
          <ac:spMkLst>
            <pc:docMk/>
            <pc:sldMk cId="3770772467" sldId="269"/>
            <ac:spMk id="9" creationId="{6C90D3D1-8A7F-3C6C-59C3-25E857DBA2A8}"/>
          </ac:spMkLst>
        </pc:spChg>
        <pc:spChg chg="add mod ord">
          <ac:chgData name="BERTU EMİR DELER" userId="S::2023481022@cumhuriyet.edu.tr::65d6ae17-4e21-4204-b155-0de94e5c1175" providerId="AD" clId="Web-{CA42F06D-254F-6A2F-1584-C37D542F1D70}" dt="2023-11-12T17:02:36.642" v="493" actId="14100"/>
          <ac:spMkLst>
            <pc:docMk/>
            <pc:sldMk cId="3770772467" sldId="269"/>
            <ac:spMk id="10" creationId="{4920A1E2-960A-9E42-91CD-E976BAC5F5A3}"/>
          </ac:spMkLst>
        </pc:spChg>
        <pc:spChg chg="add mod ord">
          <ac:chgData name="BERTU EMİR DELER" userId="S::2023481022@cumhuriyet.edu.tr::65d6ae17-4e21-4204-b155-0de94e5c1175" providerId="AD" clId="Web-{CA42F06D-254F-6A2F-1584-C37D542F1D70}" dt="2023-11-12T17:02:38.673" v="494" actId="14100"/>
          <ac:spMkLst>
            <pc:docMk/>
            <pc:sldMk cId="3770772467" sldId="269"/>
            <ac:spMk id="11" creationId="{9A21AF7A-F049-4618-A7B9-298A03048CB6}"/>
          </ac:spMkLst>
        </pc:spChg>
        <pc:spChg chg="add mod">
          <ac:chgData name="BERTU EMİR DELER" userId="S::2023481022@cumhuriyet.edu.tr::65d6ae17-4e21-4204-b155-0de94e5c1175" providerId="AD" clId="Web-{CA42F06D-254F-6A2F-1584-C37D542F1D70}" dt="2023-11-12T17:04:22.317" v="500" actId="14100"/>
          <ac:spMkLst>
            <pc:docMk/>
            <pc:sldMk cId="3770772467" sldId="269"/>
            <ac:spMk id="12" creationId="{5DE7F750-98CB-446D-5BB3-71F3A583ACFA}"/>
          </ac:spMkLst>
        </pc:spChg>
        <pc:spChg chg="del mod ord">
          <ac:chgData name="BERTU EMİR DELER" userId="S::2023481022@cumhuriyet.edu.tr::65d6ae17-4e21-4204-b155-0de94e5c1175" providerId="AD" clId="Web-{CA42F06D-254F-6A2F-1584-C37D542F1D70}" dt="2023-11-12T17:03:05.502" v="496"/>
          <ac:spMkLst>
            <pc:docMk/>
            <pc:sldMk cId="3770772467" sldId="269"/>
            <ac:spMk id="419" creationId="{00000000-0000-0000-0000-000000000000}"/>
          </ac:spMkLst>
        </pc:spChg>
      </pc:sldChg>
      <pc:sldChg chg="addSp modSp new mod modClrScheme chgLayout">
        <pc:chgData name="BERTU EMİR DELER" userId="S::2023481022@cumhuriyet.edu.tr::65d6ae17-4e21-4204-b155-0de94e5c1175" providerId="AD" clId="Web-{CA42F06D-254F-6A2F-1584-C37D542F1D70}" dt="2023-11-12T14:43:08.342" v="48" actId="20577"/>
        <pc:sldMkLst>
          <pc:docMk/>
          <pc:sldMk cId="3637191000" sldId="270"/>
        </pc:sldMkLst>
        <pc:spChg chg="mod ord">
          <ac:chgData name="BERTU EMİR DELER" userId="S::2023481022@cumhuriyet.edu.tr::65d6ae17-4e21-4204-b155-0de94e5c1175" providerId="AD" clId="Web-{CA42F06D-254F-6A2F-1584-C37D542F1D70}" dt="2023-11-12T14:41:58.837" v="45" actId="1076"/>
          <ac:spMkLst>
            <pc:docMk/>
            <pc:sldMk cId="3637191000" sldId="270"/>
            <ac:spMk id="2" creationId="{F62023C8-34B5-14A0-DF19-ECC6042977B7}"/>
          </ac:spMkLst>
        </pc:spChg>
        <pc:spChg chg="add mod ord">
          <ac:chgData name="BERTU EMİR DELER" userId="S::2023481022@cumhuriyet.edu.tr::65d6ae17-4e21-4204-b155-0de94e5c1175" providerId="AD" clId="Web-{CA42F06D-254F-6A2F-1584-C37D542F1D70}" dt="2023-11-12T14:43:08.342" v="48" actId="20577"/>
          <ac:spMkLst>
            <pc:docMk/>
            <pc:sldMk cId="3637191000" sldId="270"/>
            <ac:spMk id="3" creationId="{598B5E8D-C9D7-F63F-4AEA-987FB15A2631}"/>
          </ac:spMkLst>
        </pc:spChg>
      </pc:sldChg>
      <pc:sldChg chg="addSp delSp modSp new mod ord modClrScheme chgLayout">
        <pc:chgData name="BERTU EMİR DELER" userId="S::2023481022@cumhuriyet.edu.tr::65d6ae17-4e21-4204-b155-0de94e5c1175" providerId="AD" clId="Web-{CA42F06D-254F-6A2F-1584-C37D542F1D70}" dt="2023-11-12T16:58:18.806" v="460" actId="1076"/>
        <pc:sldMkLst>
          <pc:docMk/>
          <pc:sldMk cId="2622901187" sldId="271"/>
        </pc:sldMkLst>
        <pc:spChg chg="mod ord">
          <ac:chgData name="BERTU EMİR DELER" userId="S::2023481022@cumhuriyet.edu.tr::65d6ae17-4e21-4204-b155-0de94e5c1175" providerId="AD" clId="Web-{CA42F06D-254F-6A2F-1584-C37D542F1D70}" dt="2023-11-12T16:55:42.802" v="442" actId="20577"/>
          <ac:spMkLst>
            <pc:docMk/>
            <pc:sldMk cId="2622901187" sldId="271"/>
            <ac:spMk id="2" creationId="{1C2770C1-C37D-F71D-E678-E8967EA606AD}"/>
          </ac:spMkLst>
        </pc:spChg>
        <pc:spChg chg="del mod ord">
          <ac:chgData name="BERTU EMİR DELER" userId="S::2023481022@cumhuriyet.edu.tr::65d6ae17-4e21-4204-b155-0de94e5c1175" providerId="AD" clId="Web-{CA42F06D-254F-6A2F-1584-C37D542F1D70}" dt="2023-11-12T16:56:36.054" v="445"/>
          <ac:spMkLst>
            <pc:docMk/>
            <pc:sldMk cId="2622901187" sldId="271"/>
            <ac:spMk id="3" creationId="{BFB63DA3-1AD4-5AFF-7B77-C0E2D77256E9}"/>
          </ac:spMkLst>
        </pc:spChg>
        <pc:spChg chg="del">
          <ac:chgData name="BERTU EMİR DELER" userId="S::2023481022@cumhuriyet.edu.tr::65d6ae17-4e21-4204-b155-0de94e5c1175" providerId="AD" clId="Web-{CA42F06D-254F-6A2F-1584-C37D542F1D70}" dt="2023-11-12T16:54:54.754" v="427"/>
          <ac:spMkLst>
            <pc:docMk/>
            <pc:sldMk cId="2622901187" sldId="271"/>
            <ac:spMk id="4" creationId="{1C312385-6938-548D-8616-6DF1E1D803BF}"/>
          </ac:spMkLst>
        </pc:spChg>
        <pc:spChg chg="add mod">
          <ac:chgData name="BERTU EMİR DELER" userId="S::2023481022@cumhuriyet.edu.tr::65d6ae17-4e21-4204-b155-0de94e5c1175" providerId="AD" clId="Web-{CA42F06D-254F-6A2F-1584-C37D542F1D70}" dt="2023-11-12T16:58:18.806" v="460" actId="1076"/>
          <ac:spMkLst>
            <pc:docMk/>
            <pc:sldMk cId="2622901187" sldId="271"/>
            <ac:spMk id="6" creationId="{839DD7A6-3D82-33D1-F20D-977B4E4110EB}"/>
          </ac:spMkLst>
        </pc:spChg>
      </pc:sldChg>
      <pc:sldChg chg="new del">
        <pc:chgData name="BERTU EMİR DELER" userId="S::2023481022@cumhuriyet.edu.tr::65d6ae17-4e21-4204-b155-0de94e5c1175" providerId="AD" clId="Web-{CA42F06D-254F-6A2F-1584-C37D542F1D70}" dt="2023-11-12T16:59:39.496" v="468"/>
        <pc:sldMkLst>
          <pc:docMk/>
          <pc:sldMk cId="561919812" sldId="272"/>
        </pc:sldMkLst>
      </pc:sldChg>
      <pc:sldChg chg="addSp delSp modSp add mod modClrScheme chgLayout">
        <pc:chgData name="BERTU EMİR DELER" userId="S::2023481022@cumhuriyet.edu.tr::65d6ae17-4e21-4204-b155-0de94e5c1175" providerId="AD" clId="Web-{CA42F06D-254F-6A2F-1584-C37D542F1D70}" dt="2023-11-12T17:12:32.533" v="595" actId="14100"/>
        <pc:sldMkLst>
          <pc:docMk/>
          <pc:sldMk cId="2547376641" sldId="272"/>
        </pc:sldMkLst>
        <pc:spChg chg="add mod ord">
          <ac:chgData name="BERTU EMİR DELER" userId="S::2023481022@cumhuriyet.edu.tr::65d6ae17-4e21-4204-b155-0de94e5c1175" providerId="AD" clId="Web-{CA42F06D-254F-6A2F-1584-C37D542F1D70}" dt="2023-11-12T17:04:32.114" v="502"/>
          <ac:spMkLst>
            <pc:docMk/>
            <pc:sldMk cId="2547376641" sldId="272"/>
            <ac:spMk id="2" creationId="{4EB9248A-50DA-FF1D-FCED-469CD4D53DF4}"/>
          </ac:spMkLst>
        </pc:spChg>
        <pc:spChg chg="add mod ord">
          <ac:chgData name="BERTU EMİR DELER" userId="S::2023481022@cumhuriyet.edu.tr::65d6ae17-4e21-4204-b155-0de94e5c1175" providerId="AD" clId="Web-{CA42F06D-254F-6A2F-1584-C37D542F1D70}" dt="2023-11-12T17:08:14.995" v="558" actId="1076"/>
          <ac:spMkLst>
            <pc:docMk/>
            <pc:sldMk cId="2547376641" sldId="272"/>
            <ac:spMk id="3" creationId="{48A2B8EF-8E2F-D2C0-472A-B26D59A6F9B8}"/>
          </ac:spMkLst>
        </pc:spChg>
        <pc:spChg chg="add mod ord">
          <ac:chgData name="BERTU EMİR DELER" userId="S::2023481022@cumhuriyet.edu.tr::65d6ae17-4e21-4204-b155-0de94e5c1175" providerId="AD" clId="Web-{CA42F06D-254F-6A2F-1584-C37D542F1D70}" dt="2023-11-12T17:08:15.011" v="559" actId="1076"/>
          <ac:spMkLst>
            <pc:docMk/>
            <pc:sldMk cId="2547376641" sldId="272"/>
            <ac:spMk id="4" creationId="{576F7057-1A8D-B567-40B6-085641204025}"/>
          </ac:spMkLst>
        </pc:spChg>
        <pc:spChg chg="add mod ord">
          <ac:chgData name="BERTU EMİR DELER" userId="S::2023481022@cumhuriyet.edu.tr::65d6ae17-4e21-4204-b155-0de94e5c1175" providerId="AD" clId="Web-{CA42F06D-254F-6A2F-1584-C37D542F1D70}" dt="2023-11-12T17:08:15.026" v="560" actId="1076"/>
          <ac:spMkLst>
            <pc:docMk/>
            <pc:sldMk cId="2547376641" sldId="272"/>
            <ac:spMk id="5" creationId="{0BF49C5A-05D7-C7FC-38A2-4493175E1C80}"/>
          </ac:spMkLst>
        </pc:spChg>
        <pc:spChg chg="add mod ord">
          <ac:chgData name="BERTU EMİR DELER" userId="S::2023481022@cumhuriyet.edu.tr::65d6ae17-4e21-4204-b155-0de94e5c1175" providerId="AD" clId="Web-{CA42F06D-254F-6A2F-1584-C37D542F1D70}" dt="2023-11-12T17:08:15.042" v="561" actId="1076"/>
          <ac:spMkLst>
            <pc:docMk/>
            <pc:sldMk cId="2547376641" sldId="272"/>
            <ac:spMk id="6" creationId="{5AF2FC68-7074-31D6-D95B-6BE1CD546E6C}"/>
          </ac:spMkLst>
        </pc:spChg>
        <pc:spChg chg="add mod ord">
          <ac:chgData name="BERTU EMİR DELER" userId="S::2023481022@cumhuriyet.edu.tr::65d6ae17-4e21-4204-b155-0de94e5c1175" providerId="AD" clId="Web-{CA42F06D-254F-6A2F-1584-C37D542F1D70}" dt="2023-11-12T17:08:15.057" v="562" actId="1076"/>
          <ac:spMkLst>
            <pc:docMk/>
            <pc:sldMk cId="2547376641" sldId="272"/>
            <ac:spMk id="7" creationId="{BEAF94C3-A93A-D34E-CFA2-5960DB60CAE8}"/>
          </ac:spMkLst>
        </pc:spChg>
        <pc:spChg chg="add del mod ord">
          <ac:chgData name="BERTU EMİR DELER" userId="S::2023481022@cumhuriyet.edu.tr::65d6ae17-4e21-4204-b155-0de94e5c1175" providerId="AD" clId="Web-{CA42F06D-254F-6A2F-1584-C37D542F1D70}" dt="2023-11-12T17:12:10.595" v="590" actId="1076"/>
          <ac:spMkLst>
            <pc:docMk/>
            <pc:sldMk cId="2547376641" sldId="272"/>
            <ac:spMk id="8" creationId="{03FF7932-C80B-FC6A-2950-9B73177A8C7F}"/>
          </ac:spMkLst>
        </pc:spChg>
        <pc:spChg chg="add mod ord">
          <ac:chgData name="BERTU EMİR DELER" userId="S::2023481022@cumhuriyet.edu.tr::65d6ae17-4e21-4204-b155-0de94e5c1175" providerId="AD" clId="Web-{CA42F06D-254F-6A2F-1584-C37D542F1D70}" dt="2023-11-12T17:11:59.501" v="586" actId="1076"/>
          <ac:spMkLst>
            <pc:docMk/>
            <pc:sldMk cId="2547376641" sldId="272"/>
            <ac:spMk id="9" creationId="{0D17E5D2-86D6-D7E6-C194-A31178449129}"/>
          </ac:spMkLst>
        </pc:spChg>
        <pc:spChg chg="add mod ord">
          <ac:chgData name="BERTU EMİR DELER" userId="S::2023481022@cumhuriyet.edu.tr::65d6ae17-4e21-4204-b155-0de94e5c1175" providerId="AD" clId="Web-{CA42F06D-254F-6A2F-1584-C37D542F1D70}" dt="2023-11-12T17:12:27.814" v="594" actId="14100"/>
          <ac:spMkLst>
            <pc:docMk/>
            <pc:sldMk cId="2547376641" sldId="272"/>
            <ac:spMk id="10" creationId="{8211B131-6699-0328-74F6-45D2C87C65F3}"/>
          </ac:spMkLst>
        </pc:spChg>
        <pc:spChg chg="add mod ord">
          <ac:chgData name="BERTU EMİR DELER" userId="S::2023481022@cumhuriyet.edu.tr::65d6ae17-4e21-4204-b155-0de94e5c1175" providerId="AD" clId="Web-{CA42F06D-254F-6A2F-1584-C37D542F1D70}" dt="2023-11-12T17:12:32.533" v="595" actId="14100"/>
          <ac:spMkLst>
            <pc:docMk/>
            <pc:sldMk cId="2547376641" sldId="272"/>
            <ac:spMk id="11" creationId="{C0C12A07-4BA1-42C0-7F85-044BEC70219F}"/>
          </ac:spMkLst>
        </pc:spChg>
        <pc:spChg chg="add del mod">
          <ac:chgData name="BERTU EMİR DELER" userId="S::2023481022@cumhuriyet.edu.tr::65d6ae17-4e21-4204-b155-0de94e5c1175" providerId="AD" clId="Web-{CA42F06D-254F-6A2F-1584-C37D542F1D70}" dt="2023-11-12T17:06:57.571" v="548"/>
          <ac:spMkLst>
            <pc:docMk/>
            <pc:sldMk cId="2547376641" sldId="272"/>
            <ac:spMk id="13" creationId="{45D2A462-C986-E6EA-A2B7-7686EDAB1059}"/>
          </ac:spMkLst>
        </pc:spChg>
        <pc:spChg chg="add del mod">
          <ac:chgData name="BERTU EMİR DELER" userId="S::2023481022@cumhuriyet.edu.tr::65d6ae17-4e21-4204-b155-0de94e5c1175" providerId="AD" clId="Web-{CA42F06D-254F-6A2F-1584-C37D542F1D70}" dt="2023-11-12T17:07:05.977" v="551"/>
          <ac:spMkLst>
            <pc:docMk/>
            <pc:sldMk cId="2547376641" sldId="272"/>
            <ac:spMk id="15" creationId="{35AFAD30-5A9D-69C0-4D01-4D9E215AB117}"/>
          </ac:spMkLst>
        </pc:spChg>
        <pc:spChg chg="add del mod ord">
          <ac:chgData name="BERTU EMİR DELER" userId="S::2023481022@cumhuriyet.edu.tr::65d6ae17-4e21-4204-b155-0de94e5c1175" providerId="AD" clId="Web-{CA42F06D-254F-6A2F-1584-C37D542F1D70}" dt="2023-11-12T17:12:16.267" v="593" actId="1076"/>
          <ac:spMkLst>
            <pc:docMk/>
            <pc:sldMk cId="2547376641" sldId="272"/>
            <ac:spMk id="419" creationId="{00000000-0000-0000-0000-000000000000}"/>
          </ac:spMkLst>
        </pc:spChg>
      </pc:sldChg>
      <pc:sldChg chg="add del">
        <pc:chgData name="BERTU EMİR DELER" userId="S::2023481022@cumhuriyet.edu.tr::65d6ae17-4e21-4204-b155-0de94e5c1175" providerId="AD" clId="Web-{CA42F06D-254F-6A2F-1584-C37D542F1D70}" dt="2023-11-12T17:12:45.034" v="596"/>
        <pc:sldMkLst>
          <pc:docMk/>
          <pc:sldMk cId="869781251" sldId="273"/>
        </pc:sldMkLst>
      </pc:sldChg>
      <pc:sldChg chg="add del">
        <pc:chgData name="BERTU EMİR DELER" userId="S::2023481022@cumhuriyet.edu.tr::65d6ae17-4e21-4204-b155-0de94e5c1175" providerId="AD" clId="Web-{CA42F06D-254F-6A2F-1584-C37D542F1D70}" dt="2023-11-12T17:12:46.393" v="597"/>
        <pc:sldMkLst>
          <pc:docMk/>
          <pc:sldMk cId="1943530786" sldId="274"/>
        </pc:sldMkLst>
      </pc:sldChg>
      <pc:sldChg chg="addSp delSp modSp add mod modClrScheme chgLayout">
        <pc:chgData name="BERTU EMİR DELER" userId="S::2023481022@cumhuriyet.edu.tr::65d6ae17-4e21-4204-b155-0de94e5c1175" providerId="AD" clId="Web-{CA42F06D-254F-6A2F-1584-C37D542F1D70}" dt="2023-11-12T17:13:25.550" v="610" actId="1076"/>
        <pc:sldMkLst>
          <pc:docMk/>
          <pc:sldMk cId="3217700073" sldId="275"/>
        </pc:sldMkLst>
        <pc:spChg chg="add mod ord">
          <ac:chgData name="BERTU EMİR DELER" userId="S::2023481022@cumhuriyet.edu.tr::65d6ae17-4e21-4204-b155-0de94e5c1175" providerId="AD" clId="Web-{CA42F06D-254F-6A2F-1584-C37D542F1D70}" dt="2023-11-12T17:13:25.550" v="610" actId="1076"/>
          <ac:spMkLst>
            <pc:docMk/>
            <pc:sldMk cId="3217700073" sldId="275"/>
            <ac:spMk id="2" creationId="{78C0E90E-AC9A-EF02-8B12-237B08C2435F}"/>
          </ac:spMkLst>
        </pc:spChg>
        <pc:spChg chg="del mod ord">
          <ac:chgData name="BERTU EMİR DELER" userId="S::2023481022@cumhuriyet.edu.tr::65d6ae17-4e21-4204-b155-0de94e5c1175" providerId="AD" clId="Web-{CA42F06D-254F-6A2F-1584-C37D542F1D70}" dt="2023-11-12T17:13:02.597" v="600"/>
          <ac:spMkLst>
            <pc:docMk/>
            <pc:sldMk cId="3217700073" sldId="275"/>
            <ac:spMk id="419" creationId="{00000000-0000-0000-0000-000000000000}"/>
          </ac:spMkLst>
        </pc:spChg>
      </pc:sldChg>
    </pc:docChg>
  </pc:docChgLst>
  <pc:docChgLst>
    <pc:chgData name="BERTU EMİR DELER" userId="S::2023481022@cumhuriyet.edu.tr::65d6ae17-4e21-4204-b155-0de94e5c1175" providerId="AD" clId="Web-{A27D5879-A401-FEEC-25AC-361809C1EBAE}"/>
    <pc:docChg chg="addSld delSld modSld">
      <pc:chgData name="BERTU EMİR DELER" userId="S::2023481022@cumhuriyet.edu.tr::65d6ae17-4e21-4204-b155-0de94e5c1175" providerId="AD" clId="Web-{A27D5879-A401-FEEC-25AC-361809C1EBAE}" dt="2023-11-12T10:46:45.639" v="36" actId="20577"/>
      <pc:docMkLst>
        <pc:docMk/>
      </pc:docMkLst>
      <pc:sldChg chg="modSp">
        <pc:chgData name="BERTU EMİR DELER" userId="S::2023481022@cumhuriyet.edu.tr::65d6ae17-4e21-4204-b155-0de94e5c1175" providerId="AD" clId="Web-{A27D5879-A401-FEEC-25AC-361809C1EBAE}" dt="2023-11-12T10:46:45.639" v="36" actId="20577"/>
        <pc:sldMkLst>
          <pc:docMk/>
          <pc:sldMk cId="0" sldId="256"/>
        </pc:sldMkLst>
        <pc:spChg chg="mod">
          <ac:chgData name="BERTU EMİR DELER" userId="S::2023481022@cumhuriyet.edu.tr::65d6ae17-4e21-4204-b155-0de94e5c1175" providerId="AD" clId="Web-{A27D5879-A401-FEEC-25AC-361809C1EBAE}" dt="2023-11-12T10:46:41.264" v="35" actId="20577"/>
          <ac:spMkLst>
            <pc:docMk/>
            <pc:sldMk cId="0" sldId="256"/>
            <ac:spMk id="380" creationId="{00000000-0000-0000-0000-000000000000}"/>
          </ac:spMkLst>
        </pc:spChg>
        <pc:spChg chg="mod">
          <ac:chgData name="BERTU EMİR DELER" userId="S::2023481022@cumhuriyet.edu.tr::65d6ae17-4e21-4204-b155-0de94e5c1175" providerId="AD" clId="Web-{A27D5879-A401-FEEC-25AC-361809C1EBAE}" dt="2023-11-12T10:46:45.639" v="36" actId="20577"/>
          <ac:spMkLst>
            <pc:docMk/>
            <pc:sldMk cId="0" sldId="256"/>
            <ac:spMk id="381" creationId="{00000000-0000-0000-0000-000000000000}"/>
          </ac:spMkLst>
        </pc:spChg>
      </pc:sldChg>
      <pc:sldChg chg="del">
        <pc:chgData name="BERTU EMİR DELER" userId="S::2023481022@cumhuriyet.edu.tr::65d6ae17-4e21-4204-b155-0de94e5c1175" providerId="AD" clId="Web-{A27D5879-A401-FEEC-25AC-361809C1EBAE}" dt="2023-11-12T10:44:41.275" v="6"/>
        <pc:sldMkLst>
          <pc:docMk/>
          <pc:sldMk cId="0" sldId="258"/>
        </pc:sldMkLst>
      </pc:sldChg>
      <pc:sldChg chg="del">
        <pc:chgData name="BERTU EMİR DELER" userId="S::2023481022@cumhuriyet.edu.tr::65d6ae17-4e21-4204-b155-0de94e5c1175" providerId="AD" clId="Web-{A27D5879-A401-FEEC-25AC-361809C1EBAE}" dt="2023-11-12T10:45:29.917" v="17"/>
        <pc:sldMkLst>
          <pc:docMk/>
          <pc:sldMk cId="0" sldId="259"/>
        </pc:sldMkLst>
      </pc:sldChg>
      <pc:sldChg chg="addSp delSp modSp">
        <pc:chgData name="BERTU EMİR DELER" userId="S::2023481022@cumhuriyet.edu.tr::65d6ae17-4e21-4204-b155-0de94e5c1175" providerId="AD" clId="Web-{A27D5879-A401-FEEC-25AC-361809C1EBAE}" dt="2023-11-12T10:45:54.528" v="22" actId="14100"/>
        <pc:sldMkLst>
          <pc:docMk/>
          <pc:sldMk cId="0" sldId="260"/>
        </pc:sldMkLst>
        <pc:spChg chg="add del mod">
          <ac:chgData name="BERTU EMİR DELER" userId="S::2023481022@cumhuriyet.edu.tr::65d6ae17-4e21-4204-b155-0de94e5c1175" providerId="AD" clId="Web-{A27D5879-A401-FEEC-25AC-361809C1EBAE}" dt="2023-11-12T10:44:09.930" v="4"/>
          <ac:spMkLst>
            <pc:docMk/>
            <pc:sldMk cId="0" sldId="260"/>
            <ac:spMk id="3" creationId="{3786C92E-4D62-57ED-ADC8-B09C8027DFCE}"/>
          </ac:spMkLst>
        </pc:spChg>
        <pc:spChg chg="add del mod">
          <ac:chgData name="BERTU EMİR DELER" userId="S::2023481022@cumhuriyet.edu.tr::65d6ae17-4e21-4204-b155-0de94e5c1175" providerId="AD" clId="Web-{A27D5879-A401-FEEC-25AC-361809C1EBAE}" dt="2023-11-12T10:44:12.914" v="5"/>
          <ac:spMkLst>
            <pc:docMk/>
            <pc:sldMk cId="0" sldId="260"/>
            <ac:spMk id="5" creationId="{5E42F26D-2BF5-1ECE-23DD-90B75F84E881}"/>
          </ac:spMkLst>
        </pc:spChg>
        <pc:spChg chg="del mod">
          <ac:chgData name="BERTU EMİR DELER" userId="S::2023481022@cumhuriyet.edu.tr::65d6ae17-4e21-4204-b155-0de94e5c1175" providerId="AD" clId="Web-{A27D5879-A401-FEEC-25AC-361809C1EBAE}" dt="2023-11-12T10:44:03.664" v="1"/>
          <ac:spMkLst>
            <pc:docMk/>
            <pc:sldMk cId="0" sldId="260"/>
            <ac:spMk id="417" creationId="{00000000-0000-0000-0000-000000000000}"/>
          </ac:spMkLst>
        </pc:spChg>
        <pc:spChg chg="del mod">
          <ac:chgData name="BERTU EMİR DELER" userId="S::2023481022@cumhuriyet.edu.tr::65d6ae17-4e21-4204-b155-0de94e5c1175" providerId="AD" clId="Web-{A27D5879-A401-FEEC-25AC-361809C1EBAE}" dt="2023-11-12T10:44:07.149" v="3"/>
          <ac:spMkLst>
            <pc:docMk/>
            <pc:sldMk cId="0" sldId="260"/>
            <ac:spMk id="418" creationId="{00000000-0000-0000-0000-000000000000}"/>
          </ac:spMkLst>
        </pc:spChg>
        <pc:spChg chg="mod">
          <ac:chgData name="BERTU EMİR DELER" userId="S::2023481022@cumhuriyet.edu.tr::65d6ae17-4e21-4204-b155-0de94e5c1175" providerId="AD" clId="Web-{A27D5879-A401-FEEC-25AC-361809C1EBAE}" dt="2023-11-12T10:45:54.528" v="22" actId="14100"/>
          <ac:spMkLst>
            <pc:docMk/>
            <pc:sldMk cId="0" sldId="260"/>
            <ac:spMk id="419" creationId="{00000000-0000-0000-0000-000000000000}"/>
          </ac:spMkLst>
        </pc:spChg>
      </pc:sldChg>
      <pc:sldChg chg="modSp">
        <pc:chgData name="BERTU EMİR DELER" userId="S::2023481022@cumhuriyet.edu.tr::65d6ae17-4e21-4204-b155-0de94e5c1175" providerId="AD" clId="Web-{A27D5879-A401-FEEC-25AC-361809C1EBAE}" dt="2023-11-12T10:46:29.232" v="33" actId="14100"/>
        <pc:sldMkLst>
          <pc:docMk/>
          <pc:sldMk cId="0" sldId="261"/>
        </pc:sldMkLst>
        <pc:spChg chg="mod">
          <ac:chgData name="BERTU EMİR DELER" userId="S::2023481022@cumhuriyet.edu.tr::65d6ae17-4e21-4204-b155-0de94e5c1175" providerId="AD" clId="Web-{A27D5879-A401-FEEC-25AC-361809C1EBAE}" dt="2023-11-12T10:46:22.591" v="31" actId="20577"/>
          <ac:spMkLst>
            <pc:docMk/>
            <pc:sldMk cId="0" sldId="261"/>
            <ac:spMk id="424" creationId="{00000000-0000-0000-0000-000000000000}"/>
          </ac:spMkLst>
        </pc:spChg>
        <pc:spChg chg="mod">
          <ac:chgData name="BERTU EMİR DELER" userId="S::2023481022@cumhuriyet.edu.tr::65d6ae17-4e21-4204-b155-0de94e5c1175" providerId="AD" clId="Web-{A27D5879-A401-FEEC-25AC-361809C1EBAE}" dt="2023-11-12T10:46:25.857" v="32" actId="14100"/>
          <ac:spMkLst>
            <pc:docMk/>
            <pc:sldMk cId="0" sldId="261"/>
            <ac:spMk id="425" creationId="{00000000-0000-0000-0000-000000000000}"/>
          </ac:spMkLst>
        </pc:spChg>
        <pc:spChg chg="mod">
          <ac:chgData name="BERTU EMİR DELER" userId="S::2023481022@cumhuriyet.edu.tr::65d6ae17-4e21-4204-b155-0de94e5c1175" providerId="AD" clId="Web-{A27D5879-A401-FEEC-25AC-361809C1EBAE}" dt="2023-11-12T10:46:29.232" v="33" actId="14100"/>
          <ac:spMkLst>
            <pc:docMk/>
            <pc:sldMk cId="0" sldId="261"/>
            <ac:spMk id="426" creationId="{00000000-0000-0000-0000-000000000000}"/>
          </ac:spMkLst>
        </pc:spChg>
      </pc:sldChg>
      <pc:sldChg chg="del">
        <pc:chgData name="BERTU EMİR DELER" userId="S::2023481022@cumhuriyet.edu.tr::65d6ae17-4e21-4204-b155-0de94e5c1175" providerId="AD" clId="Web-{A27D5879-A401-FEEC-25AC-361809C1EBAE}" dt="2023-11-12T10:45:26.495" v="16"/>
        <pc:sldMkLst>
          <pc:docMk/>
          <pc:sldMk cId="0" sldId="262"/>
        </pc:sldMkLst>
      </pc:sldChg>
      <pc:sldChg chg="del">
        <pc:chgData name="BERTU EMİR DELER" userId="S::2023481022@cumhuriyet.edu.tr::65d6ae17-4e21-4204-b155-0de94e5c1175" providerId="AD" clId="Web-{A27D5879-A401-FEEC-25AC-361809C1EBAE}" dt="2023-11-12T10:46:32.529" v="34"/>
        <pc:sldMkLst>
          <pc:docMk/>
          <pc:sldMk cId="0" sldId="263"/>
        </pc:sldMkLst>
      </pc:sldChg>
      <pc:sldChg chg="add del">
        <pc:chgData name="BERTU EMİR DELER" userId="S::2023481022@cumhuriyet.edu.tr::65d6ae17-4e21-4204-b155-0de94e5c1175" providerId="AD" clId="Web-{A27D5879-A401-FEEC-25AC-361809C1EBAE}" dt="2023-11-12T10:46:05.372" v="23"/>
        <pc:sldMkLst>
          <pc:docMk/>
          <pc:sldMk cId="2386759342" sldId="264"/>
        </pc:sldMkLst>
      </pc:sldChg>
      <pc:sldChg chg="add del">
        <pc:chgData name="BERTU EMİR DELER" userId="S::2023481022@cumhuriyet.edu.tr::65d6ae17-4e21-4204-b155-0de94e5c1175" providerId="AD" clId="Web-{A27D5879-A401-FEEC-25AC-361809C1EBAE}" dt="2023-11-12T10:46:05.966" v="24"/>
        <pc:sldMkLst>
          <pc:docMk/>
          <pc:sldMk cId="357421178" sldId="265"/>
        </pc:sldMkLst>
      </pc:sldChg>
      <pc:sldChg chg="add">
        <pc:chgData name="BERTU EMİR DELER" userId="S::2023481022@cumhuriyet.edu.tr::65d6ae17-4e21-4204-b155-0de94e5c1175" providerId="AD" clId="Web-{A27D5879-A401-FEEC-25AC-361809C1EBAE}" dt="2023-11-12T10:46:06.966" v="25"/>
        <pc:sldMkLst>
          <pc:docMk/>
          <pc:sldMk cId="3335907115" sldId="266"/>
        </pc:sldMkLst>
      </pc:sldChg>
      <pc:sldChg chg="add">
        <pc:chgData name="BERTU EMİR DELER" userId="S::2023481022@cumhuriyet.edu.tr::65d6ae17-4e21-4204-b155-0de94e5c1175" providerId="AD" clId="Web-{A27D5879-A401-FEEC-25AC-361809C1EBAE}" dt="2023-11-12T10:46:07.528" v="26"/>
        <pc:sldMkLst>
          <pc:docMk/>
          <pc:sldMk cId="2161238555" sldId="267"/>
        </pc:sldMkLst>
      </pc:sldChg>
      <pc:sldChg chg="add">
        <pc:chgData name="BERTU EMİR DELER" userId="S::2023481022@cumhuriyet.edu.tr::65d6ae17-4e21-4204-b155-0de94e5c1175" providerId="AD" clId="Web-{A27D5879-A401-FEEC-25AC-361809C1EBAE}" dt="2023-11-12T10:46:07.981" v="27"/>
        <pc:sldMkLst>
          <pc:docMk/>
          <pc:sldMk cId="3647309415" sldId="268"/>
        </pc:sldMkLst>
      </pc:sldChg>
      <pc:sldChg chg="add">
        <pc:chgData name="BERTU EMİR DELER" userId="S::2023481022@cumhuriyet.edu.tr::65d6ae17-4e21-4204-b155-0de94e5c1175" providerId="AD" clId="Web-{A27D5879-A401-FEEC-25AC-361809C1EBAE}" dt="2023-11-12T10:46:08.747" v="28"/>
        <pc:sldMkLst>
          <pc:docMk/>
          <pc:sldMk cId="3770772467" sldId="269"/>
        </pc:sldMkLst>
      </pc:sldChg>
      <pc:sldChg chg="del">
        <pc:chgData name="BERTU EMİR DELER" userId="S::2023481022@cumhuriyet.edu.tr::65d6ae17-4e21-4204-b155-0de94e5c1175" providerId="AD" clId="Web-{A27D5879-A401-FEEC-25AC-361809C1EBAE}" dt="2023-11-12T10:45:21.183" v="14"/>
        <pc:sldMkLst>
          <pc:docMk/>
          <pc:sldMk cId="3637191000" sldId="270"/>
        </pc:sldMkLst>
      </pc:sldChg>
      <pc:sldChg chg="del">
        <pc:chgData name="BERTU EMİR DELER" userId="S::2023481022@cumhuriyet.edu.tr::65d6ae17-4e21-4204-b155-0de94e5c1175" providerId="AD" clId="Web-{A27D5879-A401-FEEC-25AC-361809C1EBAE}" dt="2023-11-12T10:45:19.605" v="13"/>
        <pc:sldMkLst>
          <pc:docMk/>
          <pc:sldMk cId="2622901187" sldId="271"/>
        </pc:sldMkLst>
      </pc:sldChg>
      <pc:sldChg chg="del">
        <pc:chgData name="BERTU EMİR DELER" userId="S::2023481022@cumhuriyet.edu.tr::65d6ae17-4e21-4204-b155-0de94e5c1175" providerId="AD" clId="Web-{A27D5879-A401-FEEC-25AC-361809C1EBAE}" dt="2023-11-12T10:45:11.823" v="7"/>
        <pc:sldMkLst>
          <pc:docMk/>
          <pc:sldMk cId="1943530786" sldId="274"/>
        </pc:sldMkLst>
      </pc:sldChg>
      <pc:sldChg chg="del">
        <pc:chgData name="BERTU EMİR DELER" userId="S::2023481022@cumhuriyet.edu.tr::65d6ae17-4e21-4204-b155-0de94e5c1175" providerId="AD" clId="Web-{A27D5879-A401-FEEC-25AC-361809C1EBAE}" dt="2023-11-12T10:45:15.089" v="9"/>
        <pc:sldMkLst>
          <pc:docMk/>
          <pc:sldMk cId="3217700073" sldId="275"/>
        </pc:sldMkLst>
      </pc:sldChg>
      <pc:sldChg chg="del">
        <pc:chgData name="BERTU EMİR DELER" userId="S::2023481022@cumhuriyet.edu.tr::65d6ae17-4e21-4204-b155-0de94e5c1175" providerId="AD" clId="Web-{A27D5879-A401-FEEC-25AC-361809C1EBAE}" dt="2023-11-12T10:45:16.089" v="10"/>
        <pc:sldMkLst>
          <pc:docMk/>
          <pc:sldMk cId="2053195738" sldId="276"/>
        </pc:sldMkLst>
      </pc:sldChg>
      <pc:sldChg chg="del">
        <pc:chgData name="BERTU EMİR DELER" userId="S::2023481022@cumhuriyet.edu.tr::65d6ae17-4e21-4204-b155-0de94e5c1175" providerId="AD" clId="Web-{A27D5879-A401-FEEC-25AC-361809C1EBAE}" dt="2023-11-12T10:45:17.026" v="11"/>
        <pc:sldMkLst>
          <pc:docMk/>
          <pc:sldMk cId="1562109014" sldId="277"/>
        </pc:sldMkLst>
      </pc:sldChg>
      <pc:sldChg chg="del">
        <pc:chgData name="BERTU EMİR DELER" userId="S::2023481022@cumhuriyet.edu.tr::65d6ae17-4e21-4204-b155-0de94e5c1175" providerId="AD" clId="Web-{A27D5879-A401-FEEC-25AC-361809C1EBAE}" dt="2023-11-12T10:45:17.933" v="12"/>
        <pc:sldMkLst>
          <pc:docMk/>
          <pc:sldMk cId="4016607896" sldId="279"/>
        </pc:sldMkLst>
      </pc:sldChg>
    </pc:docChg>
  </pc:docChgLst>
  <pc:docChgLst>
    <pc:chgData name="BERTU EMİR DELER" userId="S::2023481022@cumhuriyet.edu.tr::65d6ae17-4e21-4204-b155-0de94e5c1175" providerId="AD" clId="Web-{7F4973F8-D18C-BE36-EB44-CE240987F076}"/>
    <pc:docChg chg="modSld">
      <pc:chgData name="BERTU EMİR DELER" userId="S::2023481022@cumhuriyet.edu.tr::65d6ae17-4e21-4204-b155-0de94e5c1175" providerId="AD" clId="Web-{7F4973F8-D18C-BE36-EB44-CE240987F076}" dt="2023-11-12T18:19:25.710" v="34" actId="20577"/>
      <pc:docMkLst>
        <pc:docMk/>
      </pc:docMkLst>
      <pc:sldChg chg="modSp">
        <pc:chgData name="BERTU EMİR DELER" userId="S::2023481022@cumhuriyet.edu.tr::65d6ae17-4e21-4204-b155-0de94e5c1175" providerId="AD" clId="Web-{7F4973F8-D18C-BE36-EB44-CE240987F076}" dt="2023-11-12T18:18:39.178" v="20" actId="20577"/>
        <pc:sldMkLst>
          <pc:docMk/>
          <pc:sldMk cId="357421178" sldId="265"/>
        </pc:sldMkLst>
        <pc:spChg chg="mod">
          <ac:chgData name="BERTU EMİR DELER" userId="S::2023481022@cumhuriyet.edu.tr::65d6ae17-4e21-4204-b155-0de94e5c1175" providerId="AD" clId="Web-{7F4973F8-D18C-BE36-EB44-CE240987F076}" dt="2023-11-12T18:18:39.178" v="20" actId="20577"/>
          <ac:spMkLst>
            <pc:docMk/>
            <pc:sldMk cId="357421178" sldId="265"/>
            <ac:spMk id="419" creationId="{00000000-0000-0000-0000-000000000000}"/>
          </ac:spMkLst>
        </pc:spChg>
      </pc:sldChg>
      <pc:sldChg chg="modSp">
        <pc:chgData name="BERTU EMİR DELER" userId="S::2023481022@cumhuriyet.edu.tr::65d6ae17-4e21-4204-b155-0de94e5c1175" providerId="AD" clId="Web-{7F4973F8-D18C-BE36-EB44-CE240987F076}" dt="2023-11-12T18:18:52.225" v="25" actId="20577"/>
        <pc:sldMkLst>
          <pc:docMk/>
          <pc:sldMk cId="2161238555" sldId="267"/>
        </pc:sldMkLst>
        <pc:spChg chg="mod">
          <ac:chgData name="BERTU EMİR DELER" userId="S::2023481022@cumhuriyet.edu.tr::65d6ae17-4e21-4204-b155-0de94e5c1175" providerId="AD" clId="Web-{7F4973F8-D18C-BE36-EB44-CE240987F076}" dt="2023-11-12T18:18:52.225" v="25" actId="20577"/>
          <ac:spMkLst>
            <pc:docMk/>
            <pc:sldMk cId="2161238555" sldId="267"/>
            <ac:spMk id="419" creationId="{00000000-0000-0000-0000-000000000000}"/>
          </ac:spMkLst>
        </pc:spChg>
      </pc:sldChg>
      <pc:sldChg chg="modSp">
        <pc:chgData name="BERTU EMİR DELER" userId="S::2023481022@cumhuriyet.edu.tr::65d6ae17-4e21-4204-b155-0de94e5c1175" providerId="AD" clId="Web-{7F4973F8-D18C-BE36-EB44-CE240987F076}" dt="2023-11-12T18:18:57.132" v="28" actId="20577"/>
        <pc:sldMkLst>
          <pc:docMk/>
          <pc:sldMk cId="3647309415" sldId="268"/>
        </pc:sldMkLst>
        <pc:spChg chg="mod">
          <ac:chgData name="BERTU EMİR DELER" userId="S::2023481022@cumhuriyet.edu.tr::65d6ae17-4e21-4204-b155-0de94e5c1175" providerId="AD" clId="Web-{7F4973F8-D18C-BE36-EB44-CE240987F076}" dt="2023-11-12T18:18:57.132" v="28" actId="20577"/>
          <ac:spMkLst>
            <pc:docMk/>
            <pc:sldMk cId="3647309415" sldId="268"/>
            <ac:spMk id="419" creationId="{00000000-0000-0000-0000-000000000000}"/>
          </ac:spMkLst>
        </pc:spChg>
      </pc:sldChg>
      <pc:sldChg chg="modSp">
        <pc:chgData name="BERTU EMİR DELER" userId="S::2023481022@cumhuriyet.edu.tr::65d6ae17-4e21-4204-b155-0de94e5c1175" providerId="AD" clId="Web-{7F4973F8-D18C-BE36-EB44-CE240987F076}" dt="2023-11-12T18:19:25.710" v="34" actId="20577"/>
        <pc:sldMkLst>
          <pc:docMk/>
          <pc:sldMk cId="2547376641" sldId="272"/>
        </pc:sldMkLst>
        <pc:spChg chg="mod">
          <ac:chgData name="BERTU EMİR DELER" userId="S::2023481022@cumhuriyet.edu.tr::65d6ae17-4e21-4204-b155-0de94e5c1175" providerId="AD" clId="Web-{7F4973F8-D18C-BE36-EB44-CE240987F076}" dt="2023-11-12T17:24:26.009" v="16" actId="1076"/>
          <ac:spMkLst>
            <pc:docMk/>
            <pc:sldMk cId="2547376641" sldId="272"/>
            <ac:spMk id="2" creationId="{4EB9248A-50DA-FF1D-FCED-469CD4D53DF4}"/>
          </ac:spMkLst>
        </pc:spChg>
        <pc:spChg chg="mod">
          <ac:chgData name="BERTU EMİR DELER" userId="S::2023481022@cumhuriyet.edu.tr::65d6ae17-4e21-4204-b155-0de94e5c1175" providerId="AD" clId="Web-{7F4973F8-D18C-BE36-EB44-CE240987F076}" dt="2023-11-12T18:19:05.725" v="31" actId="20577"/>
          <ac:spMkLst>
            <pc:docMk/>
            <pc:sldMk cId="2547376641" sldId="272"/>
            <ac:spMk id="9" creationId="{0D17E5D2-86D6-D7E6-C194-A31178449129}"/>
          </ac:spMkLst>
        </pc:spChg>
        <pc:spChg chg="mod">
          <ac:chgData name="BERTU EMİR DELER" userId="S::2023481022@cumhuriyet.edu.tr::65d6ae17-4e21-4204-b155-0de94e5c1175" providerId="AD" clId="Web-{7F4973F8-D18C-BE36-EB44-CE240987F076}" dt="2023-11-12T18:19:25.710" v="34" actId="20577"/>
          <ac:spMkLst>
            <pc:docMk/>
            <pc:sldMk cId="2547376641" sldId="272"/>
            <ac:spMk id="10" creationId="{8211B131-6699-0328-74F6-45D2C87C65F3}"/>
          </ac:spMkLst>
        </pc:spChg>
      </pc:sldChg>
    </pc:docChg>
  </pc:docChgLst>
  <pc:docChgLst>
    <pc:chgData name="BERTU EMİR DELER" userId="S::2023481022@cumhuriyet.edu.tr::65d6ae17-4e21-4204-b155-0de94e5c1175" providerId="AD" clId="Web-{A1FFE242-D53D-8F1D-5286-ED121B1D6B34}"/>
    <pc:docChg chg="addSld delSld modSld">
      <pc:chgData name="BERTU EMİR DELER" userId="S::2023481022@cumhuriyet.edu.tr::65d6ae17-4e21-4204-b155-0de94e5c1175" providerId="AD" clId="Web-{A1FFE242-D53D-8F1D-5286-ED121B1D6B34}" dt="2023-11-12T11:41:50.668" v="59" actId="1076"/>
      <pc:docMkLst>
        <pc:docMk/>
      </pc:docMkLst>
      <pc:sldChg chg="addSp delSp modSp">
        <pc:chgData name="BERTU EMİR DELER" userId="S::2023481022@cumhuriyet.edu.tr::65d6ae17-4e21-4204-b155-0de94e5c1175" providerId="AD" clId="Web-{A1FFE242-D53D-8F1D-5286-ED121B1D6B34}" dt="2023-11-12T11:41:50.668" v="59" actId="1076"/>
        <pc:sldMkLst>
          <pc:docMk/>
          <pc:sldMk cId="0" sldId="256"/>
        </pc:sldMkLst>
        <pc:spChg chg="add del mod">
          <ac:chgData name="BERTU EMİR DELER" userId="S::2023481022@cumhuriyet.edu.tr::65d6ae17-4e21-4204-b155-0de94e5c1175" providerId="AD" clId="Web-{A1FFE242-D53D-8F1D-5286-ED121B1D6B34}" dt="2023-11-12T11:41:06.681" v="49"/>
          <ac:spMkLst>
            <pc:docMk/>
            <pc:sldMk cId="0" sldId="256"/>
            <ac:spMk id="3" creationId="{AE64321B-6062-B505-DB0E-F755788D45DF}"/>
          </ac:spMkLst>
        </pc:spChg>
        <pc:spChg chg="mod">
          <ac:chgData name="BERTU EMİR DELER" userId="S::2023481022@cumhuriyet.edu.tr::65d6ae17-4e21-4204-b155-0de94e5c1175" providerId="AD" clId="Web-{A1FFE242-D53D-8F1D-5286-ED121B1D6B34}" dt="2023-11-12T11:41:50.668" v="59" actId="1076"/>
          <ac:spMkLst>
            <pc:docMk/>
            <pc:sldMk cId="0" sldId="256"/>
            <ac:spMk id="380" creationId="{00000000-0000-0000-0000-000000000000}"/>
          </ac:spMkLst>
        </pc:spChg>
        <pc:spChg chg="del mod">
          <ac:chgData name="BERTU EMİR DELER" userId="S::2023481022@cumhuriyet.edu.tr::65d6ae17-4e21-4204-b155-0de94e5c1175" providerId="AD" clId="Web-{A1FFE242-D53D-8F1D-5286-ED121B1D6B34}" dt="2023-11-12T11:41:03.244" v="47"/>
          <ac:spMkLst>
            <pc:docMk/>
            <pc:sldMk cId="0" sldId="256"/>
            <ac:spMk id="381" creationId="{00000000-0000-0000-0000-000000000000}"/>
          </ac:spMkLst>
        </pc:spChg>
      </pc:sldChg>
      <pc:sldChg chg="addSp modSp new del mod modClrScheme chgLayout">
        <pc:chgData name="BERTU EMİR DELER" userId="S::2023481022@cumhuriyet.edu.tr::65d6ae17-4e21-4204-b155-0de94e5c1175" providerId="AD" clId="Web-{A1FFE242-D53D-8F1D-5286-ED121B1D6B34}" dt="2023-11-12T11:37:48.750" v="21"/>
        <pc:sldMkLst>
          <pc:docMk/>
          <pc:sldMk cId="985446494" sldId="270"/>
        </pc:sldMkLst>
        <pc:spChg chg="mod ord">
          <ac:chgData name="BERTU EMİR DELER" userId="S::2023481022@cumhuriyet.edu.tr::65d6ae17-4e21-4204-b155-0de94e5c1175" providerId="AD" clId="Web-{A1FFE242-D53D-8F1D-5286-ED121B1D6B34}" dt="2023-11-12T11:37:44.594" v="20"/>
          <ac:spMkLst>
            <pc:docMk/>
            <pc:sldMk cId="985446494" sldId="270"/>
            <ac:spMk id="2" creationId="{767C40AA-2C14-E855-68CA-380B3E9DEB19}"/>
          </ac:spMkLst>
        </pc:spChg>
        <pc:spChg chg="add mod ord">
          <ac:chgData name="BERTU EMİR DELER" userId="S::2023481022@cumhuriyet.edu.tr::65d6ae17-4e21-4204-b155-0de94e5c1175" providerId="AD" clId="Web-{A1FFE242-D53D-8F1D-5286-ED121B1D6B34}" dt="2023-11-12T11:37:44.594" v="20"/>
          <ac:spMkLst>
            <pc:docMk/>
            <pc:sldMk cId="985446494" sldId="270"/>
            <ac:spMk id="3" creationId="{AC03DD9F-5745-0FD5-0B12-29E25B4F2FA4}"/>
          </ac:spMkLst>
        </pc:spChg>
      </pc:sldChg>
    </pc:docChg>
  </pc:docChgLst>
  <pc:docChgLst>
    <pc:chgData name="BERTU EMİR DELER" userId="65d6ae17-4e21-4204-b155-0de94e5c1175" providerId="ADAL" clId="{86087803-ED18-7C47-88C8-11B68927495C}"/>
    <pc:docChg chg="delSld">
      <pc:chgData name="BERTU EMİR DELER" userId="65d6ae17-4e21-4204-b155-0de94e5c1175" providerId="ADAL" clId="{86087803-ED18-7C47-88C8-11B68927495C}" dt="2023-11-13T15:10:31.819" v="0" actId="2696"/>
      <pc:docMkLst>
        <pc:docMk/>
      </pc:docMkLst>
      <pc:sldChg chg="del">
        <pc:chgData name="BERTU EMİR DELER" userId="65d6ae17-4e21-4204-b155-0de94e5c1175" providerId="ADAL" clId="{86087803-ED18-7C47-88C8-11B68927495C}" dt="2023-11-13T15:10:31.819" v="0" actId="2696"/>
        <pc:sldMkLst>
          <pc:docMk/>
          <pc:sldMk cId="2547376641" sldId="272"/>
        </pc:sldMkLst>
      </pc:sldChg>
    </pc:docChg>
  </pc:docChgLst>
  <pc:docChgLst>
    <pc:chgData name="BERTU EMİR DELER" userId="S::2023481022@cumhuriyet.edu.tr::65d6ae17-4e21-4204-b155-0de94e5c1175" providerId="AD" clId="Web-{724A73A7-3FCA-00CB-2247-AF89AA456C0D}"/>
    <pc:docChg chg="delSld">
      <pc:chgData name="BERTU EMİR DELER" userId="S::2023481022@cumhuriyet.edu.tr::65d6ae17-4e21-4204-b155-0de94e5c1175" providerId="AD" clId="Web-{724A73A7-3FCA-00CB-2247-AF89AA456C0D}" dt="2023-11-10T15:45:31.578" v="8"/>
      <pc:docMkLst>
        <pc:docMk/>
      </pc:docMkLst>
      <pc:sldChg chg="del">
        <pc:chgData name="BERTU EMİR DELER" userId="S::2023481022@cumhuriyet.edu.tr::65d6ae17-4e21-4204-b155-0de94e5c1175" providerId="AD" clId="Web-{724A73A7-3FCA-00CB-2247-AF89AA456C0D}" dt="2023-11-10T15:38:38.647" v="0"/>
        <pc:sldMkLst>
          <pc:docMk/>
          <pc:sldMk cId="0" sldId="257"/>
        </pc:sldMkLst>
      </pc:sldChg>
      <pc:sldChg chg="del">
        <pc:chgData name="BERTU EMİR DELER" userId="S::2023481022@cumhuriyet.edu.tr::65d6ae17-4e21-4204-b155-0de94e5c1175" providerId="AD" clId="Web-{724A73A7-3FCA-00CB-2247-AF89AA456C0D}" dt="2023-11-10T15:45:20.296" v="4"/>
        <pc:sldMkLst>
          <pc:docMk/>
          <pc:sldMk cId="3335907115" sldId="266"/>
        </pc:sldMkLst>
      </pc:sldChg>
      <pc:sldChg chg="del">
        <pc:chgData name="BERTU EMİR DELER" userId="S::2023481022@cumhuriyet.edu.tr::65d6ae17-4e21-4204-b155-0de94e5c1175" providerId="AD" clId="Web-{724A73A7-3FCA-00CB-2247-AF89AA456C0D}" dt="2023-11-10T15:45:20.265" v="3"/>
        <pc:sldMkLst>
          <pc:docMk/>
          <pc:sldMk cId="2161238555" sldId="267"/>
        </pc:sldMkLst>
      </pc:sldChg>
      <pc:sldChg chg="del">
        <pc:chgData name="BERTU EMİR DELER" userId="S::2023481022@cumhuriyet.edu.tr::65d6ae17-4e21-4204-b155-0de94e5c1175" providerId="AD" clId="Web-{724A73A7-3FCA-00CB-2247-AF89AA456C0D}" dt="2023-11-10T15:45:20.203" v="2"/>
        <pc:sldMkLst>
          <pc:docMk/>
          <pc:sldMk cId="3647309415" sldId="268"/>
        </pc:sldMkLst>
      </pc:sldChg>
      <pc:sldChg chg="del">
        <pc:chgData name="BERTU EMİR DELER" userId="S::2023481022@cumhuriyet.edu.tr::65d6ae17-4e21-4204-b155-0de94e5c1175" providerId="AD" clId="Web-{724A73A7-3FCA-00CB-2247-AF89AA456C0D}" dt="2023-11-10T15:45:16.609" v="1"/>
        <pc:sldMkLst>
          <pc:docMk/>
          <pc:sldMk cId="3770772467" sldId="269"/>
        </pc:sldMkLst>
      </pc:sldChg>
      <pc:sldChg chg="del">
        <pc:chgData name="BERTU EMİR DELER" userId="S::2023481022@cumhuriyet.edu.tr::65d6ae17-4e21-4204-b155-0de94e5c1175" providerId="AD" clId="Web-{724A73A7-3FCA-00CB-2247-AF89AA456C0D}" dt="2023-11-10T15:45:20.374" v="6"/>
        <pc:sldMkLst>
          <pc:docMk/>
          <pc:sldMk cId="2547376641" sldId="272"/>
        </pc:sldMkLst>
      </pc:sldChg>
      <pc:sldChg chg="del">
        <pc:chgData name="BERTU EMİR DELER" userId="S::2023481022@cumhuriyet.edu.tr::65d6ae17-4e21-4204-b155-0de94e5c1175" providerId="AD" clId="Web-{724A73A7-3FCA-00CB-2247-AF89AA456C0D}" dt="2023-11-10T15:45:20.343" v="5"/>
        <pc:sldMkLst>
          <pc:docMk/>
          <pc:sldMk cId="869781251" sldId="273"/>
        </pc:sldMkLst>
      </pc:sldChg>
      <pc:sldChg chg="del">
        <pc:chgData name="BERTU EMİR DELER" userId="S::2023481022@cumhuriyet.edu.tr::65d6ae17-4e21-4204-b155-0de94e5c1175" providerId="AD" clId="Web-{724A73A7-3FCA-00CB-2247-AF89AA456C0D}" dt="2023-11-10T15:45:31.578" v="8"/>
        <pc:sldMkLst>
          <pc:docMk/>
          <pc:sldMk cId="60293218" sldId="278"/>
        </pc:sldMkLst>
      </pc:sldChg>
      <pc:sldChg chg="del">
        <pc:chgData name="BERTU EMİR DELER" userId="S::2023481022@cumhuriyet.edu.tr::65d6ae17-4e21-4204-b155-0de94e5c1175" providerId="AD" clId="Web-{724A73A7-3FCA-00CB-2247-AF89AA456C0D}" dt="2023-11-10T15:45:23.734" v="7"/>
        <pc:sldMkLst>
          <pc:docMk/>
          <pc:sldMk cId="3254621691"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449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5111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twitter.com/SlidesManiaSM/" TargetMode="Externa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www.instagram.com/slidesmania/"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84"/>
        <p:cNvGrpSpPr/>
        <p:nvPr/>
      </p:nvGrpSpPr>
      <p:grpSpPr>
        <a:xfrm>
          <a:off x="0" y="0"/>
          <a:ext cx="0" cy="0"/>
          <a:chOff x="0" y="0"/>
          <a:chExt cx="0" cy="0"/>
        </a:xfrm>
      </p:grpSpPr>
      <p:sp>
        <p:nvSpPr>
          <p:cNvPr id="185" name="Google Shape;185;p11"/>
          <p:cNvSpPr/>
          <p:nvPr/>
        </p:nvSpPr>
        <p:spPr>
          <a:xfrm>
            <a:off x="666000" y="1518625"/>
            <a:ext cx="10932600" cy="46206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6" name="Google Shape;186;p11"/>
          <p:cNvGrpSpPr/>
          <p:nvPr/>
        </p:nvGrpSpPr>
        <p:grpSpPr>
          <a:xfrm>
            <a:off x="819246" y="1628734"/>
            <a:ext cx="635280" cy="147600"/>
            <a:chOff x="2147366" y="4139382"/>
            <a:chExt cx="635280" cy="147600"/>
          </a:xfrm>
        </p:grpSpPr>
        <p:sp>
          <p:nvSpPr>
            <p:cNvPr id="187" name="Google Shape;187;p11"/>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1"/>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1"/>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90" name="Google Shape;190;p11"/>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1" name="Google Shape;191;p11"/>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2" name="Google Shape;192;p11"/>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3" name="Google Shape;193;p11"/>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94" name="Google Shape;194;p11"/>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5" name="Google Shape;195;p11"/>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6" name="Google Shape;196;p11"/>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256"/>
        <p:cNvGrpSpPr/>
        <p:nvPr/>
      </p:nvGrpSpPr>
      <p:grpSpPr>
        <a:xfrm>
          <a:off x="0" y="0"/>
          <a:ext cx="0" cy="0"/>
          <a:chOff x="0" y="0"/>
          <a:chExt cx="0" cy="0"/>
        </a:xfrm>
      </p:grpSpPr>
      <p:sp>
        <p:nvSpPr>
          <p:cNvPr id="257" name="Google Shape;257;p15"/>
          <p:cNvSpPr/>
          <p:nvPr/>
        </p:nvSpPr>
        <p:spPr>
          <a:xfrm>
            <a:off x="637675" y="1652150"/>
            <a:ext cx="10994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8" name="Google Shape;258;p15"/>
          <p:cNvGrpSpPr/>
          <p:nvPr/>
        </p:nvGrpSpPr>
        <p:grpSpPr>
          <a:xfrm>
            <a:off x="790921" y="1762259"/>
            <a:ext cx="635280" cy="147600"/>
            <a:chOff x="2147366" y="4139382"/>
            <a:chExt cx="635280" cy="147600"/>
          </a:xfrm>
        </p:grpSpPr>
        <p:sp>
          <p:nvSpPr>
            <p:cNvPr id="259" name="Google Shape;259;p1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0" name="Google Shape;260;p1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1" name="Google Shape;261;p1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2" name="Google Shape;262;p15"/>
          <p:cNvSpPr txBox="1">
            <a:spLocks noGrp="1"/>
          </p:cNvSpPr>
          <p:nvPr>
            <p:ph type="subTitle" idx="1"/>
          </p:nvPr>
        </p:nvSpPr>
        <p:spPr>
          <a:xfrm>
            <a:off x="1068150" y="239220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3"/>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3" name="Google Shape;263;p15"/>
          <p:cNvSpPr txBox="1">
            <a:spLocks noGrp="1"/>
          </p:cNvSpPr>
          <p:nvPr>
            <p:ph type="subTitle" idx="2"/>
          </p:nvPr>
        </p:nvSpPr>
        <p:spPr>
          <a:xfrm>
            <a:off x="1068150" y="4248925"/>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2"/>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4" name="Google Shape;264;p15"/>
          <p:cNvSpPr txBox="1">
            <a:spLocks noGrp="1"/>
          </p:cNvSpPr>
          <p:nvPr>
            <p:ph type="subTitle" idx="3"/>
          </p:nvPr>
        </p:nvSpPr>
        <p:spPr>
          <a:xfrm>
            <a:off x="8181360" y="240158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1"/>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5" name="Google Shape;265;p15"/>
          <p:cNvSpPr txBox="1">
            <a:spLocks noGrp="1"/>
          </p:cNvSpPr>
          <p:nvPr>
            <p:ph type="subTitle" idx="4"/>
          </p:nvPr>
        </p:nvSpPr>
        <p:spPr>
          <a:xfrm>
            <a:off x="4643968" y="240955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2"/>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6" name="Google Shape;266;p15"/>
          <p:cNvSpPr txBox="1">
            <a:spLocks noGrp="1"/>
          </p:cNvSpPr>
          <p:nvPr>
            <p:ph type="subTitle" idx="5"/>
          </p:nvPr>
        </p:nvSpPr>
        <p:spPr>
          <a:xfrm>
            <a:off x="4643968" y="4248925"/>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1"/>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7" name="Google Shape;267;p15"/>
          <p:cNvSpPr txBox="1">
            <a:spLocks noGrp="1"/>
          </p:cNvSpPr>
          <p:nvPr>
            <p:ph type="subTitle" idx="6"/>
          </p:nvPr>
        </p:nvSpPr>
        <p:spPr>
          <a:xfrm>
            <a:off x="8181360" y="423038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3"/>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8" name="Google Shape;268;p15"/>
          <p:cNvSpPr txBox="1">
            <a:spLocks noGrp="1"/>
          </p:cNvSpPr>
          <p:nvPr>
            <p:ph type="title"/>
          </p:nvPr>
        </p:nvSpPr>
        <p:spPr>
          <a:xfrm>
            <a:off x="720400" y="3647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69" name="Google Shape;269;p15"/>
          <p:cNvSpPr txBox="1">
            <a:spLocks noGrp="1"/>
          </p:cNvSpPr>
          <p:nvPr>
            <p:ph type="body" idx="7"/>
          </p:nvPr>
        </p:nvSpPr>
        <p:spPr>
          <a:xfrm>
            <a:off x="4643968" y="2818400"/>
            <a:ext cx="30180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70" name="Google Shape;270;p15"/>
          <p:cNvSpPr txBox="1">
            <a:spLocks noGrp="1"/>
          </p:cNvSpPr>
          <p:nvPr>
            <p:ph type="body" idx="8"/>
          </p:nvPr>
        </p:nvSpPr>
        <p:spPr>
          <a:xfrm>
            <a:off x="8181360" y="46472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1" name="Google Shape;271;p15"/>
          <p:cNvSpPr txBox="1">
            <a:spLocks noGrp="1"/>
          </p:cNvSpPr>
          <p:nvPr>
            <p:ph type="body" idx="9"/>
          </p:nvPr>
        </p:nvSpPr>
        <p:spPr>
          <a:xfrm>
            <a:off x="4643968" y="46472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2" name="Google Shape;272;p15"/>
          <p:cNvSpPr txBox="1">
            <a:spLocks noGrp="1"/>
          </p:cNvSpPr>
          <p:nvPr>
            <p:ph type="body" idx="13"/>
          </p:nvPr>
        </p:nvSpPr>
        <p:spPr>
          <a:xfrm>
            <a:off x="1068150" y="28184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3" name="Google Shape;273;p15"/>
          <p:cNvSpPr txBox="1">
            <a:spLocks noGrp="1"/>
          </p:cNvSpPr>
          <p:nvPr>
            <p:ph type="body" idx="14"/>
          </p:nvPr>
        </p:nvSpPr>
        <p:spPr>
          <a:xfrm>
            <a:off x="8181360" y="28184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4" name="Google Shape;274;p15"/>
          <p:cNvSpPr txBox="1">
            <a:spLocks noGrp="1"/>
          </p:cNvSpPr>
          <p:nvPr>
            <p:ph type="body" idx="15"/>
          </p:nvPr>
        </p:nvSpPr>
        <p:spPr>
          <a:xfrm>
            <a:off x="1068150" y="46472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293"/>
        <p:cNvGrpSpPr/>
        <p:nvPr/>
      </p:nvGrpSpPr>
      <p:grpSpPr>
        <a:xfrm>
          <a:off x="0" y="0"/>
          <a:ext cx="0" cy="0"/>
          <a:chOff x="0" y="0"/>
          <a:chExt cx="0" cy="0"/>
        </a:xfrm>
      </p:grpSpPr>
      <p:sp>
        <p:nvSpPr>
          <p:cNvPr id="294" name="Google Shape;294;p17"/>
          <p:cNvSpPr/>
          <p:nvPr/>
        </p:nvSpPr>
        <p:spPr>
          <a:xfrm>
            <a:off x="9755550"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5" name="Google Shape;295;p17"/>
          <p:cNvGrpSpPr/>
          <p:nvPr/>
        </p:nvGrpSpPr>
        <p:grpSpPr>
          <a:xfrm>
            <a:off x="9896946" y="2147659"/>
            <a:ext cx="635280" cy="147600"/>
            <a:chOff x="2147366" y="4139382"/>
            <a:chExt cx="635280" cy="147600"/>
          </a:xfrm>
        </p:grpSpPr>
        <p:sp>
          <p:nvSpPr>
            <p:cNvPr id="296" name="Google Shape;296;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7" name="Google Shape;297;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 name="Google Shape;298;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9" name="Google Shape;299;p17"/>
          <p:cNvGrpSpPr/>
          <p:nvPr/>
        </p:nvGrpSpPr>
        <p:grpSpPr>
          <a:xfrm>
            <a:off x="7372797" y="2017625"/>
            <a:ext cx="2211900" cy="3594900"/>
            <a:chOff x="7395788" y="2017625"/>
            <a:chExt cx="2211900" cy="3594900"/>
          </a:xfrm>
        </p:grpSpPr>
        <p:sp>
          <p:nvSpPr>
            <p:cNvPr id="300" name="Google Shape;300;p17"/>
            <p:cNvSpPr/>
            <p:nvPr/>
          </p:nvSpPr>
          <p:spPr>
            <a:xfrm>
              <a:off x="7395788"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1" name="Google Shape;301;p17"/>
            <p:cNvSpPr/>
            <p:nvPr/>
          </p:nvSpPr>
          <p:spPr>
            <a:xfrm>
              <a:off x="7395788" y="2017625"/>
              <a:ext cx="22119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sp>
        <p:nvSpPr>
          <p:cNvPr id="302" name="Google Shape;302;p17"/>
          <p:cNvSpPr/>
          <p:nvPr/>
        </p:nvSpPr>
        <p:spPr>
          <a:xfrm>
            <a:off x="4990044"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3" name="Google Shape;303;p17"/>
          <p:cNvGrpSpPr/>
          <p:nvPr/>
        </p:nvGrpSpPr>
        <p:grpSpPr>
          <a:xfrm>
            <a:off x="7496046" y="2131234"/>
            <a:ext cx="635280" cy="147600"/>
            <a:chOff x="2147366" y="4139382"/>
            <a:chExt cx="635280" cy="147600"/>
          </a:xfrm>
        </p:grpSpPr>
        <p:sp>
          <p:nvSpPr>
            <p:cNvPr id="304" name="Google Shape;304;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5" name="Google Shape;305;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6" name="Google Shape;306;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07" name="Google Shape;307;p17"/>
          <p:cNvGrpSpPr/>
          <p:nvPr/>
        </p:nvGrpSpPr>
        <p:grpSpPr>
          <a:xfrm>
            <a:off x="5131446" y="2147659"/>
            <a:ext cx="635280" cy="147600"/>
            <a:chOff x="2147366" y="4139382"/>
            <a:chExt cx="635280" cy="147600"/>
          </a:xfrm>
        </p:grpSpPr>
        <p:sp>
          <p:nvSpPr>
            <p:cNvPr id="308" name="Google Shape;308;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 name="Google Shape;309;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 name="Google Shape;310;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11" name="Google Shape;311;p17"/>
          <p:cNvGrpSpPr/>
          <p:nvPr/>
        </p:nvGrpSpPr>
        <p:grpSpPr>
          <a:xfrm>
            <a:off x="2607291" y="2017625"/>
            <a:ext cx="2211900" cy="3594900"/>
            <a:chOff x="2630275" y="2017625"/>
            <a:chExt cx="2211900" cy="3594900"/>
          </a:xfrm>
        </p:grpSpPr>
        <p:sp>
          <p:nvSpPr>
            <p:cNvPr id="312" name="Google Shape;312;p17"/>
            <p:cNvSpPr/>
            <p:nvPr/>
          </p:nvSpPr>
          <p:spPr>
            <a:xfrm>
              <a:off x="2630275"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3" name="Google Shape;313;p17"/>
            <p:cNvSpPr/>
            <p:nvPr/>
          </p:nvSpPr>
          <p:spPr>
            <a:xfrm>
              <a:off x="2630275" y="2017625"/>
              <a:ext cx="22119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sp>
        <p:nvSpPr>
          <p:cNvPr id="314" name="Google Shape;314;p17"/>
          <p:cNvSpPr/>
          <p:nvPr/>
        </p:nvSpPr>
        <p:spPr>
          <a:xfrm>
            <a:off x="224538"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15" name="Google Shape;315;p17"/>
          <p:cNvGrpSpPr/>
          <p:nvPr/>
        </p:nvGrpSpPr>
        <p:grpSpPr>
          <a:xfrm>
            <a:off x="2730533" y="2131234"/>
            <a:ext cx="635280" cy="147600"/>
            <a:chOff x="2147366" y="4139382"/>
            <a:chExt cx="635280" cy="147600"/>
          </a:xfrm>
        </p:grpSpPr>
        <p:sp>
          <p:nvSpPr>
            <p:cNvPr id="316" name="Google Shape;316;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7" name="Google Shape;317;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8" name="Google Shape;318;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19" name="Google Shape;319;p17"/>
          <p:cNvGrpSpPr/>
          <p:nvPr/>
        </p:nvGrpSpPr>
        <p:grpSpPr>
          <a:xfrm>
            <a:off x="365933" y="2147659"/>
            <a:ext cx="635280" cy="147600"/>
            <a:chOff x="2147366" y="4139382"/>
            <a:chExt cx="635280" cy="147600"/>
          </a:xfrm>
        </p:grpSpPr>
        <p:sp>
          <p:nvSpPr>
            <p:cNvPr id="320" name="Google Shape;320;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1" name="Google Shape;321;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2" name="Google Shape;322;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23" name="Google Shape;323;p17"/>
          <p:cNvSpPr txBox="1">
            <a:spLocks noGrp="1"/>
          </p:cNvSpPr>
          <p:nvPr>
            <p:ph type="subTitle" idx="1"/>
          </p:nvPr>
        </p:nvSpPr>
        <p:spPr>
          <a:xfrm>
            <a:off x="316463" y="2566175"/>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1"/>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4" name="Google Shape;324;p17"/>
          <p:cNvSpPr txBox="1">
            <a:spLocks noGrp="1"/>
          </p:cNvSpPr>
          <p:nvPr>
            <p:ph type="subTitle" idx="2"/>
          </p:nvPr>
        </p:nvSpPr>
        <p:spPr>
          <a:xfrm>
            <a:off x="2706814" y="2566175"/>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2"/>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5" name="Google Shape;325;p17"/>
          <p:cNvSpPr txBox="1">
            <a:spLocks noGrp="1"/>
          </p:cNvSpPr>
          <p:nvPr>
            <p:ph type="subTitle" idx="3"/>
          </p:nvPr>
        </p:nvSpPr>
        <p:spPr>
          <a:xfrm>
            <a:off x="5097166" y="2566175"/>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3"/>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6" name="Google Shape;326;p17"/>
          <p:cNvSpPr txBox="1">
            <a:spLocks noGrp="1"/>
          </p:cNvSpPr>
          <p:nvPr>
            <p:ph type="subTitle" idx="4"/>
          </p:nvPr>
        </p:nvSpPr>
        <p:spPr>
          <a:xfrm>
            <a:off x="7487518" y="2566175"/>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2"/>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7" name="Google Shape;327;p17"/>
          <p:cNvSpPr txBox="1">
            <a:spLocks noGrp="1"/>
          </p:cNvSpPr>
          <p:nvPr>
            <p:ph type="subTitle" idx="5"/>
          </p:nvPr>
        </p:nvSpPr>
        <p:spPr>
          <a:xfrm>
            <a:off x="9877869" y="2569713"/>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1"/>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8" name="Google Shape;328;p17"/>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29" name="Google Shape;329;p17"/>
          <p:cNvSpPr txBox="1">
            <a:spLocks noGrp="1"/>
          </p:cNvSpPr>
          <p:nvPr>
            <p:ph type="body" idx="6"/>
          </p:nvPr>
        </p:nvSpPr>
        <p:spPr>
          <a:xfrm>
            <a:off x="316463" y="3184000"/>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30" name="Google Shape;330;p17"/>
          <p:cNvSpPr txBox="1">
            <a:spLocks noGrp="1"/>
          </p:cNvSpPr>
          <p:nvPr>
            <p:ph type="body" idx="7"/>
          </p:nvPr>
        </p:nvSpPr>
        <p:spPr>
          <a:xfrm>
            <a:off x="2706813" y="3184000"/>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331" name="Google Shape;331;p17"/>
          <p:cNvSpPr txBox="1">
            <a:spLocks noGrp="1"/>
          </p:cNvSpPr>
          <p:nvPr>
            <p:ph type="body" idx="8"/>
          </p:nvPr>
        </p:nvSpPr>
        <p:spPr>
          <a:xfrm>
            <a:off x="5097163" y="3184000"/>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332" name="Google Shape;332;p17"/>
          <p:cNvSpPr txBox="1">
            <a:spLocks noGrp="1"/>
          </p:cNvSpPr>
          <p:nvPr>
            <p:ph type="body" idx="9"/>
          </p:nvPr>
        </p:nvSpPr>
        <p:spPr>
          <a:xfrm>
            <a:off x="7487513" y="3184000"/>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333" name="Google Shape;333;p17"/>
          <p:cNvSpPr txBox="1">
            <a:spLocks noGrp="1"/>
          </p:cNvSpPr>
          <p:nvPr>
            <p:ph type="body" idx="13"/>
          </p:nvPr>
        </p:nvSpPr>
        <p:spPr>
          <a:xfrm>
            <a:off x="9877863" y="3187538"/>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334"/>
        <p:cNvGrpSpPr/>
        <p:nvPr/>
      </p:nvGrpSpPr>
      <p:grpSpPr>
        <a:xfrm>
          <a:off x="0" y="0"/>
          <a:ext cx="0" cy="0"/>
          <a:chOff x="0" y="0"/>
          <a:chExt cx="0" cy="0"/>
        </a:xfrm>
      </p:grpSpPr>
      <p:sp>
        <p:nvSpPr>
          <p:cNvPr id="335" name="Google Shape;335;p18"/>
          <p:cNvSpPr/>
          <p:nvPr/>
        </p:nvSpPr>
        <p:spPr>
          <a:xfrm>
            <a:off x="6033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36" name="Google Shape;336;p18"/>
          <p:cNvGrpSpPr/>
          <p:nvPr/>
        </p:nvGrpSpPr>
        <p:grpSpPr>
          <a:xfrm>
            <a:off x="738996" y="971259"/>
            <a:ext cx="635280" cy="147600"/>
            <a:chOff x="2147366" y="4139382"/>
            <a:chExt cx="635280" cy="147600"/>
          </a:xfrm>
        </p:grpSpPr>
        <p:sp>
          <p:nvSpPr>
            <p:cNvPr id="337" name="Google Shape;337;p1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8" name="Google Shape;338;p1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9" name="Google Shape;339;p1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0" name="Google Shape;340;p18"/>
          <p:cNvSpPr txBox="1">
            <a:spLocks noGrp="1"/>
          </p:cNvSpPr>
          <p:nvPr>
            <p:ph type="title"/>
          </p:nvPr>
        </p:nvSpPr>
        <p:spPr>
          <a:xfrm>
            <a:off x="876525" y="1617625"/>
            <a:ext cx="5581500" cy="1973700"/>
          </a:xfrm>
          <a:prstGeom prst="rect">
            <a:avLst/>
          </a:prstGeom>
        </p:spPr>
        <p:txBody>
          <a:bodyPr spcFirstLastPara="1" wrap="square" lIns="121900" tIns="121900" rIns="121900" bIns="121900" anchor="t" anchorCtr="0">
            <a:noAutofit/>
          </a:bodyPr>
          <a:lstStyle>
            <a:lvl1pPr marL="0" marR="0" lvl="0" indent="0" algn="r" rtl="0">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41" name="Google Shape;341;p18"/>
          <p:cNvSpPr txBox="1">
            <a:spLocks noGrp="1"/>
          </p:cNvSpPr>
          <p:nvPr>
            <p:ph type="body" idx="1"/>
          </p:nvPr>
        </p:nvSpPr>
        <p:spPr>
          <a:xfrm>
            <a:off x="876525" y="3591350"/>
            <a:ext cx="5581500" cy="1702500"/>
          </a:xfrm>
          <a:prstGeom prst="rect">
            <a:avLst/>
          </a:prstGeom>
        </p:spPr>
        <p:txBody>
          <a:bodyPr spcFirstLastPara="1" wrap="square" lIns="121900" tIns="121900" rIns="121900" bIns="121900" anchor="t" anchorCtr="0">
            <a:noAutofit/>
          </a:bodyPr>
          <a:lstStyle>
            <a:lvl1pPr marL="457200" lvl="0" indent="-342900" algn="r">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342"/>
        <p:cNvGrpSpPr/>
        <p:nvPr/>
      </p:nvGrpSpPr>
      <p:grpSpPr>
        <a:xfrm>
          <a:off x="0" y="0"/>
          <a:ext cx="0" cy="0"/>
          <a:chOff x="0" y="0"/>
          <a:chExt cx="0" cy="0"/>
        </a:xfrm>
      </p:grpSpPr>
      <p:sp>
        <p:nvSpPr>
          <p:cNvPr id="343" name="Google Shape;343;p19"/>
          <p:cNvSpPr/>
          <p:nvPr/>
        </p:nvSpPr>
        <p:spPr>
          <a:xfrm>
            <a:off x="46419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4" name="Google Shape;344;p19"/>
          <p:cNvGrpSpPr/>
          <p:nvPr/>
        </p:nvGrpSpPr>
        <p:grpSpPr>
          <a:xfrm>
            <a:off x="4777596" y="971259"/>
            <a:ext cx="635280" cy="1476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8" name="Google Shape;348;p19"/>
          <p:cNvSpPr txBox="1">
            <a:spLocks noGrp="1"/>
          </p:cNvSpPr>
          <p:nvPr>
            <p:ph type="title"/>
          </p:nvPr>
        </p:nvSpPr>
        <p:spPr>
          <a:xfrm>
            <a:off x="5300000" y="1512400"/>
            <a:ext cx="3831300" cy="1839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49" name="Google Shape;349;p19"/>
          <p:cNvSpPr txBox="1">
            <a:spLocks noGrp="1"/>
          </p:cNvSpPr>
          <p:nvPr>
            <p:ph type="body" idx="1"/>
          </p:nvPr>
        </p:nvSpPr>
        <p:spPr>
          <a:xfrm>
            <a:off x="5300088" y="3351250"/>
            <a:ext cx="5581500" cy="1702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350"/>
        <p:cNvGrpSpPr/>
        <p:nvPr/>
      </p:nvGrpSpPr>
      <p:grpSpPr>
        <a:xfrm>
          <a:off x="0" y="0"/>
          <a:ext cx="0" cy="0"/>
          <a:chOff x="0" y="0"/>
          <a:chExt cx="0" cy="0"/>
        </a:xfrm>
      </p:grpSpPr>
      <p:sp>
        <p:nvSpPr>
          <p:cNvPr id="351" name="Google Shape;351;p20"/>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2" name="Google Shape;352;p20"/>
          <p:cNvGrpSpPr/>
          <p:nvPr/>
        </p:nvGrpSpPr>
        <p:grpSpPr>
          <a:xfrm>
            <a:off x="1272396" y="1199859"/>
            <a:ext cx="635280" cy="147600"/>
            <a:chOff x="2147366" y="4139382"/>
            <a:chExt cx="635280" cy="147600"/>
          </a:xfrm>
        </p:grpSpPr>
        <p:sp>
          <p:nvSpPr>
            <p:cNvPr id="353" name="Google Shape;353;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4" name="Google Shape;354;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5" name="Google Shape;355;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56" name="Google Shape;356;p20"/>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7" name="Google Shape;357;p20"/>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8" name="Google Shape;358;p20"/>
          <p:cNvGrpSpPr/>
          <p:nvPr/>
        </p:nvGrpSpPr>
        <p:grpSpPr>
          <a:xfrm>
            <a:off x="7242946" y="2331434"/>
            <a:ext cx="635280" cy="147600"/>
            <a:chOff x="2147366" y="4139382"/>
            <a:chExt cx="635280" cy="147600"/>
          </a:xfrm>
        </p:grpSpPr>
        <p:sp>
          <p:nvSpPr>
            <p:cNvPr id="359" name="Google Shape;359;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0" name="Google Shape;360;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361;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62" name="Google Shape;362;p20"/>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63" name="Google Shape;363;p20"/>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lvl1pPr marL="0" marR="0" lvl="0" indent="0" algn="l" rtl="0">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364" name="Google Shape;364;p20"/>
          <p:cNvSpPr txBox="1">
            <a:spLocks noGrp="1"/>
          </p:cNvSpPr>
          <p:nvPr>
            <p:ph type="body" idx="2"/>
          </p:nvPr>
        </p:nvSpPr>
        <p:spPr>
          <a:xfrm>
            <a:off x="7372700" y="3014400"/>
            <a:ext cx="3167700" cy="1068300"/>
          </a:xfrm>
          <a:prstGeom prst="rect">
            <a:avLst/>
          </a:prstGeom>
        </p:spPr>
        <p:txBody>
          <a:bodyPr spcFirstLastPara="1" wrap="square" lIns="121900" tIns="121900" rIns="121900" bIns="121900" anchor="ctr" anchorCtr="0">
            <a:noAutofit/>
          </a:bodyPr>
          <a:lstStyle>
            <a:lvl1pPr marL="457200" lvl="0" indent="-342900">
              <a:lnSpc>
                <a:spcPct val="100000"/>
              </a:lnSpc>
              <a:spcBef>
                <a:spcPts val="0"/>
              </a:spcBef>
              <a:spcAft>
                <a:spcPts val="0"/>
              </a:spcAft>
              <a:buSzPts val="1800"/>
              <a:buChar char="●"/>
              <a:defRPr/>
            </a:lvl1pPr>
            <a:lvl2pPr marL="914400" lvl="1" indent="-342900">
              <a:lnSpc>
                <a:spcPct val="100000"/>
              </a:lnSpc>
              <a:spcBef>
                <a:spcPts val="0"/>
              </a:spcBef>
              <a:spcAft>
                <a:spcPts val="0"/>
              </a:spcAft>
              <a:buSzPts val="1800"/>
              <a:buChar char="○"/>
              <a:defRPr/>
            </a:lvl2pPr>
            <a:lvl3pPr marL="1371600" lvl="2" indent="-342900">
              <a:lnSpc>
                <a:spcPct val="100000"/>
              </a:lnSpc>
              <a:spcBef>
                <a:spcPts val="0"/>
              </a:spcBef>
              <a:spcAft>
                <a:spcPts val="0"/>
              </a:spcAft>
              <a:buSzPts val="1800"/>
              <a:buChar char="■"/>
              <a:defRPr/>
            </a:lvl3pPr>
            <a:lvl4pPr marL="1828800" lvl="3" indent="-342900">
              <a:lnSpc>
                <a:spcPct val="100000"/>
              </a:lnSpc>
              <a:spcBef>
                <a:spcPts val="0"/>
              </a:spcBef>
              <a:spcAft>
                <a:spcPts val="0"/>
              </a:spcAft>
              <a:buSzPts val="1800"/>
              <a:buChar char="●"/>
              <a:defRPr/>
            </a:lvl4pPr>
            <a:lvl5pPr marL="2286000" lvl="4" indent="-342900">
              <a:lnSpc>
                <a:spcPct val="100000"/>
              </a:lnSpc>
              <a:spcBef>
                <a:spcPts val="0"/>
              </a:spcBef>
              <a:spcAft>
                <a:spcPts val="0"/>
              </a:spcAft>
              <a:buSzPts val="1800"/>
              <a:buChar char="○"/>
              <a:defRPr/>
            </a:lvl5pPr>
            <a:lvl6pPr marL="2743200" lvl="5" indent="-342900">
              <a:lnSpc>
                <a:spcPct val="100000"/>
              </a:lnSpc>
              <a:spcBef>
                <a:spcPts val="0"/>
              </a:spcBef>
              <a:spcAft>
                <a:spcPts val="0"/>
              </a:spcAft>
              <a:buSzPts val="1800"/>
              <a:buChar char="■"/>
              <a:defRPr/>
            </a:lvl6pPr>
            <a:lvl7pPr marL="3200400" lvl="6" indent="-342900">
              <a:lnSpc>
                <a:spcPct val="100000"/>
              </a:lnSpc>
              <a:spcBef>
                <a:spcPts val="0"/>
              </a:spcBef>
              <a:spcAft>
                <a:spcPts val="0"/>
              </a:spcAft>
              <a:buSzPts val="1800"/>
              <a:buChar char="●"/>
              <a:defRPr/>
            </a:lvl7pPr>
            <a:lvl8pPr marL="3657600" lvl="7" indent="-342900">
              <a:lnSpc>
                <a:spcPct val="100000"/>
              </a:lnSpc>
              <a:spcBef>
                <a:spcPts val="0"/>
              </a:spcBef>
              <a:spcAft>
                <a:spcPts val="0"/>
              </a:spcAft>
              <a:buSzPts val="1800"/>
              <a:buChar char="○"/>
              <a:defRPr/>
            </a:lvl8pPr>
            <a:lvl9pPr marL="4114800" lvl="8" indent="-342900">
              <a:lnSpc>
                <a:spcPct val="100000"/>
              </a:lnSpc>
              <a:spcBef>
                <a:spcPts val="0"/>
              </a:spcBef>
              <a:spcAft>
                <a:spcPts val="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365"/>
        <p:cNvGrpSpPr/>
        <p:nvPr/>
      </p:nvGrpSpPr>
      <p:grpSpPr>
        <a:xfrm>
          <a:off x="0" y="0"/>
          <a:ext cx="0" cy="0"/>
          <a:chOff x="0" y="0"/>
          <a:chExt cx="0" cy="0"/>
        </a:xfrm>
      </p:grpSpPr>
      <p:grpSp>
        <p:nvGrpSpPr>
          <p:cNvPr id="366" name="Google Shape;366;p21"/>
          <p:cNvGrpSpPr/>
          <p:nvPr/>
        </p:nvGrpSpPr>
        <p:grpSpPr>
          <a:xfrm>
            <a:off x="0" y="0"/>
            <a:ext cx="12192000" cy="6858000"/>
            <a:chOff x="0" y="0"/>
            <a:chExt cx="12192000" cy="6858000"/>
          </a:xfrm>
        </p:grpSpPr>
        <p:sp>
          <p:nvSpPr>
            <p:cNvPr id="367" name="Google Shape;367;p21"/>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600" b="1">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lang="en" sz="3600" b="1">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lang="en" sz="3600" b="1">
                  <a:solidFill>
                    <a:srgbClr val="3F3F3F"/>
                  </a:solidFill>
                  <a:latin typeface="Poppins"/>
                  <a:ea typeface="Poppins"/>
                  <a:cs typeface="Poppins"/>
                  <a:sym typeface="Poppins"/>
                </a:rPr>
                <a:t>PowerPoint</a:t>
              </a: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r>
                <a:rPr lang="en" sz="3000" b="1">
                  <a:solidFill>
                    <a:srgbClr val="FFCB25"/>
                  </a:solidFill>
                  <a:latin typeface="Poppins"/>
                  <a:ea typeface="Poppins"/>
                  <a:cs typeface="Poppins"/>
                  <a:sym typeface="Poppins"/>
                </a:rPr>
                <a:t>NOT to be sold as is or modified!</a:t>
              </a:r>
              <a:endParaRPr sz="3000" b="1">
                <a:solidFill>
                  <a:srgbClr val="FFCB25"/>
                </a:solidFill>
                <a:latin typeface="Poppins"/>
                <a:ea typeface="Poppins"/>
                <a:cs typeface="Poppins"/>
                <a:sym typeface="Poppins"/>
              </a:endParaRPr>
            </a:p>
            <a:p>
              <a:pPr marL="0" lvl="0" indent="0" algn="l" rtl="0">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FAQ</a:t>
              </a:r>
              <a:r>
                <a:rPr lang="en" sz="4400" b="1">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marL="0" lvl="0" indent="0" algn="l" rtl="0">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369" name="Google Shape;369;p21"/>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370" name="Google Shape;370;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371" name="Google Shape;371;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372" name="Google Shape;372;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373" name="Google Shape;373;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374" name="Google Shape;374;p21"/>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solidFill>
                    <a:srgbClr val="252525"/>
                  </a:solidFill>
                  <a:latin typeface="Homemade Apple"/>
                  <a:ea typeface="Homemade Apple"/>
                  <a:cs typeface="Homemade Apple"/>
                  <a:sym typeface="Homemade Apple"/>
                </a:rPr>
                <a:t>Sharing is caring!</a:t>
              </a:r>
              <a:endParaRPr sz="2400" b="1">
                <a:solidFill>
                  <a:srgbClr val="252525"/>
                </a:solidFill>
                <a:latin typeface="Homemade Apple"/>
                <a:ea typeface="Homemade Apple"/>
                <a:cs typeface="Homemade Apple"/>
                <a:sym typeface="Homemade Apple"/>
              </a:endParaRPr>
            </a:p>
          </p:txBody>
        </p:sp>
      </p:grpSp>
      <p:pic>
        <p:nvPicPr>
          <p:cNvPr id="375" name="Google Shape;375;p21"/>
          <p:cNvPicPr preferRelativeResize="0"/>
          <p:nvPr/>
        </p:nvPicPr>
        <p:blipFill rotWithShape="1">
          <a:blip r:embed="rId11">
            <a:alphaModFix/>
          </a:blip>
          <a:srcRect t="16256" b="2090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162"/>
        <p:cNvGrpSpPr/>
        <p:nvPr/>
      </p:nvGrpSpPr>
      <p:grpSpPr>
        <a:xfrm>
          <a:off x="0" y="0"/>
          <a:ext cx="0" cy="0"/>
          <a:chOff x="0" y="0"/>
          <a:chExt cx="0" cy="0"/>
        </a:xfrm>
      </p:grpSpPr>
      <p:sp>
        <p:nvSpPr>
          <p:cNvPr id="163" name="Google Shape;163;p9"/>
          <p:cNvSpPr/>
          <p:nvPr/>
        </p:nvSpPr>
        <p:spPr>
          <a:xfrm>
            <a:off x="666000" y="604225"/>
            <a:ext cx="10932600" cy="5351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4" name="Google Shape;164;p9"/>
          <p:cNvGrpSpPr/>
          <p:nvPr/>
        </p:nvGrpSpPr>
        <p:grpSpPr>
          <a:xfrm>
            <a:off x="819246" y="714334"/>
            <a:ext cx="635280" cy="147600"/>
            <a:chOff x="2147366" y="4139382"/>
            <a:chExt cx="635280" cy="147600"/>
          </a:xfrm>
        </p:grpSpPr>
        <p:sp>
          <p:nvSpPr>
            <p:cNvPr id="165" name="Google Shape;165;p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 name="Google Shape;166;p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 name="Google Shape;167;p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8" name="Google Shape;168;p9"/>
          <p:cNvGrpSpPr/>
          <p:nvPr/>
        </p:nvGrpSpPr>
        <p:grpSpPr>
          <a:xfrm>
            <a:off x="8189023" y="5500363"/>
            <a:ext cx="3707096" cy="1137015"/>
            <a:chOff x="2176863" y="4518413"/>
            <a:chExt cx="5362500" cy="1301975"/>
          </a:xfrm>
        </p:grpSpPr>
        <p:sp>
          <p:nvSpPr>
            <p:cNvPr id="169" name="Google Shape;169;p9"/>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 name="Google Shape;170;p9"/>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171" name="Google Shape;171;p9"/>
          <p:cNvGrpSpPr/>
          <p:nvPr/>
        </p:nvGrpSpPr>
        <p:grpSpPr>
          <a:xfrm>
            <a:off x="8324759" y="5610447"/>
            <a:ext cx="635280" cy="147600"/>
            <a:chOff x="2147366" y="4139382"/>
            <a:chExt cx="635280" cy="147600"/>
          </a:xfrm>
        </p:grpSpPr>
        <p:sp>
          <p:nvSpPr>
            <p:cNvPr id="172" name="Google Shape;172;p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 name="Google Shape;173;p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 name="Google Shape;174;p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5" name="Google Shape;175;p9"/>
          <p:cNvSpPr txBox="1">
            <a:spLocks noGrp="1"/>
          </p:cNvSpPr>
          <p:nvPr>
            <p:ph type="title"/>
          </p:nvPr>
        </p:nvSpPr>
        <p:spPr>
          <a:xfrm>
            <a:off x="819250" y="1873525"/>
            <a:ext cx="106068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176" name="Google Shape;176;p9"/>
          <p:cNvSpPr txBox="1">
            <a:spLocks noGrp="1"/>
          </p:cNvSpPr>
          <p:nvPr>
            <p:ph type="subTitle" idx="1"/>
          </p:nvPr>
        </p:nvSpPr>
        <p:spPr>
          <a:xfrm>
            <a:off x="8070450" y="5758050"/>
            <a:ext cx="3754500" cy="717900"/>
          </a:xfrm>
          <a:prstGeom prst="rect">
            <a:avLst/>
          </a:prstGeom>
        </p:spPr>
        <p:txBody>
          <a:bodyPr spcFirstLastPara="1" wrap="square" lIns="121900" tIns="121900" rIns="121900" bIns="121900" anchor="ctr"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a:lvl2pPr>
            <a:lvl3pPr lvl="2" algn="r" rtl="0">
              <a:lnSpc>
                <a:spcPct val="100000"/>
              </a:lnSpc>
              <a:spcBef>
                <a:spcPts val="0"/>
              </a:spcBef>
              <a:spcAft>
                <a:spcPts val="0"/>
              </a:spcAft>
              <a:buSzPts val="1800"/>
              <a:buNone/>
              <a:defRPr/>
            </a:lvl3pPr>
            <a:lvl4pPr lvl="3" algn="r" rtl="0">
              <a:lnSpc>
                <a:spcPct val="100000"/>
              </a:lnSpc>
              <a:spcBef>
                <a:spcPts val="0"/>
              </a:spcBef>
              <a:spcAft>
                <a:spcPts val="0"/>
              </a:spcAft>
              <a:buSzPts val="1800"/>
              <a:buNone/>
              <a:defRPr/>
            </a:lvl4pPr>
            <a:lvl5pPr lvl="4" algn="r" rtl="0">
              <a:lnSpc>
                <a:spcPct val="100000"/>
              </a:lnSpc>
              <a:spcBef>
                <a:spcPts val="0"/>
              </a:spcBef>
              <a:spcAft>
                <a:spcPts val="0"/>
              </a:spcAft>
              <a:buSzPts val="1800"/>
              <a:buNone/>
              <a:defRPr/>
            </a:lvl5pPr>
            <a:lvl6pPr lvl="5" algn="r" rtl="0">
              <a:lnSpc>
                <a:spcPct val="100000"/>
              </a:lnSpc>
              <a:spcBef>
                <a:spcPts val="0"/>
              </a:spcBef>
              <a:spcAft>
                <a:spcPts val="0"/>
              </a:spcAft>
              <a:buSzPts val="1800"/>
              <a:buNone/>
              <a:defRPr/>
            </a:lvl6pPr>
            <a:lvl7pPr lvl="6" algn="r" rtl="0">
              <a:lnSpc>
                <a:spcPct val="100000"/>
              </a:lnSpc>
              <a:spcBef>
                <a:spcPts val="0"/>
              </a:spcBef>
              <a:spcAft>
                <a:spcPts val="0"/>
              </a:spcAft>
              <a:buSzPts val="1800"/>
              <a:buNone/>
              <a:defRPr/>
            </a:lvl7pPr>
            <a:lvl8pPr lvl="7" algn="r" rtl="0">
              <a:lnSpc>
                <a:spcPct val="100000"/>
              </a:lnSpc>
              <a:spcBef>
                <a:spcPts val="0"/>
              </a:spcBef>
              <a:spcAft>
                <a:spcPts val="0"/>
              </a:spcAft>
              <a:buSzPts val="1800"/>
              <a:buNone/>
              <a:defRPr/>
            </a:lvl8pPr>
            <a:lvl9pPr lvl="8" algn="r" rtl="0">
              <a:lnSpc>
                <a:spcPct val="100000"/>
              </a:lnSpc>
              <a:spcBef>
                <a:spcPts val="0"/>
              </a:spcBef>
              <a:spcAft>
                <a:spcPts val="0"/>
              </a:spcAft>
              <a:buSzPts val="1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177"/>
        <p:cNvGrpSpPr/>
        <p:nvPr/>
      </p:nvGrpSpPr>
      <p:grpSpPr>
        <a:xfrm>
          <a:off x="0" y="0"/>
          <a:ext cx="0" cy="0"/>
          <a:chOff x="0" y="0"/>
          <a:chExt cx="0" cy="0"/>
        </a:xfrm>
      </p:grpSpPr>
      <p:sp>
        <p:nvSpPr>
          <p:cNvPr id="178" name="Google Shape;178;p10"/>
          <p:cNvSpPr/>
          <p:nvPr/>
        </p:nvSpPr>
        <p:spPr>
          <a:xfrm>
            <a:off x="629700" y="604225"/>
            <a:ext cx="10932600" cy="5351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9" name="Google Shape;179;p10"/>
          <p:cNvGrpSpPr/>
          <p:nvPr/>
        </p:nvGrpSpPr>
        <p:grpSpPr>
          <a:xfrm>
            <a:off x="819246" y="714334"/>
            <a:ext cx="635280" cy="147600"/>
            <a:chOff x="2147366" y="4139382"/>
            <a:chExt cx="635280" cy="147600"/>
          </a:xfrm>
        </p:grpSpPr>
        <p:sp>
          <p:nvSpPr>
            <p:cNvPr id="180" name="Google Shape;180;p1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1" name="Google Shape;181;p1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1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3" name="Google Shape;183;p10"/>
          <p:cNvSpPr txBox="1">
            <a:spLocks noGrp="1"/>
          </p:cNvSpPr>
          <p:nvPr>
            <p:ph type="title"/>
          </p:nvPr>
        </p:nvSpPr>
        <p:spPr>
          <a:xfrm>
            <a:off x="781800" y="919825"/>
            <a:ext cx="10628400" cy="4720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2023C8-34B5-14A0-DF19-ECC6042977B7}"/>
              </a:ext>
            </a:extLst>
          </p:cNvPr>
          <p:cNvSpPr>
            <a:spLocks noGrp="1"/>
          </p:cNvSpPr>
          <p:nvPr>
            <p:ph type="title"/>
          </p:nvPr>
        </p:nvSpPr>
        <p:spPr>
          <a:xfrm>
            <a:off x="3049165" y="2401785"/>
            <a:ext cx="6093621" cy="1032604"/>
          </a:xfrm>
        </p:spPr>
        <p:txBody>
          <a:bodyPr/>
          <a:lstStyle/>
          <a:p>
            <a:r>
              <a:rPr lang="tr-TR" sz="8800" dirty="0">
                <a:highlight>
                  <a:srgbClr val="800080"/>
                </a:highlight>
              </a:rPr>
              <a:t>GRAFİKLER</a:t>
            </a:r>
          </a:p>
        </p:txBody>
      </p:sp>
      <p:sp>
        <p:nvSpPr>
          <p:cNvPr id="3" name="Alt Başlık 2">
            <a:extLst>
              <a:ext uri="{FF2B5EF4-FFF2-40B4-BE49-F238E27FC236}">
                <a16:creationId xmlns:a16="http://schemas.microsoft.com/office/drawing/2014/main" id="{598B5E8D-C9D7-F63F-4AEA-987FB15A2631}"/>
              </a:ext>
            </a:extLst>
          </p:cNvPr>
          <p:cNvSpPr>
            <a:spLocks noGrp="1"/>
          </p:cNvSpPr>
          <p:nvPr>
            <p:ph type="subTitle" idx="1"/>
          </p:nvPr>
        </p:nvSpPr>
        <p:spPr>
          <a:xfrm>
            <a:off x="5713472" y="4944121"/>
            <a:ext cx="4935600" cy="798000"/>
          </a:xfrm>
        </p:spPr>
        <p:txBody>
          <a:bodyPr/>
          <a:lstStyle/>
          <a:p>
            <a:pPr algn="ctr"/>
            <a:r>
              <a:rPr lang="tr-TR" sz="2000" i="1" dirty="0" err="1">
                <a:solidFill>
                  <a:schemeClr val="accent2"/>
                </a:solidFill>
              </a:rPr>
              <a:t>Bertu</a:t>
            </a:r>
            <a:r>
              <a:rPr lang="tr-TR" sz="2000" i="1" dirty="0">
                <a:solidFill>
                  <a:schemeClr val="accent2"/>
                </a:solidFill>
              </a:rPr>
              <a:t> Emir Deler</a:t>
            </a:r>
            <a:endParaRPr lang="tr-TR" dirty="0">
              <a:solidFill>
                <a:srgbClr val="FFFFFF"/>
              </a:solidFill>
            </a:endParaRPr>
          </a:p>
          <a:p>
            <a:pPr algn="ctr">
              <a:lnSpc>
                <a:spcPct val="114999"/>
              </a:lnSpc>
            </a:pPr>
            <a:r>
              <a:rPr lang="tr-TR" sz="2000" i="1" dirty="0">
                <a:solidFill>
                  <a:srgbClr val="BA94E9"/>
                </a:solidFill>
              </a:rPr>
              <a:t>2023481022</a:t>
            </a:r>
          </a:p>
        </p:txBody>
      </p:sp>
    </p:spTree>
    <p:extLst>
      <p:ext uri="{BB962C8B-B14F-4D97-AF65-F5344CB8AC3E}">
        <p14:creationId xmlns:p14="http://schemas.microsoft.com/office/powerpoint/2010/main" val="3637191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 Başlık 1">
            <a:extLst>
              <a:ext uri="{FF2B5EF4-FFF2-40B4-BE49-F238E27FC236}">
                <a16:creationId xmlns:a16="http://schemas.microsoft.com/office/drawing/2014/main" id="{1C2770C1-C37D-F71D-E678-E8967EA606AD}"/>
              </a:ext>
            </a:extLst>
          </p:cNvPr>
          <p:cNvSpPr>
            <a:spLocks noGrp="1"/>
          </p:cNvSpPr>
          <p:nvPr>
            <p:ph type="subTitle" idx="1"/>
          </p:nvPr>
        </p:nvSpPr>
        <p:spPr>
          <a:xfrm>
            <a:off x="7397350" y="5542150"/>
            <a:ext cx="5265800" cy="1124300"/>
          </a:xfrm>
        </p:spPr>
        <p:txBody>
          <a:bodyPr/>
          <a:lstStyle/>
          <a:p>
            <a:pPr algn="ctr"/>
            <a:r>
              <a:rPr lang="tr-TR" sz="2800" b="1" dirty="0">
                <a:solidFill>
                  <a:schemeClr val="accent2"/>
                </a:solidFill>
              </a:rPr>
              <a:t>7.2</a:t>
            </a:r>
          </a:p>
          <a:p>
            <a:pPr algn="ctr"/>
            <a:r>
              <a:rPr lang="tr-TR" sz="2800" b="1" dirty="0">
                <a:solidFill>
                  <a:srgbClr val="BA94E9"/>
                </a:solidFill>
              </a:rPr>
              <a:t>Grafik Gösterimi</a:t>
            </a:r>
          </a:p>
        </p:txBody>
      </p:sp>
      <p:sp>
        <p:nvSpPr>
          <p:cNvPr id="6" name="Google Shape;419;p26">
            <a:extLst>
              <a:ext uri="{FF2B5EF4-FFF2-40B4-BE49-F238E27FC236}">
                <a16:creationId xmlns:a16="http://schemas.microsoft.com/office/drawing/2014/main" id="{839DD7A6-3D82-33D1-F20D-977B4E4110EB}"/>
              </a:ext>
            </a:extLst>
          </p:cNvPr>
          <p:cNvSpPr txBox="1">
            <a:spLocks/>
          </p:cNvSpPr>
          <p:nvPr/>
        </p:nvSpPr>
        <p:spPr>
          <a:xfrm>
            <a:off x="807536" y="866969"/>
            <a:ext cx="10604079" cy="521061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200" dirty="0">
                <a:solidFill>
                  <a:schemeClr val="tx1"/>
                </a:solidFill>
              </a:rPr>
              <a:t>Hem </a:t>
            </a:r>
            <a:r>
              <a:rPr lang="en" sz="2200" dirty="0" err="1">
                <a:solidFill>
                  <a:schemeClr val="tx1"/>
                </a:solidFill>
              </a:rPr>
              <a:t>yönlendirilmiş</a:t>
            </a:r>
            <a:r>
              <a:rPr lang="en" sz="2200" dirty="0">
                <a:solidFill>
                  <a:schemeClr val="tx1"/>
                </a:solidFill>
              </a:rPr>
              <a:t> hem de </a:t>
            </a:r>
            <a:r>
              <a:rPr lang="en" sz="2200" dirty="0" err="1">
                <a:solidFill>
                  <a:schemeClr val="tx1"/>
                </a:solidFill>
              </a:rPr>
              <a:t>yönlendirilmemiş</a:t>
            </a:r>
            <a:r>
              <a:rPr lang="en" sz="2200" dirty="0">
                <a:solidFill>
                  <a:schemeClr val="tx1"/>
                </a:solidFill>
              </a:rPr>
              <a:t> </a:t>
            </a:r>
            <a:r>
              <a:rPr lang="en" sz="2200" dirty="0" err="1">
                <a:solidFill>
                  <a:schemeClr val="tx1"/>
                </a:solidFill>
              </a:rPr>
              <a:t>grafikler</a:t>
            </a:r>
            <a:r>
              <a:rPr lang="en" sz="2200" dirty="0">
                <a:solidFill>
                  <a:schemeClr val="tx1"/>
                </a:solidFill>
              </a:rPr>
              <a:t> </a:t>
            </a:r>
            <a:r>
              <a:rPr lang="en" sz="2200" dirty="0" err="1">
                <a:solidFill>
                  <a:schemeClr val="tx1"/>
                </a:solidFill>
              </a:rPr>
              <a:t>birçok</a:t>
            </a:r>
            <a:r>
              <a:rPr lang="en" sz="2200" dirty="0">
                <a:solidFill>
                  <a:schemeClr val="tx1"/>
                </a:solidFill>
              </a:rPr>
              <a:t> </a:t>
            </a:r>
            <a:r>
              <a:rPr lang="en" sz="2200" dirty="0" err="1">
                <a:solidFill>
                  <a:schemeClr val="tx1"/>
                </a:solidFill>
              </a:rPr>
              <a:t>farklı</a:t>
            </a:r>
            <a:r>
              <a:rPr lang="en" sz="2200" dirty="0">
                <a:solidFill>
                  <a:schemeClr val="tx1"/>
                </a:solidFill>
              </a:rPr>
              <a:t> </a:t>
            </a:r>
            <a:r>
              <a:rPr lang="en" sz="2200" dirty="0" err="1">
                <a:solidFill>
                  <a:schemeClr val="tx1"/>
                </a:solidFill>
              </a:rPr>
              <a:t>türde</a:t>
            </a:r>
            <a:r>
              <a:rPr lang="en" sz="2200" dirty="0">
                <a:solidFill>
                  <a:schemeClr val="tx1"/>
                </a:solidFill>
              </a:rPr>
              <a:t> </a:t>
            </a:r>
            <a:r>
              <a:rPr lang="en" sz="2200" dirty="0" err="1">
                <a:solidFill>
                  <a:schemeClr val="tx1"/>
                </a:solidFill>
              </a:rPr>
              <a:t>problemi</a:t>
            </a:r>
            <a:r>
              <a:rPr lang="en" sz="2200" dirty="0">
                <a:solidFill>
                  <a:schemeClr val="tx1"/>
                </a:solidFill>
              </a:rPr>
              <a:t> </a:t>
            </a:r>
            <a:r>
              <a:rPr lang="en" sz="2200" dirty="0" err="1">
                <a:solidFill>
                  <a:schemeClr val="tx1"/>
                </a:solidFill>
              </a:rPr>
              <a:t>modellemek</a:t>
            </a:r>
            <a:r>
              <a:rPr lang="en" sz="2200" dirty="0">
                <a:solidFill>
                  <a:schemeClr val="tx1"/>
                </a:solidFill>
              </a:rPr>
              <a:t> </a:t>
            </a:r>
            <a:r>
              <a:rPr lang="en" sz="2200" dirty="0" err="1">
                <a:solidFill>
                  <a:schemeClr val="tx1"/>
                </a:solidFill>
              </a:rPr>
              <a:t>için</a:t>
            </a:r>
            <a:r>
              <a:rPr lang="en" sz="2200" dirty="0">
                <a:solidFill>
                  <a:schemeClr val="tx1"/>
                </a:solidFill>
              </a:rPr>
              <a:t> </a:t>
            </a:r>
            <a:r>
              <a:rPr lang="en" sz="2200" dirty="0" err="1">
                <a:solidFill>
                  <a:schemeClr val="tx1"/>
                </a:solidFill>
              </a:rPr>
              <a:t>kullanılabilir</a:t>
            </a:r>
            <a:r>
              <a:rPr lang="en" sz="2200" dirty="0">
                <a:solidFill>
                  <a:schemeClr val="tx1"/>
                </a:solidFill>
              </a:rPr>
              <a:t>. </a:t>
            </a:r>
            <a:r>
              <a:rPr lang="en" sz="2200" dirty="0" err="1">
                <a:solidFill>
                  <a:schemeClr val="tx1"/>
                </a:solidFill>
              </a:rPr>
              <a:t>Şekil</a:t>
            </a:r>
            <a:r>
              <a:rPr lang="en" sz="2200" dirty="0">
                <a:solidFill>
                  <a:schemeClr val="tx1"/>
                </a:solidFill>
              </a:rPr>
              <a:t> 7.1'deki </a:t>
            </a:r>
            <a:r>
              <a:rPr lang="en" sz="2200" dirty="0" err="1">
                <a:solidFill>
                  <a:schemeClr val="tx1"/>
                </a:solidFill>
              </a:rPr>
              <a:t>grafik</a:t>
            </a:r>
            <a:r>
              <a:rPr lang="en" sz="2200" dirty="0">
                <a:solidFill>
                  <a:schemeClr val="tx1"/>
                </a:solidFill>
              </a:rPr>
              <a:t> </a:t>
            </a:r>
            <a:r>
              <a:rPr lang="en" sz="2200" dirty="0" err="1">
                <a:solidFill>
                  <a:schemeClr val="tx1"/>
                </a:solidFill>
              </a:rPr>
              <a:t>bir</a:t>
            </a:r>
            <a:r>
              <a:rPr lang="en" sz="2200" dirty="0">
                <a:solidFill>
                  <a:schemeClr val="tx1"/>
                </a:solidFill>
              </a:rPr>
              <a:t> </a:t>
            </a:r>
            <a:r>
              <a:rPr lang="en" sz="2200" dirty="0" err="1">
                <a:solidFill>
                  <a:schemeClr val="tx1"/>
                </a:solidFill>
              </a:rPr>
              <a:t>CPU'daki</a:t>
            </a:r>
            <a:r>
              <a:rPr lang="en" sz="2200" dirty="0">
                <a:solidFill>
                  <a:schemeClr val="tx1"/>
                </a:solidFill>
              </a:rPr>
              <a:t> </a:t>
            </a:r>
            <a:r>
              <a:rPr lang="en" sz="2200" dirty="0" err="1">
                <a:solidFill>
                  <a:schemeClr val="tx1"/>
                </a:solidFill>
              </a:rPr>
              <a:t>yazmaç</a:t>
            </a:r>
            <a:r>
              <a:rPr lang="en" sz="2200" dirty="0">
                <a:solidFill>
                  <a:schemeClr val="tx1"/>
                </a:solidFill>
              </a:rPr>
              <a:t> </a:t>
            </a:r>
            <a:r>
              <a:rPr lang="en" sz="2200" dirty="0" err="1">
                <a:solidFill>
                  <a:schemeClr val="tx1"/>
                </a:solidFill>
              </a:rPr>
              <a:t>tahsisini</a:t>
            </a:r>
            <a:r>
              <a:rPr lang="en" sz="2200" dirty="0">
                <a:solidFill>
                  <a:schemeClr val="tx1"/>
                </a:solidFill>
              </a:rPr>
              <a:t> </a:t>
            </a:r>
            <a:r>
              <a:rPr lang="en" sz="2200" dirty="0" err="1">
                <a:solidFill>
                  <a:schemeClr val="tx1"/>
                </a:solidFill>
              </a:rPr>
              <a:t>temsil</a:t>
            </a:r>
            <a:r>
              <a:rPr lang="en" sz="2200" dirty="0">
                <a:solidFill>
                  <a:schemeClr val="tx1"/>
                </a:solidFill>
              </a:rPr>
              <a:t> </a:t>
            </a:r>
            <a:r>
              <a:rPr lang="en" sz="2200" dirty="0" err="1">
                <a:solidFill>
                  <a:schemeClr val="tx1"/>
                </a:solidFill>
              </a:rPr>
              <a:t>edebilir</a:t>
            </a:r>
            <a:r>
              <a:rPr lang="en" sz="2200" dirty="0">
                <a:solidFill>
                  <a:schemeClr val="tx1"/>
                </a:solidFill>
              </a:rPr>
              <a:t>. </a:t>
            </a:r>
            <a:r>
              <a:rPr lang="en" sz="2200" dirty="0" err="1">
                <a:solidFill>
                  <a:schemeClr val="tx1"/>
                </a:solidFill>
              </a:rPr>
              <a:t>Köşeler</a:t>
            </a:r>
            <a:r>
              <a:rPr lang="en" sz="2200" dirty="0">
                <a:solidFill>
                  <a:schemeClr val="tx1"/>
                </a:solidFill>
              </a:rPr>
              <a:t> </a:t>
            </a:r>
            <a:r>
              <a:rPr lang="en" sz="2200" dirty="0" err="1">
                <a:solidFill>
                  <a:schemeClr val="tx1"/>
                </a:solidFill>
              </a:rPr>
              <a:t>sembolik</a:t>
            </a:r>
            <a:r>
              <a:rPr lang="en" sz="2200" dirty="0">
                <a:solidFill>
                  <a:schemeClr val="tx1"/>
                </a:solidFill>
              </a:rPr>
              <a:t> </a:t>
            </a:r>
            <a:r>
              <a:rPr lang="en" sz="2200" dirty="0" err="1">
                <a:solidFill>
                  <a:schemeClr val="tx1"/>
                </a:solidFill>
              </a:rPr>
              <a:t>olarak</a:t>
            </a:r>
            <a:r>
              <a:rPr lang="en" sz="2200" dirty="0">
                <a:solidFill>
                  <a:schemeClr val="tx1"/>
                </a:solidFill>
              </a:rPr>
              <a:t> </a:t>
            </a:r>
            <a:r>
              <a:rPr lang="en" sz="2200" dirty="0" err="1">
                <a:solidFill>
                  <a:schemeClr val="tx1"/>
                </a:solidFill>
              </a:rPr>
              <a:t>adlandırılmış</a:t>
            </a:r>
            <a:r>
              <a:rPr lang="en" sz="2200" dirty="0">
                <a:solidFill>
                  <a:schemeClr val="tx1"/>
                </a:solidFill>
              </a:rPr>
              <a:t> </a:t>
            </a:r>
            <a:r>
              <a:rPr lang="en" sz="2200" dirty="0" err="1">
                <a:solidFill>
                  <a:schemeClr val="tx1"/>
                </a:solidFill>
              </a:rPr>
              <a:t>kayıtları</a:t>
            </a:r>
            <a:r>
              <a:rPr lang="en" sz="2200" dirty="0">
                <a:solidFill>
                  <a:schemeClr val="tx1"/>
                </a:solidFill>
              </a:rPr>
              <a:t> </a:t>
            </a:r>
            <a:r>
              <a:rPr lang="en" sz="2200" dirty="0" err="1">
                <a:solidFill>
                  <a:schemeClr val="tx1"/>
                </a:solidFill>
              </a:rPr>
              <a:t>temsil</a:t>
            </a:r>
            <a:r>
              <a:rPr lang="en" sz="2200" dirty="0">
                <a:solidFill>
                  <a:schemeClr val="tx1"/>
                </a:solidFill>
              </a:rPr>
              <a:t> </a:t>
            </a:r>
            <a:r>
              <a:rPr lang="en" sz="2200" dirty="0" err="1">
                <a:solidFill>
                  <a:schemeClr val="tx1"/>
                </a:solidFill>
              </a:rPr>
              <a:t>edebilir</a:t>
            </a:r>
            <a:r>
              <a:rPr lang="en" sz="2200" dirty="0">
                <a:solidFill>
                  <a:schemeClr val="tx1"/>
                </a:solidFill>
              </a:rPr>
              <a:t> </a:t>
            </a:r>
            <a:r>
              <a:rPr lang="en" sz="2200" dirty="0" err="1">
                <a:solidFill>
                  <a:schemeClr val="tx1"/>
                </a:solidFill>
              </a:rPr>
              <a:t>ve</a:t>
            </a:r>
            <a:r>
              <a:rPr lang="en" sz="2200" dirty="0">
                <a:solidFill>
                  <a:schemeClr val="tx1"/>
                </a:solidFill>
              </a:rPr>
              <a:t> </a:t>
            </a:r>
            <a:r>
              <a:rPr lang="en" sz="2200" dirty="0" err="1">
                <a:solidFill>
                  <a:schemeClr val="tx1"/>
                </a:solidFill>
              </a:rPr>
              <a:t>aynı</a:t>
            </a:r>
            <a:r>
              <a:rPr lang="en" sz="2200" dirty="0">
                <a:solidFill>
                  <a:schemeClr val="tx1"/>
                </a:solidFill>
              </a:rPr>
              <a:t> </a:t>
            </a:r>
            <a:r>
              <a:rPr lang="en" sz="2200" dirty="0" err="1">
                <a:solidFill>
                  <a:schemeClr val="tx1"/>
                </a:solidFill>
              </a:rPr>
              <a:t>anda</a:t>
            </a:r>
            <a:r>
              <a:rPr lang="en" sz="2200" dirty="0">
                <a:solidFill>
                  <a:schemeClr val="tx1"/>
                </a:solidFill>
              </a:rPr>
              <a:t> </a:t>
            </a:r>
            <a:r>
              <a:rPr lang="en" sz="2200" dirty="0" err="1">
                <a:solidFill>
                  <a:schemeClr val="tx1"/>
                </a:solidFill>
              </a:rPr>
              <a:t>kullanımda</a:t>
            </a:r>
            <a:r>
              <a:rPr lang="en" sz="2200" dirty="0">
                <a:solidFill>
                  <a:schemeClr val="tx1"/>
                </a:solidFill>
              </a:rPr>
              <a:t> </a:t>
            </a:r>
            <a:r>
              <a:rPr lang="en" sz="2200" dirty="0" err="1">
                <a:solidFill>
                  <a:schemeClr val="tx1"/>
                </a:solidFill>
              </a:rPr>
              <a:t>olan</a:t>
            </a:r>
            <a:r>
              <a:rPr lang="en" sz="2200" dirty="0">
                <a:solidFill>
                  <a:schemeClr val="tx1"/>
                </a:solidFill>
              </a:rPr>
              <a:t> </a:t>
            </a:r>
            <a:r>
              <a:rPr lang="en" sz="2200" dirty="0" err="1">
                <a:solidFill>
                  <a:schemeClr val="tx1"/>
                </a:solidFill>
              </a:rPr>
              <a:t>iki</a:t>
            </a:r>
            <a:r>
              <a:rPr lang="en" sz="2200" dirty="0">
                <a:solidFill>
                  <a:schemeClr val="tx1"/>
                </a:solidFill>
              </a:rPr>
              <a:t> </a:t>
            </a:r>
            <a:r>
              <a:rPr lang="en" sz="2200" dirty="0" err="1">
                <a:solidFill>
                  <a:schemeClr val="tx1"/>
                </a:solidFill>
              </a:rPr>
              <a:t>kayıt</a:t>
            </a:r>
            <a:r>
              <a:rPr lang="en" sz="2200" dirty="0">
                <a:solidFill>
                  <a:schemeClr val="tx1"/>
                </a:solidFill>
              </a:rPr>
              <a:t> </a:t>
            </a:r>
            <a:r>
              <a:rPr lang="en" sz="2200" dirty="0" err="1">
                <a:solidFill>
                  <a:schemeClr val="tx1"/>
                </a:solidFill>
              </a:rPr>
              <a:t>arasında</a:t>
            </a:r>
            <a:r>
              <a:rPr lang="en" sz="2200" dirty="0">
                <a:solidFill>
                  <a:schemeClr val="tx1"/>
                </a:solidFill>
              </a:rPr>
              <a:t> </a:t>
            </a:r>
            <a:r>
              <a:rPr lang="en" sz="2200" dirty="0" err="1">
                <a:solidFill>
                  <a:schemeClr val="tx1"/>
                </a:solidFill>
              </a:rPr>
              <a:t>bir</a:t>
            </a:r>
            <a:r>
              <a:rPr lang="en" sz="2200" dirty="0">
                <a:solidFill>
                  <a:schemeClr val="tx1"/>
                </a:solidFill>
              </a:rPr>
              <a:t> </a:t>
            </a:r>
            <a:r>
              <a:rPr lang="en" sz="2200" dirty="0" err="1">
                <a:solidFill>
                  <a:schemeClr val="tx1"/>
                </a:solidFill>
              </a:rPr>
              <a:t>kenar</a:t>
            </a:r>
            <a:r>
              <a:rPr lang="en" sz="2200" dirty="0">
                <a:solidFill>
                  <a:schemeClr val="tx1"/>
                </a:solidFill>
              </a:rPr>
              <a:t> </a:t>
            </a:r>
            <a:r>
              <a:rPr lang="en" sz="2200" dirty="0" err="1">
                <a:solidFill>
                  <a:schemeClr val="tx1"/>
                </a:solidFill>
              </a:rPr>
              <a:t>olabilir</a:t>
            </a:r>
            <a:r>
              <a:rPr lang="en" sz="2200" dirty="0">
                <a:solidFill>
                  <a:schemeClr val="tx1"/>
                </a:solidFill>
              </a:rPr>
              <a:t>. </a:t>
            </a:r>
            <a:r>
              <a:rPr lang="en" sz="2200" dirty="0" err="1">
                <a:solidFill>
                  <a:schemeClr val="tx1"/>
                </a:solidFill>
              </a:rPr>
              <a:t>Sorulabilecek</a:t>
            </a:r>
            <a:r>
              <a:rPr lang="en" sz="2200" dirty="0">
                <a:solidFill>
                  <a:schemeClr val="tx1"/>
                </a:solidFill>
              </a:rPr>
              <a:t> </a:t>
            </a:r>
            <a:r>
              <a:rPr lang="en" sz="2200" dirty="0" err="1">
                <a:solidFill>
                  <a:schemeClr val="tx1"/>
                </a:solidFill>
              </a:rPr>
              <a:t>soru</a:t>
            </a:r>
            <a:r>
              <a:rPr lang="en" sz="2200" dirty="0">
                <a:solidFill>
                  <a:schemeClr val="tx1"/>
                </a:solidFill>
              </a:rPr>
              <a:t> </a:t>
            </a:r>
            <a:r>
              <a:rPr lang="en" sz="2200" dirty="0" err="1">
                <a:solidFill>
                  <a:schemeClr val="tx1"/>
                </a:solidFill>
              </a:rPr>
              <a:t>şudur</a:t>
            </a:r>
            <a:r>
              <a:rPr lang="en" sz="2200" dirty="0">
                <a:solidFill>
                  <a:schemeClr val="tx1"/>
                </a:solidFill>
              </a:rPr>
              <a:t>: "Bu </a:t>
            </a:r>
            <a:r>
              <a:rPr lang="en" sz="2200" dirty="0" err="1">
                <a:solidFill>
                  <a:schemeClr val="tx1"/>
                </a:solidFill>
              </a:rPr>
              <a:t>hesaplamanın</a:t>
            </a:r>
            <a:r>
              <a:rPr lang="en" sz="2200" dirty="0">
                <a:solidFill>
                  <a:schemeClr val="tx1"/>
                </a:solidFill>
              </a:rPr>
              <a:t> </a:t>
            </a:r>
            <a:r>
              <a:rPr lang="en" sz="2200" dirty="0" err="1">
                <a:solidFill>
                  <a:schemeClr val="tx1"/>
                </a:solidFill>
              </a:rPr>
              <a:t>sembolik</a:t>
            </a:r>
            <a:r>
              <a:rPr lang="en" sz="2200" dirty="0">
                <a:solidFill>
                  <a:schemeClr val="tx1"/>
                </a:solidFill>
              </a:rPr>
              <a:t> </a:t>
            </a:r>
            <a:r>
              <a:rPr lang="en" sz="2200" dirty="0" err="1">
                <a:solidFill>
                  <a:schemeClr val="tx1"/>
                </a:solidFill>
              </a:rPr>
              <a:t>yazmaçları</a:t>
            </a:r>
            <a:r>
              <a:rPr lang="en" sz="2200" dirty="0">
                <a:solidFill>
                  <a:schemeClr val="tx1"/>
                </a:solidFill>
              </a:rPr>
              <a:t> </a:t>
            </a:r>
            <a:r>
              <a:rPr lang="en" sz="2200" dirty="0" err="1">
                <a:solidFill>
                  <a:schemeClr val="tx1"/>
                </a:solidFill>
              </a:rPr>
              <a:t>için</a:t>
            </a:r>
            <a:r>
              <a:rPr lang="en" sz="2200" dirty="0">
                <a:solidFill>
                  <a:schemeClr val="tx1"/>
                </a:solidFill>
              </a:rPr>
              <a:t> </a:t>
            </a:r>
            <a:r>
              <a:rPr lang="en" sz="2200" dirty="0" err="1">
                <a:solidFill>
                  <a:schemeClr val="tx1"/>
                </a:solidFill>
              </a:rPr>
              <a:t>makinenin</a:t>
            </a:r>
            <a:r>
              <a:rPr lang="en" sz="2200" dirty="0">
                <a:solidFill>
                  <a:schemeClr val="tx1"/>
                </a:solidFill>
              </a:rPr>
              <a:t> </a:t>
            </a:r>
            <a:r>
              <a:rPr lang="en" sz="2200" dirty="0" err="1">
                <a:solidFill>
                  <a:schemeClr val="tx1"/>
                </a:solidFill>
              </a:rPr>
              <a:t>kaç</a:t>
            </a:r>
            <a:r>
              <a:rPr lang="en" sz="2200" dirty="0">
                <a:solidFill>
                  <a:schemeClr val="tx1"/>
                </a:solidFill>
              </a:rPr>
              <a:t> </a:t>
            </a:r>
            <a:r>
              <a:rPr lang="en" sz="2200" dirty="0" err="1">
                <a:solidFill>
                  <a:schemeClr val="tx1"/>
                </a:solidFill>
              </a:rPr>
              <a:t>fiziksel</a:t>
            </a:r>
            <a:r>
              <a:rPr lang="en" sz="2200" dirty="0">
                <a:solidFill>
                  <a:schemeClr val="tx1"/>
                </a:solidFill>
              </a:rPr>
              <a:t> </a:t>
            </a:r>
            <a:r>
              <a:rPr lang="en" sz="2200" dirty="0" err="1">
                <a:solidFill>
                  <a:schemeClr val="tx1"/>
                </a:solidFill>
              </a:rPr>
              <a:t>yazmacı</a:t>
            </a:r>
            <a:r>
              <a:rPr lang="en" sz="2200" dirty="0">
                <a:solidFill>
                  <a:schemeClr val="tx1"/>
                </a:solidFill>
              </a:rPr>
              <a:t> </a:t>
            </a:r>
            <a:r>
              <a:rPr lang="en" sz="2200" dirty="0" err="1">
                <a:solidFill>
                  <a:schemeClr val="tx1"/>
                </a:solidFill>
              </a:rPr>
              <a:t>gereklidir</a:t>
            </a:r>
            <a:r>
              <a:rPr lang="en" sz="2200" dirty="0">
                <a:solidFill>
                  <a:schemeClr val="tx1"/>
                </a:solidFill>
              </a:rPr>
              <a:t>?".</a:t>
            </a:r>
            <a:endParaRPr lang="tr-TR" dirty="0">
              <a:solidFill>
                <a:schemeClr val="tx1"/>
              </a:solidFill>
            </a:endParaRPr>
          </a:p>
          <a:p>
            <a:r>
              <a:rPr lang="en" sz="2200" err="1">
                <a:solidFill>
                  <a:schemeClr val="tx1"/>
                </a:solidFill>
              </a:rPr>
              <a:t>Kayıt</a:t>
            </a:r>
            <a:r>
              <a:rPr lang="en" sz="2200" dirty="0">
                <a:solidFill>
                  <a:schemeClr val="tx1"/>
                </a:solidFill>
              </a:rPr>
              <a:t> </a:t>
            </a:r>
            <a:r>
              <a:rPr lang="en" sz="2200" err="1">
                <a:solidFill>
                  <a:schemeClr val="tx1"/>
                </a:solidFill>
              </a:rPr>
              <a:t>tahsisi</a:t>
            </a:r>
            <a:r>
              <a:rPr lang="en" sz="2200" dirty="0">
                <a:solidFill>
                  <a:schemeClr val="tx1"/>
                </a:solidFill>
              </a:rPr>
              <a:t> </a:t>
            </a:r>
            <a:r>
              <a:rPr lang="en" sz="2200" err="1">
                <a:solidFill>
                  <a:schemeClr val="tx1"/>
                </a:solidFill>
              </a:rPr>
              <a:t>ve</a:t>
            </a:r>
            <a:r>
              <a:rPr lang="en" sz="2200" dirty="0">
                <a:solidFill>
                  <a:schemeClr val="tx1"/>
                </a:solidFill>
              </a:rPr>
              <a:t> </a:t>
            </a:r>
            <a:r>
              <a:rPr lang="en" sz="2200" err="1">
                <a:solidFill>
                  <a:schemeClr val="tx1"/>
                </a:solidFill>
              </a:rPr>
              <a:t>harita</a:t>
            </a:r>
            <a:r>
              <a:rPr lang="en" sz="2200" dirty="0">
                <a:solidFill>
                  <a:schemeClr val="tx1"/>
                </a:solidFill>
              </a:rPr>
              <a:t> </a:t>
            </a:r>
            <a:r>
              <a:rPr lang="en" sz="2200" err="1">
                <a:solidFill>
                  <a:schemeClr val="tx1"/>
                </a:solidFill>
              </a:rPr>
              <a:t>renklendirmenin</a:t>
            </a:r>
            <a:r>
              <a:rPr lang="en" sz="2200" dirty="0">
                <a:solidFill>
                  <a:schemeClr val="tx1"/>
                </a:solidFill>
              </a:rPr>
              <a:t> </a:t>
            </a:r>
            <a:r>
              <a:rPr lang="en" sz="2200" err="1">
                <a:solidFill>
                  <a:schemeClr val="tx1"/>
                </a:solidFill>
              </a:rPr>
              <a:t>aynı</a:t>
            </a:r>
            <a:r>
              <a:rPr lang="en" sz="2200" dirty="0">
                <a:solidFill>
                  <a:schemeClr val="tx1"/>
                </a:solidFill>
              </a:rPr>
              <a:t> </a:t>
            </a:r>
            <a:r>
              <a:rPr lang="en" sz="2200" err="1">
                <a:solidFill>
                  <a:schemeClr val="tx1"/>
                </a:solidFill>
              </a:rPr>
              <a:t>problemi</a:t>
            </a:r>
            <a:r>
              <a:rPr lang="en" sz="2200" dirty="0">
                <a:solidFill>
                  <a:schemeClr val="tx1"/>
                </a:solidFill>
              </a:rPr>
              <a:t> </a:t>
            </a:r>
            <a:r>
              <a:rPr lang="en" sz="2200" err="1">
                <a:solidFill>
                  <a:schemeClr val="tx1"/>
                </a:solidFill>
              </a:rPr>
              <a:t>temsil</a:t>
            </a:r>
            <a:r>
              <a:rPr lang="en" sz="2200" dirty="0">
                <a:solidFill>
                  <a:schemeClr val="tx1"/>
                </a:solidFill>
              </a:rPr>
              <a:t> </a:t>
            </a:r>
            <a:r>
              <a:rPr lang="en" sz="2200" err="1">
                <a:solidFill>
                  <a:schemeClr val="tx1"/>
                </a:solidFill>
              </a:rPr>
              <a:t>ettiği</a:t>
            </a:r>
            <a:r>
              <a:rPr lang="en" sz="2200" dirty="0">
                <a:solidFill>
                  <a:schemeClr val="tx1"/>
                </a:solidFill>
              </a:rPr>
              <a:t> </a:t>
            </a:r>
            <a:r>
              <a:rPr lang="en" sz="2200" err="1">
                <a:solidFill>
                  <a:schemeClr val="tx1"/>
                </a:solidFill>
              </a:rPr>
              <a:t>ortaya</a:t>
            </a:r>
            <a:r>
              <a:rPr lang="en" sz="2200" dirty="0">
                <a:solidFill>
                  <a:schemeClr val="tx1"/>
                </a:solidFill>
              </a:rPr>
              <a:t> </a:t>
            </a:r>
            <a:r>
              <a:rPr lang="en" sz="2200" err="1">
                <a:solidFill>
                  <a:schemeClr val="tx1"/>
                </a:solidFill>
              </a:rPr>
              <a:t>çıktı</a:t>
            </a:r>
            <a:r>
              <a:rPr lang="en" sz="2200" dirty="0">
                <a:solidFill>
                  <a:schemeClr val="tx1"/>
                </a:solidFill>
              </a:rPr>
              <a:t>. </a:t>
            </a:r>
            <a:r>
              <a:rPr lang="en" sz="2200" err="1">
                <a:solidFill>
                  <a:schemeClr val="tx1"/>
                </a:solidFill>
              </a:rPr>
              <a:t>Ayrıntıları</a:t>
            </a:r>
            <a:r>
              <a:rPr lang="en" sz="2200" dirty="0">
                <a:solidFill>
                  <a:schemeClr val="tx1"/>
                </a:solidFill>
              </a:rPr>
              <a:t> </a:t>
            </a:r>
            <a:r>
              <a:rPr lang="en" sz="2200" err="1">
                <a:solidFill>
                  <a:schemeClr val="tx1"/>
                </a:solidFill>
              </a:rPr>
              <a:t>soyutladığımızda</a:t>
            </a:r>
            <a:r>
              <a:rPr lang="en" sz="2200" dirty="0">
                <a:solidFill>
                  <a:schemeClr val="tx1"/>
                </a:solidFill>
              </a:rPr>
              <a:t>, </a:t>
            </a:r>
            <a:r>
              <a:rPr lang="en" sz="2200" err="1">
                <a:solidFill>
                  <a:schemeClr val="tx1"/>
                </a:solidFill>
              </a:rPr>
              <a:t>sorun</a:t>
            </a:r>
            <a:r>
              <a:rPr lang="en" sz="2200" dirty="0">
                <a:solidFill>
                  <a:schemeClr val="tx1"/>
                </a:solidFill>
              </a:rPr>
              <a:t> </a:t>
            </a:r>
            <a:r>
              <a:rPr lang="en" sz="2200" err="1">
                <a:solidFill>
                  <a:schemeClr val="tx1"/>
                </a:solidFill>
              </a:rPr>
              <a:t>bir</a:t>
            </a:r>
            <a:r>
              <a:rPr lang="en" sz="2200" dirty="0">
                <a:solidFill>
                  <a:schemeClr val="tx1"/>
                </a:solidFill>
              </a:rPr>
              <a:t> </a:t>
            </a:r>
            <a:r>
              <a:rPr lang="en" sz="2200" err="1">
                <a:solidFill>
                  <a:schemeClr val="tx1"/>
                </a:solidFill>
              </a:rPr>
              <a:t>grafik</a:t>
            </a:r>
            <a:r>
              <a:rPr lang="en" sz="2200" dirty="0">
                <a:solidFill>
                  <a:schemeClr val="tx1"/>
                </a:solidFill>
              </a:rPr>
              <a:t> </a:t>
            </a:r>
            <a:r>
              <a:rPr lang="en" sz="2200" err="1">
                <a:solidFill>
                  <a:schemeClr val="tx1"/>
                </a:solidFill>
              </a:rPr>
              <a:t>renklendirme</a:t>
            </a:r>
            <a:r>
              <a:rPr lang="en" sz="2200" dirty="0">
                <a:solidFill>
                  <a:schemeClr val="tx1"/>
                </a:solidFill>
              </a:rPr>
              <a:t> </a:t>
            </a:r>
            <a:r>
              <a:rPr lang="en" sz="2200" err="1">
                <a:solidFill>
                  <a:schemeClr val="tx1"/>
                </a:solidFill>
              </a:rPr>
              <a:t>sorununa</a:t>
            </a:r>
            <a:r>
              <a:rPr lang="en" sz="2200" dirty="0">
                <a:solidFill>
                  <a:schemeClr val="tx1"/>
                </a:solidFill>
              </a:rPr>
              <a:t> </a:t>
            </a:r>
            <a:r>
              <a:rPr lang="en" sz="2200" err="1">
                <a:solidFill>
                  <a:schemeClr val="tx1"/>
                </a:solidFill>
              </a:rPr>
              <a:t>indirgenir</a:t>
            </a:r>
            <a:r>
              <a:rPr lang="en" sz="2200" dirty="0">
                <a:solidFill>
                  <a:schemeClr val="tx1"/>
                </a:solidFill>
              </a:rPr>
              <a:t>. "</a:t>
            </a:r>
            <a:r>
              <a:rPr lang="en" sz="2200" err="1">
                <a:solidFill>
                  <a:schemeClr val="tx1"/>
                </a:solidFill>
              </a:rPr>
              <a:t>Haritayı</a:t>
            </a:r>
            <a:r>
              <a:rPr lang="en" sz="2200" dirty="0">
                <a:solidFill>
                  <a:schemeClr val="tx1"/>
                </a:solidFill>
              </a:rPr>
              <a:t> </a:t>
            </a:r>
            <a:r>
              <a:rPr lang="en" sz="2200" err="1">
                <a:solidFill>
                  <a:schemeClr val="tx1"/>
                </a:solidFill>
              </a:rPr>
              <a:t>renklendirmek</a:t>
            </a:r>
            <a:r>
              <a:rPr lang="en" sz="2200" dirty="0">
                <a:solidFill>
                  <a:schemeClr val="tx1"/>
                </a:solidFill>
              </a:rPr>
              <a:t> </a:t>
            </a:r>
            <a:r>
              <a:rPr lang="en" sz="2200" err="1">
                <a:solidFill>
                  <a:schemeClr val="tx1"/>
                </a:solidFill>
              </a:rPr>
              <a:t>için</a:t>
            </a:r>
            <a:r>
              <a:rPr lang="en" sz="2200" dirty="0">
                <a:solidFill>
                  <a:schemeClr val="tx1"/>
                </a:solidFill>
              </a:rPr>
              <a:t> </a:t>
            </a:r>
            <a:r>
              <a:rPr lang="en" sz="2200" err="1">
                <a:solidFill>
                  <a:schemeClr val="tx1"/>
                </a:solidFill>
              </a:rPr>
              <a:t>kaç</a:t>
            </a:r>
            <a:r>
              <a:rPr lang="en" sz="2200" dirty="0">
                <a:solidFill>
                  <a:schemeClr val="tx1"/>
                </a:solidFill>
              </a:rPr>
              <a:t> </a:t>
            </a:r>
            <a:r>
              <a:rPr lang="en" sz="2200" err="1">
                <a:solidFill>
                  <a:schemeClr val="tx1"/>
                </a:solidFill>
              </a:rPr>
              <a:t>renk</a:t>
            </a:r>
            <a:r>
              <a:rPr lang="en" sz="2200" dirty="0">
                <a:solidFill>
                  <a:schemeClr val="tx1"/>
                </a:solidFill>
              </a:rPr>
              <a:t> </a:t>
            </a:r>
            <a:r>
              <a:rPr lang="en" sz="2200" err="1">
                <a:solidFill>
                  <a:schemeClr val="tx1"/>
                </a:solidFill>
              </a:rPr>
              <a:t>gereklidir</a:t>
            </a:r>
            <a:r>
              <a:rPr lang="en" sz="2200" dirty="0">
                <a:solidFill>
                  <a:schemeClr val="tx1"/>
                </a:solidFill>
              </a:rPr>
              <a:t>?" </a:t>
            </a:r>
            <a:r>
              <a:rPr lang="en" sz="2200" err="1">
                <a:solidFill>
                  <a:schemeClr val="tx1"/>
                </a:solidFill>
              </a:rPr>
              <a:t>sorusuna</a:t>
            </a:r>
            <a:r>
              <a:rPr lang="en" sz="2200" dirty="0">
                <a:solidFill>
                  <a:schemeClr val="tx1"/>
                </a:solidFill>
              </a:rPr>
              <a:t> </a:t>
            </a:r>
            <a:r>
              <a:rPr lang="en" sz="2200" err="1">
                <a:solidFill>
                  <a:schemeClr val="tx1"/>
                </a:solidFill>
              </a:rPr>
              <a:t>verilecek</a:t>
            </a:r>
            <a:r>
              <a:rPr lang="en" sz="2200" dirty="0">
                <a:solidFill>
                  <a:schemeClr val="tx1"/>
                </a:solidFill>
              </a:rPr>
              <a:t> </a:t>
            </a:r>
            <a:r>
              <a:rPr lang="en" sz="2200" err="1">
                <a:solidFill>
                  <a:schemeClr val="tx1"/>
                </a:solidFill>
              </a:rPr>
              <a:t>bir</a:t>
            </a:r>
            <a:r>
              <a:rPr lang="en" sz="2200" dirty="0">
                <a:solidFill>
                  <a:schemeClr val="tx1"/>
                </a:solidFill>
              </a:rPr>
              <a:t> </a:t>
            </a:r>
            <a:r>
              <a:rPr lang="en" sz="2200" err="1">
                <a:solidFill>
                  <a:schemeClr val="tx1"/>
                </a:solidFill>
              </a:rPr>
              <a:t>cevap</a:t>
            </a:r>
            <a:r>
              <a:rPr lang="en" sz="2200" dirty="0">
                <a:solidFill>
                  <a:schemeClr val="tx1"/>
                </a:solidFill>
              </a:rPr>
              <a:t> "Bu </a:t>
            </a:r>
            <a:r>
              <a:rPr lang="en" sz="2200" err="1">
                <a:solidFill>
                  <a:schemeClr val="tx1"/>
                </a:solidFill>
              </a:rPr>
              <a:t>hesaplama</a:t>
            </a:r>
            <a:r>
              <a:rPr lang="en" sz="2200" dirty="0">
                <a:solidFill>
                  <a:schemeClr val="tx1"/>
                </a:solidFill>
              </a:rPr>
              <a:t> </a:t>
            </a:r>
            <a:r>
              <a:rPr lang="en" sz="2200" err="1">
                <a:solidFill>
                  <a:schemeClr val="tx1"/>
                </a:solidFill>
              </a:rPr>
              <a:t>için</a:t>
            </a:r>
            <a:r>
              <a:rPr lang="en" sz="2200" dirty="0">
                <a:solidFill>
                  <a:schemeClr val="tx1"/>
                </a:solidFill>
              </a:rPr>
              <a:t> </a:t>
            </a:r>
            <a:r>
              <a:rPr lang="en" sz="2200" err="1">
                <a:solidFill>
                  <a:schemeClr val="tx1"/>
                </a:solidFill>
              </a:rPr>
              <a:t>kaç</a:t>
            </a:r>
            <a:r>
              <a:rPr lang="en" sz="2200" dirty="0">
                <a:solidFill>
                  <a:schemeClr val="tx1"/>
                </a:solidFill>
              </a:rPr>
              <a:t> </a:t>
            </a:r>
            <a:r>
              <a:rPr lang="en" sz="2200" err="1">
                <a:solidFill>
                  <a:schemeClr val="tx1"/>
                </a:solidFill>
              </a:rPr>
              <a:t>fiziksel</a:t>
            </a:r>
            <a:r>
              <a:rPr lang="en" sz="2200" dirty="0">
                <a:solidFill>
                  <a:schemeClr val="tx1"/>
                </a:solidFill>
              </a:rPr>
              <a:t> </a:t>
            </a:r>
            <a:r>
              <a:rPr lang="en" sz="2200" err="1">
                <a:solidFill>
                  <a:schemeClr val="tx1"/>
                </a:solidFill>
              </a:rPr>
              <a:t>yazmaç</a:t>
            </a:r>
            <a:r>
              <a:rPr lang="en" sz="2200" dirty="0">
                <a:solidFill>
                  <a:schemeClr val="tx1"/>
                </a:solidFill>
              </a:rPr>
              <a:t> </a:t>
            </a:r>
            <a:r>
              <a:rPr lang="en" sz="2200" err="1">
                <a:solidFill>
                  <a:schemeClr val="tx1"/>
                </a:solidFill>
              </a:rPr>
              <a:t>gereklidir</a:t>
            </a:r>
            <a:r>
              <a:rPr lang="en" sz="2200" dirty="0">
                <a:solidFill>
                  <a:schemeClr val="tx1"/>
                </a:solidFill>
              </a:rPr>
              <a:t>?" </a:t>
            </a:r>
            <a:r>
              <a:rPr lang="en" sz="2200" err="1">
                <a:solidFill>
                  <a:schemeClr val="tx1"/>
                </a:solidFill>
              </a:rPr>
              <a:t>sorusuna</a:t>
            </a:r>
            <a:r>
              <a:rPr lang="en" sz="2200" dirty="0">
                <a:solidFill>
                  <a:schemeClr val="tx1"/>
                </a:solidFill>
              </a:rPr>
              <a:t> da </a:t>
            </a:r>
            <a:r>
              <a:rPr lang="en" sz="2200" err="1">
                <a:solidFill>
                  <a:schemeClr val="tx1"/>
                </a:solidFill>
              </a:rPr>
              <a:t>cevap</a:t>
            </a:r>
            <a:r>
              <a:rPr lang="en" sz="2200" dirty="0">
                <a:solidFill>
                  <a:schemeClr val="tx1"/>
                </a:solidFill>
              </a:rPr>
              <a:t> </a:t>
            </a:r>
            <a:r>
              <a:rPr lang="en" sz="2200" err="1">
                <a:solidFill>
                  <a:schemeClr val="tx1"/>
                </a:solidFill>
              </a:rPr>
              <a:t>verecektir</a:t>
            </a:r>
            <a:r>
              <a:rPr lang="en" sz="2200" dirty="0">
                <a:solidFill>
                  <a:schemeClr val="tx1"/>
                </a:solidFill>
              </a:rPr>
              <a:t>.</a:t>
            </a:r>
          </a:p>
          <a:p>
            <a:r>
              <a:rPr lang="en" sz="2200" dirty="0" err="1">
                <a:solidFill>
                  <a:schemeClr val="tx1"/>
                </a:solidFill>
              </a:rPr>
              <a:t>Ağırlıklı</a:t>
            </a:r>
            <a:r>
              <a:rPr lang="en" sz="2200" dirty="0">
                <a:solidFill>
                  <a:schemeClr val="tx1"/>
                </a:solidFill>
              </a:rPr>
              <a:t> </a:t>
            </a:r>
            <a:r>
              <a:rPr lang="en" sz="2200" dirty="0" err="1">
                <a:solidFill>
                  <a:schemeClr val="tx1"/>
                </a:solidFill>
              </a:rPr>
              <a:t>çizge</a:t>
            </a:r>
            <a:r>
              <a:rPr lang="en" sz="2200" dirty="0">
                <a:solidFill>
                  <a:schemeClr val="tx1"/>
                </a:solidFill>
              </a:rPr>
              <a:t>, her </a:t>
            </a:r>
            <a:r>
              <a:rPr lang="en" sz="2200" dirty="0" err="1">
                <a:solidFill>
                  <a:schemeClr val="tx1"/>
                </a:solidFill>
              </a:rPr>
              <a:t>kenara</a:t>
            </a:r>
            <a:r>
              <a:rPr lang="en" sz="2200" dirty="0">
                <a:solidFill>
                  <a:schemeClr val="tx1"/>
                </a:solidFill>
              </a:rPr>
              <a:t> </a:t>
            </a:r>
            <a:r>
              <a:rPr lang="en" sz="2200" dirty="0" err="1">
                <a:solidFill>
                  <a:schemeClr val="tx1"/>
                </a:solidFill>
              </a:rPr>
              <a:t>bir</a:t>
            </a:r>
            <a:r>
              <a:rPr lang="en" sz="2200" dirty="0">
                <a:solidFill>
                  <a:schemeClr val="tx1"/>
                </a:solidFill>
              </a:rPr>
              <a:t> </a:t>
            </a:r>
            <a:r>
              <a:rPr lang="en" sz="2200" dirty="0" err="1">
                <a:solidFill>
                  <a:schemeClr val="tx1"/>
                </a:solidFill>
              </a:rPr>
              <a:t>ağırlık</a:t>
            </a:r>
            <a:r>
              <a:rPr lang="en" sz="2200" dirty="0">
                <a:solidFill>
                  <a:schemeClr val="tx1"/>
                </a:solidFill>
              </a:rPr>
              <a:t> </a:t>
            </a:r>
            <a:r>
              <a:rPr lang="en" sz="2200" dirty="0" err="1">
                <a:solidFill>
                  <a:schemeClr val="tx1"/>
                </a:solidFill>
              </a:rPr>
              <a:t>atan</a:t>
            </a:r>
            <a:r>
              <a:rPr lang="en" sz="2200" dirty="0">
                <a:solidFill>
                  <a:schemeClr val="tx1"/>
                </a:solidFill>
              </a:rPr>
              <a:t> </a:t>
            </a:r>
            <a:r>
              <a:rPr lang="en" sz="2200" dirty="0" err="1">
                <a:solidFill>
                  <a:schemeClr val="tx1"/>
                </a:solidFill>
              </a:rPr>
              <a:t>bir</a:t>
            </a:r>
            <a:r>
              <a:rPr lang="en" sz="2200" dirty="0">
                <a:solidFill>
                  <a:schemeClr val="tx1"/>
                </a:solidFill>
              </a:rPr>
              <a:t> </a:t>
            </a:r>
            <a:r>
              <a:rPr lang="en" sz="2200" dirty="0" err="1">
                <a:solidFill>
                  <a:schemeClr val="tx1"/>
                </a:solidFill>
              </a:rPr>
              <a:t>çizgedir</a:t>
            </a:r>
            <a:r>
              <a:rPr lang="en" sz="2200" dirty="0">
                <a:solidFill>
                  <a:schemeClr val="tx1"/>
                </a:solidFill>
              </a:rPr>
              <a:t>. Daha </a:t>
            </a:r>
            <a:r>
              <a:rPr lang="en" sz="2200" dirty="0" err="1">
                <a:solidFill>
                  <a:schemeClr val="tx1"/>
                </a:solidFill>
              </a:rPr>
              <a:t>açık</a:t>
            </a:r>
            <a:r>
              <a:rPr lang="en" sz="2200" dirty="0">
                <a:solidFill>
                  <a:schemeClr val="tx1"/>
                </a:solidFill>
              </a:rPr>
              <a:t> </a:t>
            </a:r>
            <a:r>
              <a:rPr lang="en" sz="2200" dirty="0" err="1">
                <a:solidFill>
                  <a:schemeClr val="tx1"/>
                </a:solidFill>
              </a:rPr>
              <a:t>bir</a:t>
            </a:r>
            <a:r>
              <a:rPr lang="en" sz="2200" dirty="0">
                <a:solidFill>
                  <a:schemeClr val="tx1"/>
                </a:solidFill>
              </a:rPr>
              <a:t> </a:t>
            </a:r>
            <a:r>
              <a:rPr lang="en" sz="2200" dirty="0" err="1">
                <a:solidFill>
                  <a:schemeClr val="tx1"/>
                </a:solidFill>
              </a:rPr>
              <a:t>ifadeyle</a:t>
            </a:r>
            <a:r>
              <a:rPr lang="en" sz="2200" dirty="0">
                <a:solidFill>
                  <a:schemeClr val="tx1"/>
                </a:solidFill>
              </a:rPr>
              <a:t>, </a:t>
            </a:r>
            <a:r>
              <a:rPr lang="en" sz="2200" dirty="0" err="1">
                <a:solidFill>
                  <a:schemeClr val="tx1"/>
                </a:solidFill>
              </a:rPr>
              <a:t>ağırlıklı</a:t>
            </a:r>
            <a:r>
              <a:rPr lang="en" sz="2200" dirty="0">
                <a:solidFill>
                  <a:schemeClr val="tx1"/>
                </a:solidFill>
              </a:rPr>
              <a:t> </a:t>
            </a:r>
            <a:r>
              <a:rPr lang="en" sz="2200" dirty="0" err="1">
                <a:solidFill>
                  <a:schemeClr val="tx1"/>
                </a:solidFill>
              </a:rPr>
              <a:t>bir</a:t>
            </a:r>
            <a:r>
              <a:rPr lang="en" sz="2200" dirty="0">
                <a:solidFill>
                  <a:schemeClr val="tx1"/>
                </a:solidFill>
              </a:rPr>
              <a:t> </a:t>
            </a:r>
            <a:r>
              <a:rPr lang="en" sz="2200" dirty="0" err="1">
                <a:solidFill>
                  <a:schemeClr val="tx1"/>
                </a:solidFill>
              </a:rPr>
              <a:t>çizge</a:t>
            </a:r>
            <a:r>
              <a:rPr lang="en" sz="2200" dirty="0">
                <a:solidFill>
                  <a:schemeClr val="tx1"/>
                </a:solidFill>
              </a:rPr>
              <a:t> G = (</a:t>
            </a:r>
            <a:r>
              <a:rPr lang="en" sz="2200" dirty="0" err="1">
                <a:solidFill>
                  <a:schemeClr val="tx1"/>
                </a:solidFill>
              </a:rPr>
              <a:t>V,E,w</a:t>
            </a:r>
            <a:r>
              <a:rPr lang="en" sz="2200" dirty="0">
                <a:solidFill>
                  <a:schemeClr val="tx1"/>
                </a:solidFill>
              </a:rPr>
              <a:t>), </a:t>
            </a:r>
            <a:r>
              <a:rPr lang="en" sz="2200" dirty="0" err="1">
                <a:solidFill>
                  <a:schemeClr val="tx1"/>
                </a:solidFill>
              </a:rPr>
              <a:t>verilen</a:t>
            </a:r>
            <a:r>
              <a:rPr lang="en" sz="2200" dirty="0">
                <a:solidFill>
                  <a:schemeClr val="tx1"/>
                </a:solidFill>
              </a:rPr>
              <a:t> </a:t>
            </a:r>
            <a:r>
              <a:rPr lang="en" sz="2200" dirty="0" err="1">
                <a:solidFill>
                  <a:schemeClr val="tx1"/>
                </a:solidFill>
              </a:rPr>
              <a:t>köşeler</a:t>
            </a:r>
            <a:r>
              <a:rPr lang="en" sz="2200" dirty="0">
                <a:solidFill>
                  <a:schemeClr val="tx1"/>
                </a:solidFill>
              </a:rPr>
              <a:t> </a:t>
            </a:r>
            <a:r>
              <a:rPr lang="en" sz="2200" dirty="0" err="1">
                <a:solidFill>
                  <a:schemeClr val="tx1"/>
                </a:solidFill>
              </a:rPr>
              <a:t>kümesi</a:t>
            </a:r>
            <a:r>
              <a:rPr lang="en" sz="2200" dirty="0">
                <a:solidFill>
                  <a:schemeClr val="tx1"/>
                </a:solidFill>
              </a:rPr>
              <a:t> V </a:t>
            </a:r>
            <a:r>
              <a:rPr lang="en" sz="2200" dirty="0" err="1">
                <a:solidFill>
                  <a:schemeClr val="tx1"/>
                </a:solidFill>
              </a:rPr>
              <a:t>ve</a:t>
            </a:r>
            <a:r>
              <a:rPr lang="en" sz="2200" dirty="0">
                <a:solidFill>
                  <a:schemeClr val="tx1"/>
                </a:solidFill>
              </a:rPr>
              <a:t> </a:t>
            </a:r>
            <a:r>
              <a:rPr lang="en" sz="2200" dirty="0" err="1">
                <a:solidFill>
                  <a:schemeClr val="tx1"/>
                </a:solidFill>
              </a:rPr>
              <a:t>kenarler</a:t>
            </a:r>
            <a:r>
              <a:rPr lang="en" sz="2200" dirty="0">
                <a:solidFill>
                  <a:schemeClr val="tx1"/>
                </a:solidFill>
              </a:rPr>
              <a:t> </a:t>
            </a:r>
            <a:r>
              <a:rPr lang="en" sz="2200" dirty="0" err="1">
                <a:solidFill>
                  <a:schemeClr val="tx1"/>
                </a:solidFill>
              </a:rPr>
              <a:t>kümesi</a:t>
            </a:r>
            <a:r>
              <a:rPr lang="en" sz="2200" dirty="0">
                <a:solidFill>
                  <a:schemeClr val="tx1"/>
                </a:solidFill>
              </a:rPr>
              <a:t> E </a:t>
            </a:r>
            <a:r>
              <a:rPr lang="en" sz="2200" dirty="0" err="1">
                <a:solidFill>
                  <a:schemeClr val="tx1"/>
                </a:solidFill>
              </a:rPr>
              <a:t>olan</a:t>
            </a:r>
            <a:r>
              <a:rPr lang="en" sz="2200" dirty="0">
                <a:solidFill>
                  <a:schemeClr val="tx1"/>
                </a:solidFill>
              </a:rPr>
              <a:t> </a:t>
            </a:r>
            <a:r>
              <a:rPr lang="en" sz="2200" dirty="0" err="1">
                <a:solidFill>
                  <a:schemeClr val="tx1"/>
                </a:solidFill>
              </a:rPr>
              <a:t>çizgedir</a:t>
            </a:r>
            <a:r>
              <a:rPr lang="en" sz="2200" dirty="0">
                <a:solidFill>
                  <a:schemeClr val="tx1"/>
                </a:solidFill>
              </a:rPr>
              <a:t>.</a:t>
            </a:r>
          </a:p>
        </p:txBody>
      </p:sp>
    </p:spTree>
    <p:extLst>
      <p:ext uri="{BB962C8B-B14F-4D97-AF65-F5344CB8AC3E}">
        <p14:creationId xmlns:p14="http://schemas.microsoft.com/office/powerpoint/2010/main" val="677055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 Başlık 1">
            <a:extLst>
              <a:ext uri="{FF2B5EF4-FFF2-40B4-BE49-F238E27FC236}">
                <a16:creationId xmlns:a16="http://schemas.microsoft.com/office/drawing/2014/main" id="{1C2770C1-C37D-F71D-E678-E8967EA606AD}"/>
              </a:ext>
            </a:extLst>
          </p:cNvPr>
          <p:cNvSpPr>
            <a:spLocks noGrp="1"/>
          </p:cNvSpPr>
          <p:nvPr>
            <p:ph type="subTitle" idx="1"/>
          </p:nvPr>
        </p:nvSpPr>
        <p:spPr>
          <a:xfrm>
            <a:off x="7397350" y="5542150"/>
            <a:ext cx="5265800" cy="1124300"/>
          </a:xfrm>
        </p:spPr>
        <p:txBody>
          <a:bodyPr/>
          <a:lstStyle/>
          <a:p>
            <a:pPr algn="ctr"/>
            <a:r>
              <a:rPr lang="tr-TR" sz="2800" b="1" dirty="0">
                <a:solidFill>
                  <a:schemeClr val="accent2"/>
                </a:solidFill>
              </a:rPr>
              <a:t>7.2</a:t>
            </a:r>
          </a:p>
          <a:p>
            <a:pPr algn="ctr"/>
            <a:r>
              <a:rPr lang="tr-TR" sz="2800" b="1" dirty="0">
                <a:solidFill>
                  <a:srgbClr val="BA94E9"/>
                </a:solidFill>
              </a:rPr>
              <a:t>Grafik Gösterimi</a:t>
            </a:r>
          </a:p>
        </p:txBody>
      </p:sp>
      <p:sp>
        <p:nvSpPr>
          <p:cNvPr id="6" name="Google Shape;419;p26">
            <a:extLst>
              <a:ext uri="{FF2B5EF4-FFF2-40B4-BE49-F238E27FC236}">
                <a16:creationId xmlns:a16="http://schemas.microsoft.com/office/drawing/2014/main" id="{839DD7A6-3D82-33D1-F20D-977B4E4110EB}"/>
              </a:ext>
            </a:extLst>
          </p:cNvPr>
          <p:cNvSpPr txBox="1">
            <a:spLocks/>
          </p:cNvSpPr>
          <p:nvPr/>
        </p:nvSpPr>
        <p:spPr>
          <a:xfrm>
            <a:off x="932227" y="1254896"/>
            <a:ext cx="10604079" cy="521061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dirty="0">
                <a:solidFill>
                  <a:schemeClr val="tx1"/>
                </a:solidFill>
              </a:rPr>
              <a:t>Ek </a:t>
            </a:r>
            <a:r>
              <a:rPr lang="en" sz="2800" dirty="0" err="1">
                <a:solidFill>
                  <a:schemeClr val="tx1"/>
                </a:solidFill>
              </a:rPr>
              <a:t>olarak</a:t>
            </a:r>
            <a:r>
              <a:rPr lang="en" sz="2800" dirty="0">
                <a:solidFill>
                  <a:schemeClr val="tx1"/>
                </a:solidFill>
              </a:rPr>
              <a:t>, </a:t>
            </a:r>
            <a:r>
              <a:rPr lang="en" sz="2800" dirty="0" err="1">
                <a:solidFill>
                  <a:schemeClr val="tx1"/>
                </a:solidFill>
              </a:rPr>
              <a:t>ağırlıklı</a:t>
            </a:r>
            <a:r>
              <a:rPr lang="en" sz="2800" dirty="0">
                <a:solidFill>
                  <a:schemeClr val="tx1"/>
                </a:solidFill>
              </a:rPr>
              <a:t> </a:t>
            </a:r>
            <a:r>
              <a:rPr lang="en" sz="2800" dirty="0" err="1">
                <a:solidFill>
                  <a:schemeClr val="tx1"/>
                </a:solidFill>
              </a:rPr>
              <a:t>bir</a:t>
            </a:r>
            <a:r>
              <a:rPr lang="en" sz="2800" dirty="0">
                <a:solidFill>
                  <a:schemeClr val="tx1"/>
                </a:solidFill>
              </a:rPr>
              <a:t> </a:t>
            </a:r>
            <a:r>
              <a:rPr lang="en" sz="2800" dirty="0" err="1">
                <a:solidFill>
                  <a:schemeClr val="tx1"/>
                </a:solidFill>
              </a:rPr>
              <a:t>çizge</a:t>
            </a:r>
            <a:r>
              <a:rPr lang="en" sz="2800" dirty="0">
                <a:solidFill>
                  <a:schemeClr val="tx1"/>
                </a:solidFill>
              </a:rPr>
              <a:t>, </a:t>
            </a:r>
            <a:r>
              <a:rPr lang="en" sz="2800" dirty="0" err="1">
                <a:solidFill>
                  <a:schemeClr val="tx1"/>
                </a:solidFill>
              </a:rPr>
              <a:t>kenarları</a:t>
            </a:r>
            <a:r>
              <a:rPr lang="en" sz="2800" dirty="0">
                <a:solidFill>
                  <a:schemeClr val="tx1"/>
                </a:solidFill>
              </a:rPr>
              <a:t> </a:t>
            </a:r>
            <a:r>
              <a:rPr lang="en" sz="2800" dirty="0" err="1">
                <a:solidFill>
                  <a:schemeClr val="tx1"/>
                </a:solidFill>
              </a:rPr>
              <a:t>gerçek</a:t>
            </a:r>
            <a:r>
              <a:rPr lang="en" sz="2800" dirty="0">
                <a:solidFill>
                  <a:schemeClr val="tx1"/>
                </a:solidFill>
              </a:rPr>
              <a:t> </a:t>
            </a:r>
            <a:r>
              <a:rPr lang="en" sz="2800" dirty="0" err="1">
                <a:solidFill>
                  <a:schemeClr val="tx1"/>
                </a:solidFill>
              </a:rPr>
              <a:t>sayılara</a:t>
            </a:r>
            <a:r>
              <a:rPr lang="en" sz="2800" dirty="0">
                <a:solidFill>
                  <a:schemeClr val="tx1"/>
                </a:solidFill>
              </a:rPr>
              <a:t> </a:t>
            </a:r>
            <a:r>
              <a:rPr lang="en" sz="2800" dirty="0" err="1">
                <a:solidFill>
                  <a:schemeClr val="tx1"/>
                </a:solidFill>
              </a:rPr>
              <a:t>eşleyen</a:t>
            </a:r>
            <a:r>
              <a:rPr lang="en" sz="2800" dirty="0">
                <a:solidFill>
                  <a:schemeClr val="tx1"/>
                </a:solidFill>
              </a:rPr>
              <a:t> </a:t>
            </a:r>
            <a:r>
              <a:rPr lang="en" sz="2800" dirty="0" err="1">
                <a:solidFill>
                  <a:schemeClr val="tx1"/>
                </a:solidFill>
              </a:rPr>
              <a:t>bir</a:t>
            </a:r>
            <a:r>
              <a:rPr lang="en" sz="2800" dirty="0">
                <a:solidFill>
                  <a:schemeClr val="tx1"/>
                </a:solidFill>
              </a:rPr>
              <a:t> </a:t>
            </a:r>
            <a:r>
              <a:rPr lang="en" sz="2800" dirty="0" err="1">
                <a:solidFill>
                  <a:schemeClr val="tx1"/>
                </a:solidFill>
              </a:rPr>
              <a:t>ağırlık</a:t>
            </a:r>
            <a:r>
              <a:rPr lang="en" sz="2800" dirty="0">
                <a:solidFill>
                  <a:schemeClr val="tx1"/>
                </a:solidFill>
              </a:rPr>
              <a:t> </a:t>
            </a:r>
            <a:r>
              <a:rPr lang="en" sz="2800" dirty="0" err="1">
                <a:solidFill>
                  <a:schemeClr val="tx1"/>
                </a:solidFill>
              </a:rPr>
              <a:t>fonksiyonuna</a:t>
            </a:r>
            <a:r>
              <a:rPr lang="en" sz="2800" dirty="0">
                <a:solidFill>
                  <a:schemeClr val="tx1"/>
                </a:solidFill>
              </a:rPr>
              <a:t>, w, </a:t>
            </a:r>
            <a:r>
              <a:rPr lang="en" sz="2800" dirty="0" err="1">
                <a:solidFill>
                  <a:schemeClr val="tx1"/>
                </a:solidFill>
              </a:rPr>
              <a:t>sahiptir</a:t>
            </a:r>
            <a:r>
              <a:rPr lang="en" sz="2800" dirty="0">
                <a:solidFill>
                  <a:schemeClr val="tx1"/>
                </a:solidFill>
              </a:rPr>
              <a:t>. </a:t>
            </a:r>
            <a:r>
              <a:rPr lang="en" sz="2800" dirty="0" err="1">
                <a:solidFill>
                  <a:schemeClr val="tx1"/>
                </a:solidFill>
              </a:rPr>
              <a:t>Dolayısıyla</a:t>
            </a:r>
            <a:r>
              <a:rPr lang="en" sz="2800" dirty="0">
                <a:solidFill>
                  <a:schemeClr val="tx1"/>
                </a:solidFill>
              </a:rPr>
              <a:t> </a:t>
            </a:r>
            <a:r>
              <a:rPr lang="en" sz="2800" dirty="0" err="1">
                <a:solidFill>
                  <a:schemeClr val="tx1"/>
                </a:solidFill>
              </a:rPr>
              <a:t>w'nin</a:t>
            </a:r>
            <a:r>
              <a:rPr lang="en" sz="2800" dirty="0">
                <a:solidFill>
                  <a:schemeClr val="tx1"/>
                </a:solidFill>
              </a:rPr>
              <a:t> </a:t>
            </a:r>
            <a:r>
              <a:rPr lang="en" sz="2800" dirty="0" err="1">
                <a:solidFill>
                  <a:schemeClr val="tx1"/>
                </a:solidFill>
              </a:rPr>
              <a:t>imzası</a:t>
            </a:r>
            <a:endParaRPr lang="tr-TR" sz="2800" dirty="0" err="1">
              <a:solidFill>
                <a:schemeClr val="tx1"/>
              </a:solidFill>
            </a:endParaRPr>
          </a:p>
          <a:p>
            <a:r>
              <a:rPr lang="en" sz="2800" dirty="0">
                <a:solidFill>
                  <a:schemeClr val="tx1"/>
                </a:solidFill>
              </a:rPr>
              <a:t>w: E Real </a:t>
            </a:r>
            <a:r>
              <a:rPr lang="en" sz="2800" dirty="0" err="1">
                <a:solidFill>
                  <a:schemeClr val="tx1"/>
                </a:solidFill>
              </a:rPr>
              <a:t>ile</a:t>
            </a:r>
            <a:r>
              <a:rPr lang="en" sz="2800" dirty="0">
                <a:solidFill>
                  <a:schemeClr val="tx1"/>
                </a:solidFill>
              </a:rPr>
              <a:t> </a:t>
            </a:r>
            <a:r>
              <a:rPr lang="en" sz="2800" dirty="0" err="1">
                <a:solidFill>
                  <a:schemeClr val="tx1"/>
                </a:solidFill>
              </a:rPr>
              <a:t>verilir</a:t>
            </a:r>
            <a:r>
              <a:rPr lang="en" sz="2800" dirty="0">
                <a:solidFill>
                  <a:schemeClr val="tx1"/>
                </a:solidFill>
              </a:rPr>
              <a:t>. </a:t>
            </a:r>
            <a:r>
              <a:rPr lang="en" sz="2800" dirty="0" err="1">
                <a:solidFill>
                  <a:schemeClr val="tx1"/>
                </a:solidFill>
              </a:rPr>
              <a:t>Ağırlıklı</a:t>
            </a:r>
            <a:r>
              <a:rPr lang="en" sz="2800" dirty="0">
                <a:solidFill>
                  <a:schemeClr val="tx1"/>
                </a:solidFill>
              </a:rPr>
              <a:t> </a:t>
            </a:r>
            <a:r>
              <a:rPr lang="en" sz="2800" dirty="0" err="1">
                <a:solidFill>
                  <a:schemeClr val="tx1"/>
                </a:solidFill>
              </a:rPr>
              <a:t>graflar</a:t>
            </a:r>
            <a:r>
              <a:rPr lang="en" sz="2800" dirty="0">
                <a:solidFill>
                  <a:schemeClr val="tx1"/>
                </a:solidFill>
              </a:rPr>
              <a:t> </a:t>
            </a:r>
            <a:r>
              <a:rPr lang="en" sz="2800" dirty="0" err="1">
                <a:solidFill>
                  <a:schemeClr val="tx1"/>
                </a:solidFill>
              </a:rPr>
              <a:t>birçok</a:t>
            </a:r>
            <a:r>
              <a:rPr lang="en" sz="2800" dirty="0">
                <a:solidFill>
                  <a:schemeClr val="tx1"/>
                </a:solidFill>
              </a:rPr>
              <a:t> </a:t>
            </a:r>
            <a:r>
              <a:rPr lang="en" sz="2800" dirty="0" err="1">
                <a:solidFill>
                  <a:schemeClr val="tx1"/>
                </a:solidFill>
              </a:rPr>
              <a:t>farklı</a:t>
            </a:r>
            <a:r>
              <a:rPr lang="en" sz="2800" dirty="0">
                <a:solidFill>
                  <a:schemeClr val="tx1"/>
                </a:solidFill>
              </a:rPr>
              <a:t> </a:t>
            </a:r>
            <a:r>
              <a:rPr lang="en" sz="2800" dirty="0" err="1">
                <a:solidFill>
                  <a:schemeClr val="tx1"/>
                </a:solidFill>
              </a:rPr>
              <a:t>problemin</a:t>
            </a:r>
            <a:r>
              <a:rPr lang="en" sz="2800" dirty="0">
                <a:solidFill>
                  <a:schemeClr val="tx1"/>
                </a:solidFill>
              </a:rPr>
              <a:t> </a:t>
            </a:r>
            <a:r>
              <a:rPr lang="en" sz="2800" dirty="0" err="1">
                <a:solidFill>
                  <a:schemeClr val="tx1"/>
                </a:solidFill>
              </a:rPr>
              <a:t>durumunu</a:t>
            </a:r>
            <a:r>
              <a:rPr lang="en" sz="2800" dirty="0">
                <a:solidFill>
                  <a:schemeClr val="tx1"/>
                </a:solidFill>
              </a:rPr>
              <a:t> </a:t>
            </a:r>
            <a:r>
              <a:rPr lang="en" sz="2800" dirty="0" err="1">
                <a:solidFill>
                  <a:schemeClr val="tx1"/>
                </a:solidFill>
              </a:rPr>
              <a:t>temsil</a:t>
            </a:r>
            <a:r>
              <a:rPr lang="en" sz="2800" dirty="0">
                <a:solidFill>
                  <a:schemeClr val="tx1"/>
                </a:solidFill>
              </a:rPr>
              <a:t> </a:t>
            </a:r>
            <a:r>
              <a:rPr lang="en" sz="2800" dirty="0" err="1">
                <a:solidFill>
                  <a:schemeClr val="tx1"/>
                </a:solidFill>
              </a:rPr>
              <a:t>etmek</a:t>
            </a:r>
            <a:r>
              <a:rPr lang="en" sz="2800" dirty="0">
                <a:solidFill>
                  <a:schemeClr val="tx1"/>
                </a:solidFill>
              </a:rPr>
              <a:t> </a:t>
            </a:r>
            <a:r>
              <a:rPr lang="en" sz="2800" dirty="0" err="1">
                <a:solidFill>
                  <a:schemeClr val="tx1"/>
                </a:solidFill>
              </a:rPr>
              <a:t>için</a:t>
            </a:r>
            <a:r>
              <a:rPr lang="en" sz="2800" dirty="0">
                <a:solidFill>
                  <a:schemeClr val="tx1"/>
                </a:solidFill>
              </a:rPr>
              <a:t> </a:t>
            </a:r>
            <a:r>
              <a:rPr lang="en" sz="2800" dirty="0" err="1">
                <a:solidFill>
                  <a:schemeClr val="tx1"/>
                </a:solidFill>
              </a:rPr>
              <a:t>kullanılabilir</a:t>
            </a:r>
            <a:r>
              <a:rPr lang="en" sz="2800" dirty="0">
                <a:solidFill>
                  <a:schemeClr val="tx1"/>
                </a:solidFill>
              </a:rPr>
              <a:t>. </a:t>
            </a:r>
            <a:r>
              <a:rPr lang="en" sz="2800" dirty="0" err="1">
                <a:solidFill>
                  <a:schemeClr val="tx1"/>
                </a:solidFill>
              </a:rPr>
              <a:t>Örneğin</a:t>
            </a:r>
            <a:r>
              <a:rPr lang="en" sz="2800" dirty="0">
                <a:solidFill>
                  <a:schemeClr val="tx1"/>
                </a:solidFill>
              </a:rPr>
              <a:t>, </a:t>
            </a:r>
            <a:r>
              <a:rPr lang="en" sz="2800" dirty="0" err="1">
                <a:solidFill>
                  <a:schemeClr val="tx1"/>
                </a:solidFill>
              </a:rPr>
              <a:t>bir</a:t>
            </a:r>
            <a:endParaRPr lang="en" sz="2800" dirty="0">
              <a:solidFill>
                <a:schemeClr val="tx1"/>
              </a:solidFill>
            </a:endParaRPr>
          </a:p>
          <a:p>
            <a:r>
              <a:rPr lang="en" sz="2800" err="1">
                <a:solidFill>
                  <a:schemeClr val="tx1"/>
                </a:solidFill>
              </a:rPr>
              <a:t>ağırlıklı</a:t>
            </a:r>
            <a:r>
              <a:rPr lang="en" sz="2800" dirty="0">
                <a:solidFill>
                  <a:schemeClr val="tx1"/>
                </a:solidFill>
              </a:rPr>
              <a:t> </a:t>
            </a:r>
            <a:r>
              <a:rPr lang="en" sz="2800" err="1">
                <a:solidFill>
                  <a:schemeClr val="tx1"/>
                </a:solidFill>
              </a:rPr>
              <a:t>grafik</a:t>
            </a:r>
            <a:r>
              <a:rPr lang="en" sz="2800" dirty="0">
                <a:solidFill>
                  <a:schemeClr val="tx1"/>
                </a:solidFill>
              </a:rPr>
              <a:t>, </a:t>
            </a:r>
            <a:r>
              <a:rPr lang="en" sz="2800" err="1">
                <a:solidFill>
                  <a:schemeClr val="tx1"/>
                </a:solidFill>
              </a:rPr>
              <a:t>yollar</a:t>
            </a:r>
            <a:r>
              <a:rPr lang="en" sz="2800" dirty="0">
                <a:solidFill>
                  <a:schemeClr val="tx1"/>
                </a:solidFill>
              </a:rPr>
              <a:t> </a:t>
            </a:r>
            <a:r>
              <a:rPr lang="en" sz="2800" err="1">
                <a:solidFill>
                  <a:schemeClr val="tx1"/>
                </a:solidFill>
              </a:rPr>
              <a:t>ve</a:t>
            </a:r>
            <a:r>
              <a:rPr lang="en" sz="2800" dirty="0">
                <a:solidFill>
                  <a:schemeClr val="tx1"/>
                </a:solidFill>
              </a:rPr>
              <a:t> </a:t>
            </a:r>
            <a:r>
              <a:rPr lang="en" sz="2800" err="1">
                <a:solidFill>
                  <a:schemeClr val="tx1"/>
                </a:solidFill>
              </a:rPr>
              <a:t>kavşaklar</a:t>
            </a:r>
            <a:r>
              <a:rPr lang="en" sz="2800" dirty="0">
                <a:solidFill>
                  <a:schemeClr val="tx1"/>
                </a:solidFill>
              </a:rPr>
              <a:t> </a:t>
            </a:r>
            <a:r>
              <a:rPr lang="en" sz="2800" err="1">
                <a:solidFill>
                  <a:schemeClr val="tx1"/>
                </a:solidFill>
              </a:rPr>
              <a:t>hakkında</a:t>
            </a:r>
            <a:r>
              <a:rPr lang="en" sz="2800" dirty="0">
                <a:solidFill>
                  <a:schemeClr val="tx1"/>
                </a:solidFill>
              </a:rPr>
              <a:t> </a:t>
            </a:r>
            <a:r>
              <a:rPr lang="en" sz="2800" err="1">
                <a:solidFill>
                  <a:schemeClr val="tx1"/>
                </a:solidFill>
              </a:rPr>
              <a:t>bilgi</a:t>
            </a:r>
            <a:r>
              <a:rPr lang="en" sz="2800" dirty="0">
                <a:solidFill>
                  <a:schemeClr val="tx1"/>
                </a:solidFill>
              </a:rPr>
              <a:t> </a:t>
            </a:r>
            <a:r>
              <a:rPr lang="en" sz="2800" err="1">
                <a:solidFill>
                  <a:schemeClr val="tx1"/>
                </a:solidFill>
              </a:rPr>
              <a:t>sağlayabilir</a:t>
            </a:r>
            <a:r>
              <a:rPr lang="en" sz="2800" dirty="0">
                <a:solidFill>
                  <a:schemeClr val="tx1"/>
                </a:solidFill>
              </a:rPr>
              <a:t>. </a:t>
            </a:r>
            <a:r>
              <a:rPr lang="en" sz="2800" err="1">
                <a:solidFill>
                  <a:schemeClr val="tx1"/>
                </a:solidFill>
              </a:rPr>
              <a:t>Maliyet</a:t>
            </a:r>
            <a:r>
              <a:rPr lang="en" sz="2800" dirty="0">
                <a:solidFill>
                  <a:schemeClr val="tx1"/>
                </a:solidFill>
              </a:rPr>
              <a:t>/bene- </a:t>
            </a:r>
            <a:r>
              <a:rPr lang="en" sz="2800" err="1">
                <a:solidFill>
                  <a:schemeClr val="tx1"/>
                </a:solidFill>
              </a:rPr>
              <a:t>uygunluk</a:t>
            </a:r>
            <a:r>
              <a:rPr lang="en" sz="2800" dirty="0">
                <a:solidFill>
                  <a:schemeClr val="tx1"/>
                </a:solidFill>
              </a:rPr>
              <a:t> </a:t>
            </a:r>
            <a:r>
              <a:rPr lang="en" sz="2800" err="1">
                <a:solidFill>
                  <a:schemeClr val="tx1"/>
                </a:solidFill>
              </a:rPr>
              <a:t>analizi</a:t>
            </a:r>
            <a:r>
              <a:rPr lang="en" sz="2800" dirty="0">
                <a:solidFill>
                  <a:schemeClr val="tx1"/>
                </a:solidFill>
              </a:rPr>
              <a:t> </a:t>
            </a:r>
            <a:r>
              <a:rPr lang="en" sz="2800" err="1">
                <a:solidFill>
                  <a:schemeClr val="tx1"/>
                </a:solidFill>
              </a:rPr>
              <a:t>bazen</a:t>
            </a:r>
            <a:r>
              <a:rPr lang="en" sz="2800" dirty="0">
                <a:solidFill>
                  <a:schemeClr val="tx1"/>
                </a:solidFill>
              </a:rPr>
              <a:t> </a:t>
            </a:r>
            <a:r>
              <a:rPr lang="en" sz="2800" err="1">
                <a:solidFill>
                  <a:schemeClr val="tx1"/>
                </a:solidFill>
              </a:rPr>
              <a:t>ağırlıklı</a:t>
            </a:r>
            <a:r>
              <a:rPr lang="en" sz="2800" dirty="0">
                <a:solidFill>
                  <a:schemeClr val="tx1"/>
                </a:solidFill>
              </a:rPr>
              <a:t> </a:t>
            </a:r>
            <a:r>
              <a:rPr lang="en" sz="2800" err="1">
                <a:solidFill>
                  <a:schemeClr val="tx1"/>
                </a:solidFill>
              </a:rPr>
              <a:t>bir</a:t>
            </a:r>
            <a:r>
              <a:rPr lang="en" sz="2800" dirty="0">
                <a:solidFill>
                  <a:schemeClr val="tx1"/>
                </a:solidFill>
              </a:rPr>
              <a:t> </a:t>
            </a:r>
            <a:r>
              <a:rPr lang="en" sz="2800" err="1">
                <a:solidFill>
                  <a:schemeClr val="tx1"/>
                </a:solidFill>
              </a:rPr>
              <a:t>grafik</a:t>
            </a:r>
            <a:r>
              <a:rPr lang="en" sz="2800" dirty="0">
                <a:solidFill>
                  <a:schemeClr val="tx1"/>
                </a:solidFill>
              </a:rPr>
              <a:t> </a:t>
            </a:r>
            <a:r>
              <a:rPr lang="en" sz="2800" err="1">
                <a:solidFill>
                  <a:schemeClr val="tx1"/>
                </a:solidFill>
              </a:rPr>
              <a:t>cinsinden</a:t>
            </a:r>
            <a:r>
              <a:rPr lang="en" sz="2800" dirty="0">
                <a:solidFill>
                  <a:schemeClr val="tx1"/>
                </a:solidFill>
              </a:rPr>
              <a:t> </a:t>
            </a:r>
            <a:r>
              <a:rPr lang="en" sz="2800" err="1">
                <a:solidFill>
                  <a:schemeClr val="tx1"/>
                </a:solidFill>
              </a:rPr>
              <a:t>ifade</a:t>
            </a:r>
            <a:r>
              <a:rPr lang="en" sz="2800" dirty="0">
                <a:solidFill>
                  <a:schemeClr val="tx1"/>
                </a:solidFill>
              </a:rPr>
              <a:t> </a:t>
            </a:r>
            <a:r>
              <a:rPr lang="en" sz="2800" err="1">
                <a:solidFill>
                  <a:schemeClr val="tx1"/>
                </a:solidFill>
              </a:rPr>
              <a:t>edilebilir</a:t>
            </a:r>
            <a:r>
              <a:rPr lang="en" sz="2800" dirty="0">
                <a:solidFill>
                  <a:schemeClr val="tx1"/>
                </a:solidFill>
              </a:rPr>
              <a:t>. </a:t>
            </a:r>
            <a:r>
              <a:rPr lang="en" sz="2800" err="1">
                <a:solidFill>
                  <a:schemeClr val="tx1"/>
                </a:solidFill>
              </a:rPr>
              <a:t>Ağırlıklar</a:t>
            </a:r>
            <a:r>
              <a:rPr lang="en" sz="2800" dirty="0">
                <a:solidFill>
                  <a:schemeClr val="tx1"/>
                </a:solidFill>
              </a:rPr>
              <a:t>, </a:t>
            </a:r>
            <a:r>
              <a:rPr lang="en" sz="2800" err="1">
                <a:solidFill>
                  <a:schemeClr val="tx1"/>
                </a:solidFill>
              </a:rPr>
              <a:t>bir</a:t>
            </a:r>
            <a:r>
              <a:rPr lang="en" sz="2800" dirty="0">
                <a:solidFill>
                  <a:schemeClr val="tx1"/>
                </a:solidFill>
              </a:rPr>
              <a:t> </a:t>
            </a:r>
            <a:r>
              <a:rPr lang="en" sz="2800" err="1">
                <a:solidFill>
                  <a:schemeClr val="tx1"/>
                </a:solidFill>
              </a:rPr>
              <a:t>ağdaki</a:t>
            </a:r>
            <a:r>
              <a:rPr lang="en" sz="2800" dirty="0">
                <a:solidFill>
                  <a:schemeClr val="tx1"/>
                </a:solidFill>
              </a:rPr>
              <a:t> </a:t>
            </a:r>
            <a:r>
              <a:rPr lang="en" sz="2800" err="1">
                <a:solidFill>
                  <a:schemeClr val="tx1"/>
                </a:solidFill>
              </a:rPr>
              <a:t>düğümler</a:t>
            </a:r>
            <a:r>
              <a:rPr lang="en" sz="2800" dirty="0">
                <a:solidFill>
                  <a:schemeClr val="tx1"/>
                </a:solidFill>
              </a:rPr>
              <a:t> </a:t>
            </a:r>
            <a:r>
              <a:rPr lang="en" sz="2800" err="1">
                <a:solidFill>
                  <a:schemeClr val="tx1"/>
                </a:solidFill>
              </a:rPr>
              <a:t>arasındaki</a:t>
            </a:r>
            <a:r>
              <a:rPr lang="en" sz="2800" dirty="0">
                <a:solidFill>
                  <a:schemeClr val="tx1"/>
                </a:solidFill>
              </a:rPr>
              <a:t> </a:t>
            </a:r>
            <a:r>
              <a:rPr lang="en" sz="2800" err="1">
                <a:solidFill>
                  <a:schemeClr val="tx1"/>
                </a:solidFill>
              </a:rPr>
              <a:t>ağ</a:t>
            </a:r>
            <a:r>
              <a:rPr lang="en" sz="2800" dirty="0">
                <a:solidFill>
                  <a:schemeClr val="tx1"/>
                </a:solidFill>
              </a:rPr>
              <a:t> </a:t>
            </a:r>
            <a:r>
              <a:rPr lang="en" sz="2800" err="1">
                <a:solidFill>
                  <a:schemeClr val="tx1"/>
                </a:solidFill>
              </a:rPr>
              <a:t>bağlantılarının</a:t>
            </a:r>
            <a:r>
              <a:rPr lang="en" sz="2800" dirty="0">
                <a:solidFill>
                  <a:schemeClr val="tx1"/>
                </a:solidFill>
              </a:rPr>
              <a:t> </a:t>
            </a:r>
            <a:r>
              <a:rPr lang="en" sz="2800" err="1">
                <a:solidFill>
                  <a:schemeClr val="tx1"/>
                </a:solidFill>
              </a:rPr>
              <a:t>mevcut</a:t>
            </a:r>
            <a:r>
              <a:rPr lang="en" sz="2800" dirty="0">
                <a:solidFill>
                  <a:schemeClr val="tx1"/>
                </a:solidFill>
              </a:rPr>
              <a:t> </a:t>
            </a:r>
            <a:r>
              <a:rPr lang="en" sz="2800" err="1">
                <a:solidFill>
                  <a:schemeClr val="tx1"/>
                </a:solidFill>
              </a:rPr>
              <a:t>kapasitesini</a:t>
            </a:r>
            <a:r>
              <a:rPr lang="en" sz="2800" dirty="0">
                <a:solidFill>
                  <a:schemeClr val="tx1"/>
                </a:solidFill>
              </a:rPr>
              <a:t> </a:t>
            </a:r>
            <a:r>
              <a:rPr lang="en" sz="2800" err="1">
                <a:solidFill>
                  <a:schemeClr val="tx1"/>
                </a:solidFill>
              </a:rPr>
              <a:t>temsil</a:t>
            </a:r>
            <a:r>
              <a:rPr lang="en" sz="2800" dirty="0">
                <a:solidFill>
                  <a:schemeClr val="tx1"/>
                </a:solidFill>
              </a:rPr>
              <a:t> </a:t>
            </a:r>
            <a:r>
              <a:rPr lang="en" sz="2800" err="1">
                <a:solidFill>
                  <a:schemeClr val="tx1"/>
                </a:solidFill>
              </a:rPr>
              <a:t>edebilir</a:t>
            </a:r>
            <a:r>
              <a:rPr lang="en" sz="2800" dirty="0">
                <a:solidFill>
                  <a:schemeClr val="tx1"/>
                </a:solidFill>
              </a:rPr>
              <a:t>.</a:t>
            </a:r>
          </a:p>
        </p:txBody>
      </p:sp>
    </p:spTree>
    <p:extLst>
      <p:ext uri="{BB962C8B-B14F-4D97-AF65-F5344CB8AC3E}">
        <p14:creationId xmlns:p14="http://schemas.microsoft.com/office/powerpoint/2010/main" val="1754513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 name="Metin Yer Tutucusu 3">
            <a:extLst>
              <a:ext uri="{FF2B5EF4-FFF2-40B4-BE49-F238E27FC236}">
                <a16:creationId xmlns:a16="http://schemas.microsoft.com/office/drawing/2014/main" id="{34F35D3A-B943-3FCB-0603-FFE901D0B9B5}"/>
              </a:ext>
            </a:extLst>
          </p:cNvPr>
          <p:cNvSpPr>
            <a:spLocks noGrp="1"/>
          </p:cNvSpPr>
          <p:nvPr>
            <p:ph type="body" idx="3"/>
          </p:nvPr>
        </p:nvSpPr>
        <p:spPr>
          <a:xfrm>
            <a:off x="8579391" y="2133691"/>
            <a:ext cx="3189436" cy="4407434"/>
          </a:xfrm>
        </p:spPr>
        <p:txBody>
          <a:bodyPr/>
          <a:lstStyle/>
          <a:p>
            <a:pPr marL="139700" indent="0">
              <a:buNone/>
            </a:pPr>
            <a:r>
              <a:rPr lang="tr-TR" sz="1800" dirty="0"/>
              <a:t>Ağırlıklı bir grafik, birçok farklı türdeki problemin durumunu temsil etmek için kullanılabilir. Şekil </a:t>
            </a:r>
            <a:r>
              <a:rPr lang="tr-TR" sz="1800" b="1" dirty="0">
                <a:highlight>
                  <a:srgbClr val="FF00FF"/>
                </a:highlight>
              </a:rPr>
              <a:t>7.3</a:t>
            </a:r>
            <a:r>
              <a:rPr lang="tr-TR" sz="1800" dirty="0"/>
              <a:t>, yolları ve kavşakları temsil eden ağırlıklı bir grafiği göstermektedir</a:t>
            </a:r>
          </a:p>
        </p:txBody>
      </p:sp>
      <p:pic>
        <p:nvPicPr>
          <p:cNvPr id="2" name="Resim 1" descr="diyagram, çizim, çizgi içeren bir resim&#10;&#10;Açıklama otomatik olarak oluşturuldu">
            <a:extLst>
              <a:ext uri="{FF2B5EF4-FFF2-40B4-BE49-F238E27FC236}">
                <a16:creationId xmlns:a16="http://schemas.microsoft.com/office/drawing/2014/main" id="{E232A225-FB60-5B1A-B0AA-6B1D49B4D91D}"/>
              </a:ext>
            </a:extLst>
          </p:cNvPr>
          <p:cNvPicPr>
            <a:picLocks noChangeAspect="1"/>
          </p:cNvPicPr>
          <p:nvPr/>
        </p:nvPicPr>
        <p:blipFill>
          <a:blip r:embed="rId3"/>
          <a:stretch>
            <a:fillRect/>
          </a:stretch>
        </p:blipFill>
        <p:spPr>
          <a:xfrm>
            <a:off x="1262929" y="666750"/>
            <a:ext cx="6341052" cy="5510644"/>
          </a:xfrm>
          <a:prstGeom prst="rect">
            <a:avLst/>
          </a:prstGeom>
        </p:spPr>
      </p:pic>
    </p:spTree>
    <p:extLst>
      <p:ext uri="{BB962C8B-B14F-4D97-AF65-F5344CB8AC3E}">
        <p14:creationId xmlns:p14="http://schemas.microsoft.com/office/powerpoint/2010/main" val="4016607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 Başlık 1">
            <a:extLst>
              <a:ext uri="{FF2B5EF4-FFF2-40B4-BE49-F238E27FC236}">
                <a16:creationId xmlns:a16="http://schemas.microsoft.com/office/drawing/2014/main" id="{1C2770C1-C37D-F71D-E678-E8967EA606AD}"/>
              </a:ext>
            </a:extLst>
          </p:cNvPr>
          <p:cNvSpPr>
            <a:spLocks noGrp="1"/>
          </p:cNvSpPr>
          <p:nvPr>
            <p:ph type="subTitle" idx="1"/>
          </p:nvPr>
        </p:nvSpPr>
        <p:spPr>
          <a:xfrm>
            <a:off x="7397350" y="5542150"/>
            <a:ext cx="5265800" cy="1124300"/>
          </a:xfrm>
        </p:spPr>
        <p:txBody>
          <a:bodyPr/>
          <a:lstStyle/>
          <a:p>
            <a:pPr algn="ctr"/>
            <a:r>
              <a:rPr lang="tr-TR" sz="2800" b="1" dirty="0">
                <a:solidFill>
                  <a:schemeClr val="accent2"/>
                </a:solidFill>
              </a:rPr>
              <a:t>7.3</a:t>
            </a:r>
          </a:p>
          <a:p>
            <a:pPr algn="ctr"/>
            <a:r>
              <a:rPr lang="tr-TR" sz="2800" b="1" dirty="0">
                <a:solidFill>
                  <a:srgbClr val="BA94E9"/>
                </a:solidFill>
              </a:rPr>
              <a:t>Grafik Arama</a:t>
            </a:r>
          </a:p>
        </p:txBody>
      </p:sp>
      <p:sp>
        <p:nvSpPr>
          <p:cNvPr id="6" name="Google Shape;419;p26">
            <a:extLst>
              <a:ext uri="{FF2B5EF4-FFF2-40B4-BE49-F238E27FC236}">
                <a16:creationId xmlns:a16="http://schemas.microsoft.com/office/drawing/2014/main" id="{839DD7A6-3D82-33D1-F20D-977B4E4110EB}"/>
              </a:ext>
            </a:extLst>
          </p:cNvPr>
          <p:cNvSpPr txBox="1">
            <a:spLocks/>
          </p:cNvSpPr>
          <p:nvPr/>
        </p:nvSpPr>
        <p:spPr>
          <a:xfrm>
            <a:off x="960982" y="895462"/>
            <a:ext cx="10604079" cy="521061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400" err="1">
                <a:solidFill>
                  <a:schemeClr val="bg2"/>
                </a:solidFill>
              </a:rPr>
              <a:t>Çizge</a:t>
            </a:r>
            <a:r>
              <a:rPr lang="en" sz="2400" dirty="0">
                <a:solidFill>
                  <a:schemeClr val="bg2"/>
                </a:solidFill>
              </a:rPr>
              <a:t> </a:t>
            </a:r>
            <a:r>
              <a:rPr lang="en" sz="2400" err="1">
                <a:solidFill>
                  <a:schemeClr val="bg2"/>
                </a:solidFill>
              </a:rPr>
              <a:t>teorisi</a:t>
            </a:r>
            <a:r>
              <a:rPr lang="en" sz="2400" dirty="0">
                <a:solidFill>
                  <a:schemeClr val="bg2"/>
                </a:solidFill>
              </a:rPr>
              <a:t> </a:t>
            </a:r>
            <a:r>
              <a:rPr lang="en" sz="2400" err="1">
                <a:solidFill>
                  <a:schemeClr val="bg2"/>
                </a:solidFill>
              </a:rPr>
              <a:t>açısından</a:t>
            </a:r>
            <a:r>
              <a:rPr lang="en" sz="2400" dirty="0">
                <a:solidFill>
                  <a:schemeClr val="bg2"/>
                </a:solidFill>
              </a:rPr>
              <a:t> </a:t>
            </a:r>
            <a:r>
              <a:rPr lang="en" sz="2400" err="1">
                <a:solidFill>
                  <a:schemeClr val="bg2"/>
                </a:solidFill>
              </a:rPr>
              <a:t>birçok</a:t>
            </a:r>
            <a:r>
              <a:rPr lang="en" sz="2400" dirty="0">
                <a:solidFill>
                  <a:schemeClr val="bg2"/>
                </a:solidFill>
              </a:rPr>
              <a:t> problem </a:t>
            </a:r>
            <a:r>
              <a:rPr lang="en" sz="2400" err="1">
                <a:solidFill>
                  <a:schemeClr val="bg2"/>
                </a:solidFill>
              </a:rPr>
              <a:t>formüle</a:t>
            </a:r>
            <a:r>
              <a:rPr lang="en" sz="2400" dirty="0">
                <a:solidFill>
                  <a:schemeClr val="bg2"/>
                </a:solidFill>
              </a:rPr>
              <a:t> </a:t>
            </a:r>
            <a:r>
              <a:rPr lang="en" sz="2400" err="1">
                <a:solidFill>
                  <a:schemeClr val="bg2"/>
                </a:solidFill>
              </a:rPr>
              <a:t>edilmiştir</a:t>
            </a:r>
            <a:r>
              <a:rPr lang="en" sz="2400" dirty="0">
                <a:solidFill>
                  <a:schemeClr val="bg2"/>
                </a:solidFill>
              </a:rPr>
              <a:t>. En </a:t>
            </a:r>
            <a:r>
              <a:rPr lang="en" sz="2400" err="1">
                <a:solidFill>
                  <a:schemeClr val="bg2"/>
                </a:solidFill>
              </a:rPr>
              <a:t>yaygın</a:t>
            </a:r>
            <a:r>
              <a:rPr lang="en" sz="2400" dirty="0">
                <a:solidFill>
                  <a:schemeClr val="bg2"/>
                </a:solidFill>
              </a:rPr>
              <a:t> </a:t>
            </a:r>
            <a:r>
              <a:rPr lang="en" sz="2400" err="1">
                <a:solidFill>
                  <a:schemeClr val="bg2"/>
                </a:solidFill>
              </a:rPr>
              <a:t>problemlerden</a:t>
            </a:r>
            <a:r>
              <a:rPr lang="en" sz="2400" dirty="0">
                <a:solidFill>
                  <a:schemeClr val="bg2"/>
                </a:solidFill>
              </a:rPr>
              <a:t> </a:t>
            </a:r>
            <a:r>
              <a:rPr lang="en" sz="2400" err="1">
                <a:solidFill>
                  <a:schemeClr val="bg2"/>
                </a:solidFill>
              </a:rPr>
              <a:t>biri</a:t>
            </a:r>
            <a:r>
              <a:rPr lang="en" sz="2400" dirty="0">
                <a:solidFill>
                  <a:schemeClr val="bg2"/>
                </a:solidFill>
              </a:rPr>
              <a:t>, </a:t>
            </a:r>
            <a:r>
              <a:rPr lang="en" sz="2400" err="1">
                <a:solidFill>
                  <a:schemeClr val="bg2"/>
                </a:solidFill>
              </a:rPr>
              <a:t>bir</a:t>
            </a:r>
            <a:r>
              <a:rPr lang="en" sz="2400" dirty="0">
                <a:solidFill>
                  <a:schemeClr val="bg2"/>
                </a:solidFill>
              </a:rPr>
              <a:t> </a:t>
            </a:r>
            <a:r>
              <a:rPr lang="en" sz="2400" err="1">
                <a:solidFill>
                  <a:schemeClr val="bg2"/>
                </a:solidFill>
              </a:rPr>
              <a:t>grafta</a:t>
            </a:r>
            <a:r>
              <a:rPr lang="en" sz="2400" dirty="0">
                <a:solidFill>
                  <a:schemeClr val="bg2"/>
                </a:solidFill>
              </a:rPr>
              <a:t> </a:t>
            </a:r>
            <a:r>
              <a:rPr lang="en" sz="2400" err="1">
                <a:solidFill>
                  <a:schemeClr val="bg2"/>
                </a:solidFill>
              </a:rPr>
              <a:t>bir</a:t>
            </a:r>
            <a:r>
              <a:rPr lang="en" sz="2400" dirty="0">
                <a:solidFill>
                  <a:schemeClr val="bg2"/>
                </a:solidFill>
              </a:rPr>
              <a:t> </a:t>
            </a:r>
            <a:r>
              <a:rPr lang="en" sz="2400" err="1">
                <a:solidFill>
                  <a:schemeClr val="bg2"/>
                </a:solidFill>
              </a:rPr>
              <a:t>tepe</a:t>
            </a:r>
            <a:r>
              <a:rPr lang="en" sz="2400" dirty="0">
                <a:solidFill>
                  <a:schemeClr val="bg2"/>
                </a:solidFill>
              </a:rPr>
              <a:t> </a:t>
            </a:r>
            <a:r>
              <a:rPr lang="en" sz="2400" err="1">
                <a:solidFill>
                  <a:schemeClr val="bg2"/>
                </a:solidFill>
              </a:rPr>
              <a:t>noktasından</a:t>
            </a:r>
            <a:r>
              <a:rPr lang="en" sz="2400" dirty="0">
                <a:solidFill>
                  <a:schemeClr val="bg2"/>
                </a:solidFill>
              </a:rPr>
              <a:t> </a:t>
            </a:r>
            <a:r>
              <a:rPr lang="en" sz="2400" err="1">
                <a:solidFill>
                  <a:schemeClr val="bg2"/>
                </a:solidFill>
              </a:rPr>
              <a:t>diğerine</a:t>
            </a:r>
            <a:r>
              <a:rPr lang="en" sz="2400" dirty="0">
                <a:solidFill>
                  <a:schemeClr val="bg2"/>
                </a:solidFill>
              </a:rPr>
              <a:t> </a:t>
            </a:r>
            <a:r>
              <a:rPr lang="en" sz="2400" err="1">
                <a:solidFill>
                  <a:schemeClr val="bg2"/>
                </a:solidFill>
              </a:rPr>
              <a:t>giden</a:t>
            </a:r>
            <a:r>
              <a:rPr lang="en" sz="2400" dirty="0">
                <a:solidFill>
                  <a:schemeClr val="bg2"/>
                </a:solidFill>
              </a:rPr>
              <a:t> </a:t>
            </a:r>
            <a:r>
              <a:rPr lang="en" sz="2400" err="1">
                <a:solidFill>
                  <a:schemeClr val="bg2"/>
                </a:solidFill>
              </a:rPr>
              <a:t>bir</a:t>
            </a:r>
            <a:r>
              <a:rPr lang="en" sz="2400" dirty="0">
                <a:solidFill>
                  <a:schemeClr val="bg2"/>
                </a:solidFill>
              </a:rPr>
              <a:t> </a:t>
            </a:r>
            <a:r>
              <a:rPr lang="en" sz="2400" err="1">
                <a:solidFill>
                  <a:schemeClr val="bg2"/>
                </a:solidFill>
              </a:rPr>
              <a:t>yol</a:t>
            </a:r>
            <a:r>
              <a:rPr lang="en" sz="2400" dirty="0">
                <a:solidFill>
                  <a:schemeClr val="bg2"/>
                </a:solidFill>
              </a:rPr>
              <a:t> </a:t>
            </a:r>
            <a:r>
              <a:rPr lang="en" sz="2400" err="1">
                <a:solidFill>
                  <a:schemeClr val="bg2"/>
                </a:solidFill>
              </a:rPr>
              <a:t>keşfetmektir</a:t>
            </a:r>
            <a:r>
              <a:rPr lang="en" sz="2400" dirty="0">
                <a:solidFill>
                  <a:schemeClr val="bg2"/>
                </a:solidFill>
              </a:rPr>
              <a:t>. Soru </a:t>
            </a:r>
            <a:r>
              <a:rPr lang="en" sz="2400" err="1">
                <a:solidFill>
                  <a:schemeClr val="bg2"/>
                </a:solidFill>
              </a:rPr>
              <a:t>şu</a:t>
            </a:r>
            <a:r>
              <a:rPr lang="en" sz="2400" dirty="0">
                <a:solidFill>
                  <a:schemeClr val="bg2"/>
                </a:solidFill>
              </a:rPr>
              <a:t> </a:t>
            </a:r>
            <a:r>
              <a:rPr lang="en" sz="2400" err="1">
                <a:solidFill>
                  <a:schemeClr val="bg2"/>
                </a:solidFill>
              </a:rPr>
              <a:t>olabilir</a:t>
            </a:r>
            <a:r>
              <a:rPr lang="en" sz="2400" dirty="0">
                <a:solidFill>
                  <a:schemeClr val="bg2"/>
                </a:solidFill>
              </a:rPr>
              <a:t>: vi </a:t>
            </a:r>
            <a:r>
              <a:rPr lang="en" sz="2400" err="1">
                <a:solidFill>
                  <a:schemeClr val="bg2"/>
                </a:solidFill>
              </a:rPr>
              <a:t>vertex'inden</a:t>
            </a:r>
            <a:r>
              <a:rPr lang="en" sz="2400" dirty="0">
                <a:solidFill>
                  <a:schemeClr val="bg2"/>
                </a:solidFill>
              </a:rPr>
              <a:t> v; </a:t>
            </a:r>
            <a:r>
              <a:rPr lang="en" sz="2400" err="1">
                <a:solidFill>
                  <a:schemeClr val="bg2"/>
                </a:solidFill>
              </a:rPr>
              <a:t>vertex'ine</a:t>
            </a:r>
            <a:r>
              <a:rPr lang="en" sz="2400" dirty="0">
                <a:solidFill>
                  <a:schemeClr val="bg2"/>
                </a:solidFill>
              </a:rPr>
              <a:t> </a:t>
            </a:r>
            <a:r>
              <a:rPr lang="en" sz="2400" err="1">
                <a:solidFill>
                  <a:schemeClr val="bg2"/>
                </a:solidFill>
              </a:rPr>
              <a:t>bir</a:t>
            </a:r>
            <a:r>
              <a:rPr lang="en" sz="2400" dirty="0">
                <a:solidFill>
                  <a:schemeClr val="bg2"/>
                </a:solidFill>
              </a:rPr>
              <a:t> </a:t>
            </a:r>
            <a:r>
              <a:rPr lang="en" sz="2400" err="1">
                <a:solidFill>
                  <a:schemeClr val="bg2"/>
                </a:solidFill>
              </a:rPr>
              <a:t>yol</a:t>
            </a:r>
            <a:r>
              <a:rPr lang="en" sz="2400" dirty="0">
                <a:solidFill>
                  <a:schemeClr val="bg2"/>
                </a:solidFill>
              </a:rPr>
              <a:t> var </a:t>
            </a:r>
            <a:r>
              <a:rPr lang="en" sz="2400" err="1">
                <a:solidFill>
                  <a:schemeClr val="bg2"/>
                </a:solidFill>
              </a:rPr>
              <a:t>mı</a:t>
            </a:r>
            <a:r>
              <a:rPr lang="en" sz="2400" dirty="0">
                <a:solidFill>
                  <a:schemeClr val="bg2"/>
                </a:solidFill>
              </a:rPr>
              <a:t> </a:t>
            </a:r>
            <a:r>
              <a:rPr lang="en" sz="2400" err="1">
                <a:solidFill>
                  <a:schemeClr val="bg2"/>
                </a:solidFill>
              </a:rPr>
              <a:t>ve</a:t>
            </a:r>
            <a:r>
              <a:rPr lang="en" sz="2400" dirty="0">
                <a:solidFill>
                  <a:schemeClr val="bg2"/>
                </a:solidFill>
              </a:rPr>
              <a:t> </a:t>
            </a:r>
            <a:r>
              <a:rPr lang="en" sz="2400" err="1">
                <a:solidFill>
                  <a:schemeClr val="bg2"/>
                </a:solidFill>
              </a:rPr>
              <a:t>eğer</a:t>
            </a:r>
            <a:r>
              <a:rPr lang="en" sz="2400" dirty="0">
                <a:solidFill>
                  <a:schemeClr val="bg2"/>
                </a:solidFill>
              </a:rPr>
              <a:t> </a:t>
            </a:r>
            <a:r>
              <a:rPr lang="en" sz="2400" err="1">
                <a:solidFill>
                  <a:schemeClr val="bg2"/>
                </a:solidFill>
              </a:rPr>
              <a:t>varsa</a:t>
            </a:r>
            <a:r>
              <a:rPr lang="en" sz="2400" dirty="0">
                <a:solidFill>
                  <a:schemeClr val="bg2"/>
                </a:solidFill>
              </a:rPr>
              <a:t>, </a:t>
            </a:r>
            <a:r>
              <a:rPr lang="en" sz="2400" err="1">
                <a:solidFill>
                  <a:schemeClr val="bg2"/>
                </a:solidFill>
              </a:rPr>
              <a:t>oraya</a:t>
            </a:r>
            <a:r>
              <a:rPr lang="en" sz="2400" dirty="0">
                <a:solidFill>
                  <a:schemeClr val="bg2"/>
                </a:solidFill>
              </a:rPr>
              <a:t> </a:t>
            </a:r>
            <a:r>
              <a:rPr lang="en" sz="2400" err="1">
                <a:solidFill>
                  <a:schemeClr val="bg2"/>
                </a:solidFill>
              </a:rPr>
              <a:t>ulaşmak</a:t>
            </a:r>
            <a:r>
              <a:rPr lang="en" sz="2400" dirty="0">
                <a:solidFill>
                  <a:schemeClr val="bg2"/>
                </a:solidFill>
              </a:rPr>
              <a:t> </a:t>
            </a:r>
            <a:r>
              <a:rPr lang="en" sz="2400" err="1">
                <a:solidFill>
                  <a:schemeClr val="bg2"/>
                </a:solidFill>
              </a:rPr>
              <a:t>için</a:t>
            </a:r>
            <a:r>
              <a:rPr lang="en" sz="2400" dirty="0">
                <a:solidFill>
                  <a:schemeClr val="bg2"/>
                </a:solidFill>
              </a:rPr>
              <a:t> hangi </a:t>
            </a:r>
            <a:r>
              <a:rPr lang="en" sz="2400" err="1">
                <a:solidFill>
                  <a:schemeClr val="bg2"/>
                </a:solidFill>
              </a:rPr>
              <a:t>kenarlardan</a:t>
            </a:r>
            <a:r>
              <a:rPr lang="en" sz="2400" dirty="0">
                <a:solidFill>
                  <a:schemeClr val="bg2"/>
                </a:solidFill>
              </a:rPr>
              <a:t> </a:t>
            </a:r>
            <a:r>
              <a:rPr lang="en" sz="2400" err="1">
                <a:solidFill>
                  <a:schemeClr val="bg2"/>
                </a:solidFill>
              </a:rPr>
              <a:t>geçmelisiniz</a:t>
            </a:r>
            <a:r>
              <a:rPr lang="en" sz="2400" dirty="0">
                <a:solidFill>
                  <a:schemeClr val="bg2"/>
                </a:solidFill>
              </a:rPr>
              <a:t>? Bir </a:t>
            </a:r>
            <a:r>
              <a:rPr lang="en" sz="2400" err="1">
                <a:solidFill>
                  <a:schemeClr val="bg2"/>
                </a:solidFill>
              </a:rPr>
              <a:t>çizge</a:t>
            </a:r>
            <a:r>
              <a:rPr lang="en" sz="2400" dirty="0">
                <a:solidFill>
                  <a:schemeClr val="bg2"/>
                </a:solidFill>
              </a:rPr>
              <a:t> </a:t>
            </a:r>
            <a:r>
              <a:rPr lang="en" sz="2400" err="1">
                <a:solidFill>
                  <a:schemeClr val="bg2"/>
                </a:solidFill>
              </a:rPr>
              <a:t>üzerinde</a:t>
            </a:r>
            <a:r>
              <a:rPr lang="en" sz="2400" dirty="0">
                <a:solidFill>
                  <a:schemeClr val="bg2"/>
                </a:solidFill>
              </a:rPr>
              <a:t> ilk </a:t>
            </a:r>
            <a:r>
              <a:rPr lang="en" sz="2400" err="1">
                <a:solidFill>
                  <a:schemeClr val="bg2"/>
                </a:solidFill>
              </a:rPr>
              <a:t>derinlik</a:t>
            </a:r>
            <a:r>
              <a:rPr lang="en" sz="2400" dirty="0">
                <a:solidFill>
                  <a:schemeClr val="bg2"/>
                </a:solidFill>
              </a:rPr>
              <a:t> </a:t>
            </a:r>
            <a:r>
              <a:rPr lang="en" sz="2400" err="1">
                <a:solidFill>
                  <a:schemeClr val="bg2"/>
                </a:solidFill>
              </a:rPr>
              <a:t>aramasını</a:t>
            </a:r>
            <a:r>
              <a:rPr lang="en" sz="2400" dirty="0">
                <a:solidFill>
                  <a:schemeClr val="bg2"/>
                </a:solidFill>
              </a:rPr>
              <a:t> </a:t>
            </a:r>
            <a:r>
              <a:rPr lang="en" sz="2400" err="1">
                <a:solidFill>
                  <a:schemeClr val="bg2"/>
                </a:solidFill>
              </a:rPr>
              <a:t>gerçekleştirmek</a:t>
            </a:r>
            <a:r>
              <a:rPr lang="en" sz="2400" dirty="0">
                <a:solidFill>
                  <a:schemeClr val="bg2"/>
                </a:solidFill>
              </a:rPr>
              <a:t>, </a:t>
            </a:r>
            <a:r>
              <a:rPr lang="en" sz="2400" err="1">
                <a:solidFill>
                  <a:schemeClr val="bg2"/>
                </a:solidFill>
              </a:rPr>
              <a:t>Bölüm</a:t>
            </a:r>
            <a:r>
              <a:rPr lang="en" sz="2400" dirty="0">
                <a:solidFill>
                  <a:schemeClr val="bg2"/>
                </a:solidFill>
              </a:rPr>
              <a:t> 6'da ilk </a:t>
            </a:r>
            <a:r>
              <a:rPr lang="en" sz="2400" err="1">
                <a:solidFill>
                  <a:schemeClr val="bg2"/>
                </a:solidFill>
              </a:rPr>
              <a:t>kez</a:t>
            </a:r>
            <a:r>
              <a:rPr lang="en" sz="2400" dirty="0">
                <a:solidFill>
                  <a:schemeClr val="bg2"/>
                </a:solidFill>
              </a:rPr>
              <a:t> </a:t>
            </a:r>
            <a:r>
              <a:rPr lang="en" sz="2400" err="1">
                <a:solidFill>
                  <a:schemeClr val="bg2"/>
                </a:solidFill>
              </a:rPr>
              <a:t>sunulan</a:t>
            </a:r>
            <a:r>
              <a:rPr lang="en" sz="2400" dirty="0">
                <a:solidFill>
                  <a:schemeClr val="bg2"/>
                </a:solidFill>
              </a:rPr>
              <a:t> </a:t>
            </a:r>
            <a:r>
              <a:rPr lang="en" sz="2400" err="1">
                <a:solidFill>
                  <a:schemeClr val="bg2"/>
                </a:solidFill>
              </a:rPr>
              <a:t>algoritmaya</a:t>
            </a:r>
            <a:r>
              <a:rPr lang="en" sz="2400" dirty="0">
                <a:solidFill>
                  <a:schemeClr val="bg2"/>
                </a:solidFill>
              </a:rPr>
              <a:t> </a:t>
            </a:r>
            <a:r>
              <a:rPr lang="en" sz="2400" err="1">
                <a:solidFill>
                  <a:schemeClr val="bg2"/>
                </a:solidFill>
              </a:rPr>
              <a:t>benzer</a:t>
            </a:r>
            <a:r>
              <a:rPr lang="en" sz="2400" dirty="0">
                <a:solidFill>
                  <a:schemeClr val="bg2"/>
                </a:solidFill>
              </a:rPr>
              <a:t>, </a:t>
            </a:r>
            <a:r>
              <a:rPr lang="en" sz="2400" err="1">
                <a:solidFill>
                  <a:schemeClr val="bg2"/>
                </a:solidFill>
              </a:rPr>
              <a:t>ancak</a:t>
            </a:r>
            <a:r>
              <a:rPr lang="en" sz="2400" dirty="0">
                <a:solidFill>
                  <a:schemeClr val="bg2"/>
                </a:solidFill>
              </a:rPr>
              <a:t> </a:t>
            </a:r>
            <a:r>
              <a:rPr lang="en" sz="2400" err="1">
                <a:solidFill>
                  <a:schemeClr val="bg2"/>
                </a:solidFill>
              </a:rPr>
              <a:t>bir</a:t>
            </a:r>
            <a:r>
              <a:rPr lang="en" sz="2400" dirty="0">
                <a:solidFill>
                  <a:schemeClr val="bg2"/>
                </a:solidFill>
              </a:rPr>
              <a:t> </a:t>
            </a:r>
            <a:r>
              <a:rPr lang="en" sz="2400" err="1">
                <a:solidFill>
                  <a:schemeClr val="bg2"/>
                </a:solidFill>
              </a:rPr>
              <a:t>çizge</a:t>
            </a:r>
            <a:r>
              <a:rPr lang="en" sz="2400" dirty="0">
                <a:solidFill>
                  <a:schemeClr val="bg2"/>
                </a:solidFill>
              </a:rPr>
              <a:t> </a:t>
            </a:r>
            <a:r>
              <a:rPr lang="en" sz="2400" err="1">
                <a:solidFill>
                  <a:schemeClr val="bg2"/>
                </a:solidFill>
              </a:rPr>
              <a:t>içinde</a:t>
            </a:r>
            <a:r>
              <a:rPr lang="en" sz="2400" dirty="0">
                <a:solidFill>
                  <a:schemeClr val="bg2"/>
                </a:solidFill>
              </a:rPr>
              <a:t> </a:t>
            </a:r>
            <a:r>
              <a:rPr lang="en" sz="2400" err="1">
                <a:solidFill>
                  <a:schemeClr val="bg2"/>
                </a:solidFill>
              </a:rPr>
              <a:t>bir</a:t>
            </a:r>
            <a:r>
              <a:rPr lang="en" sz="2400" dirty="0">
                <a:solidFill>
                  <a:schemeClr val="bg2"/>
                </a:solidFill>
              </a:rPr>
              <a:t> </a:t>
            </a:r>
            <a:r>
              <a:rPr lang="en" sz="2400" err="1">
                <a:solidFill>
                  <a:schemeClr val="bg2"/>
                </a:solidFill>
              </a:rPr>
              <a:t>döngüye</a:t>
            </a:r>
            <a:r>
              <a:rPr lang="en" sz="2400" dirty="0">
                <a:solidFill>
                  <a:schemeClr val="bg2"/>
                </a:solidFill>
              </a:rPr>
              <a:t> </a:t>
            </a:r>
            <a:r>
              <a:rPr lang="en" sz="2400" err="1">
                <a:solidFill>
                  <a:schemeClr val="bg2"/>
                </a:solidFill>
              </a:rPr>
              <a:t>takılıp</a:t>
            </a:r>
            <a:r>
              <a:rPr lang="en" sz="2400" dirty="0">
                <a:solidFill>
                  <a:schemeClr val="bg2"/>
                </a:solidFill>
              </a:rPr>
              <a:t> </a:t>
            </a:r>
            <a:r>
              <a:rPr lang="en" sz="2400" err="1">
                <a:solidFill>
                  <a:schemeClr val="bg2"/>
                </a:solidFill>
              </a:rPr>
              <a:t>kalmaya</a:t>
            </a:r>
            <a:r>
              <a:rPr lang="en" sz="2400" dirty="0">
                <a:solidFill>
                  <a:schemeClr val="bg2"/>
                </a:solidFill>
              </a:rPr>
              <a:t> </a:t>
            </a:r>
            <a:r>
              <a:rPr lang="en" sz="2400" err="1">
                <a:solidFill>
                  <a:schemeClr val="bg2"/>
                </a:solidFill>
              </a:rPr>
              <a:t>karşı</a:t>
            </a:r>
            <a:r>
              <a:rPr lang="en" sz="2400" dirty="0">
                <a:solidFill>
                  <a:schemeClr val="bg2"/>
                </a:solidFill>
              </a:rPr>
              <a:t> </a:t>
            </a:r>
            <a:r>
              <a:rPr lang="en" sz="2400" err="1">
                <a:solidFill>
                  <a:schemeClr val="bg2"/>
                </a:solidFill>
              </a:rPr>
              <a:t>dikkatli</a:t>
            </a:r>
            <a:r>
              <a:rPr lang="en" sz="2400" dirty="0">
                <a:solidFill>
                  <a:schemeClr val="bg2"/>
                </a:solidFill>
              </a:rPr>
              <a:t> </a:t>
            </a:r>
            <a:r>
              <a:rPr lang="en" sz="2400" err="1">
                <a:solidFill>
                  <a:schemeClr val="bg2"/>
                </a:solidFill>
              </a:rPr>
              <a:t>olmalıyız</a:t>
            </a:r>
            <a:r>
              <a:rPr lang="en" sz="2400" dirty="0">
                <a:solidFill>
                  <a:schemeClr val="bg2"/>
                </a:solidFill>
              </a:rPr>
              <a:t>.</a:t>
            </a:r>
            <a:endParaRPr lang="tr-TR" sz="2400">
              <a:solidFill>
                <a:schemeClr val="bg2"/>
              </a:solidFill>
            </a:endParaRPr>
          </a:p>
          <a:p>
            <a:r>
              <a:rPr lang="en" sz="2400" dirty="0" err="1">
                <a:solidFill>
                  <a:schemeClr val="bg2"/>
                </a:solidFill>
              </a:rPr>
              <a:t>Şekil</a:t>
            </a:r>
            <a:r>
              <a:rPr lang="en" sz="2400" dirty="0">
                <a:solidFill>
                  <a:schemeClr val="bg2"/>
                </a:solidFill>
              </a:rPr>
              <a:t> </a:t>
            </a:r>
            <a:r>
              <a:rPr lang="en" sz="2400" b="1" dirty="0">
                <a:solidFill>
                  <a:schemeClr val="bg2"/>
                </a:solidFill>
                <a:highlight>
                  <a:srgbClr val="FF00FF"/>
                </a:highlight>
              </a:rPr>
              <a:t>7.2</a:t>
            </a:r>
            <a:r>
              <a:rPr lang="en" sz="2400" dirty="0">
                <a:solidFill>
                  <a:schemeClr val="bg2"/>
                </a:solidFill>
              </a:rPr>
              <a:t>'deki </a:t>
            </a:r>
            <a:r>
              <a:rPr lang="en" sz="2400" dirty="0" err="1">
                <a:solidFill>
                  <a:schemeClr val="bg2"/>
                </a:solidFill>
              </a:rPr>
              <a:t>yönlendirilmiş</a:t>
            </a:r>
            <a:r>
              <a:rPr lang="en" sz="2400" dirty="0">
                <a:solidFill>
                  <a:schemeClr val="bg2"/>
                </a:solidFill>
              </a:rPr>
              <a:t> </a:t>
            </a:r>
            <a:r>
              <a:rPr lang="en" sz="2400" dirty="0" err="1">
                <a:solidFill>
                  <a:schemeClr val="bg2"/>
                </a:solidFill>
              </a:rPr>
              <a:t>grafikte</a:t>
            </a:r>
            <a:r>
              <a:rPr lang="en" sz="2400" dirty="0">
                <a:solidFill>
                  <a:schemeClr val="bg2"/>
                </a:solidFill>
              </a:rPr>
              <a:t> 0. </a:t>
            </a:r>
            <a:r>
              <a:rPr lang="en" sz="2400" dirty="0" err="1">
                <a:solidFill>
                  <a:schemeClr val="bg2"/>
                </a:solidFill>
              </a:rPr>
              <a:t>köşeden</a:t>
            </a:r>
            <a:r>
              <a:rPr lang="en" sz="2400" dirty="0">
                <a:solidFill>
                  <a:schemeClr val="bg2"/>
                </a:solidFill>
              </a:rPr>
              <a:t> 1. </a:t>
            </a:r>
            <a:r>
              <a:rPr lang="en" sz="2400" dirty="0" err="1">
                <a:solidFill>
                  <a:schemeClr val="bg2"/>
                </a:solidFill>
              </a:rPr>
              <a:t>köşeye</a:t>
            </a:r>
            <a:r>
              <a:rPr lang="en" sz="2400" dirty="0">
                <a:solidFill>
                  <a:schemeClr val="bg2"/>
                </a:solidFill>
              </a:rPr>
              <a:t> </a:t>
            </a:r>
            <a:r>
              <a:rPr lang="en" sz="2400" dirty="0" err="1">
                <a:solidFill>
                  <a:schemeClr val="bg2"/>
                </a:solidFill>
              </a:rPr>
              <a:t>giden</a:t>
            </a:r>
            <a:r>
              <a:rPr lang="en" sz="2400" dirty="0">
                <a:solidFill>
                  <a:schemeClr val="bg2"/>
                </a:solidFill>
              </a:rPr>
              <a:t> </a:t>
            </a:r>
            <a:r>
              <a:rPr lang="en" sz="2400" dirty="0" err="1">
                <a:solidFill>
                  <a:schemeClr val="bg2"/>
                </a:solidFill>
              </a:rPr>
              <a:t>bir</a:t>
            </a:r>
            <a:r>
              <a:rPr lang="en" sz="2400" dirty="0">
                <a:solidFill>
                  <a:schemeClr val="bg2"/>
                </a:solidFill>
              </a:rPr>
              <a:t> </a:t>
            </a:r>
            <a:r>
              <a:rPr lang="en" sz="2400" dirty="0" err="1">
                <a:solidFill>
                  <a:schemeClr val="bg2"/>
                </a:solidFill>
              </a:rPr>
              <a:t>yol</a:t>
            </a:r>
            <a:r>
              <a:rPr lang="en" sz="2400" dirty="0">
                <a:solidFill>
                  <a:schemeClr val="bg2"/>
                </a:solidFill>
              </a:rPr>
              <a:t> </a:t>
            </a:r>
            <a:r>
              <a:rPr lang="en" sz="2400" dirty="0" err="1">
                <a:solidFill>
                  <a:schemeClr val="bg2"/>
                </a:solidFill>
              </a:rPr>
              <a:t>aradığınızı</a:t>
            </a:r>
            <a:r>
              <a:rPr lang="en" sz="2400" dirty="0">
                <a:solidFill>
                  <a:schemeClr val="bg2"/>
                </a:solidFill>
              </a:rPr>
              <a:t> </a:t>
            </a:r>
            <a:r>
              <a:rPr lang="en" sz="2400" dirty="0" err="1">
                <a:solidFill>
                  <a:schemeClr val="bg2"/>
                </a:solidFill>
              </a:rPr>
              <a:t>düşünün</a:t>
            </a:r>
            <a:r>
              <a:rPr lang="en" sz="2400" dirty="0">
                <a:solidFill>
                  <a:schemeClr val="bg2"/>
                </a:solidFill>
              </a:rPr>
              <a:t>. </a:t>
            </a:r>
            <a:r>
              <a:rPr lang="en" sz="2400" dirty="0" err="1">
                <a:solidFill>
                  <a:schemeClr val="bg2"/>
                </a:solidFill>
              </a:rPr>
              <a:t>Şekil</a:t>
            </a:r>
            <a:r>
              <a:rPr lang="en" sz="2400" dirty="0">
                <a:solidFill>
                  <a:schemeClr val="bg2"/>
                </a:solidFill>
              </a:rPr>
              <a:t> </a:t>
            </a:r>
            <a:r>
              <a:rPr lang="en" sz="2400" b="1" dirty="0">
                <a:solidFill>
                  <a:schemeClr val="bg2"/>
                </a:solidFill>
                <a:highlight>
                  <a:srgbClr val="FF00FF"/>
                </a:highlight>
              </a:rPr>
              <a:t>7.4</a:t>
            </a:r>
            <a:r>
              <a:rPr lang="en" sz="2400" dirty="0">
                <a:solidFill>
                  <a:schemeClr val="bg2"/>
                </a:solidFill>
              </a:rPr>
              <a:t>'teki </a:t>
            </a:r>
            <a:r>
              <a:rPr lang="en" sz="2400" dirty="0" err="1">
                <a:solidFill>
                  <a:schemeClr val="bg2"/>
                </a:solidFill>
              </a:rPr>
              <a:t>mavi</a:t>
            </a:r>
            <a:r>
              <a:rPr lang="en" sz="2400" dirty="0">
                <a:solidFill>
                  <a:schemeClr val="bg2"/>
                </a:solidFill>
              </a:rPr>
              <a:t> </a:t>
            </a:r>
            <a:r>
              <a:rPr lang="en" sz="2400" dirty="0" err="1">
                <a:solidFill>
                  <a:schemeClr val="bg2"/>
                </a:solidFill>
              </a:rPr>
              <a:t>çizgiler</a:t>
            </a:r>
            <a:r>
              <a:rPr lang="en" sz="2400" dirty="0">
                <a:solidFill>
                  <a:schemeClr val="bg2"/>
                </a:solidFill>
              </a:rPr>
              <a:t> </a:t>
            </a:r>
            <a:r>
              <a:rPr lang="en" sz="2400" dirty="0" err="1">
                <a:solidFill>
                  <a:schemeClr val="bg2"/>
                </a:solidFill>
              </a:rPr>
              <a:t>bu</a:t>
            </a:r>
            <a:r>
              <a:rPr lang="en" sz="2400" dirty="0">
                <a:solidFill>
                  <a:schemeClr val="bg2"/>
                </a:solidFill>
              </a:rPr>
              <a:t> </a:t>
            </a:r>
            <a:r>
              <a:rPr lang="en" sz="2400" dirty="0" err="1">
                <a:solidFill>
                  <a:schemeClr val="bg2"/>
                </a:solidFill>
              </a:rPr>
              <a:t>köşeler</a:t>
            </a:r>
            <a:r>
              <a:rPr lang="en" sz="2400" dirty="0">
                <a:solidFill>
                  <a:schemeClr val="bg2"/>
                </a:solidFill>
              </a:rPr>
              <a:t> </a:t>
            </a:r>
            <a:r>
              <a:rPr lang="en" sz="2400" dirty="0" err="1">
                <a:solidFill>
                  <a:schemeClr val="bg2"/>
                </a:solidFill>
              </a:rPr>
              <a:t>arasındaki</a:t>
            </a:r>
            <a:r>
              <a:rPr lang="en" sz="2400" dirty="0">
                <a:solidFill>
                  <a:schemeClr val="bg2"/>
                </a:solidFill>
              </a:rPr>
              <a:t> </a:t>
            </a:r>
            <a:r>
              <a:rPr lang="en" sz="2400" dirty="0" err="1">
                <a:solidFill>
                  <a:schemeClr val="bg2"/>
                </a:solidFill>
              </a:rPr>
              <a:t>yolu</a:t>
            </a:r>
            <a:r>
              <a:rPr lang="en" sz="2400" dirty="0">
                <a:solidFill>
                  <a:schemeClr val="bg2"/>
                </a:solidFill>
              </a:rPr>
              <a:t> </a:t>
            </a:r>
            <a:r>
              <a:rPr lang="en" sz="2400" dirty="0" err="1">
                <a:solidFill>
                  <a:schemeClr val="bg2"/>
                </a:solidFill>
              </a:rPr>
              <a:t>vurgulamaktadır</a:t>
            </a:r>
            <a:r>
              <a:rPr lang="en" sz="2400" dirty="0">
                <a:solidFill>
                  <a:schemeClr val="bg2"/>
                </a:solidFill>
              </a:rPr>
              <a:t>. </a:t>
            </a:r>
            <a:r>
              <a:rPr lang="en" sz="2400" dirty="0" err="1">
                <a:solidFill>
                  <a:schemeClr val="bg2"/>
                </a:solidFill>
              </a:rPr>
              <a:t>İçinde</a:t>
            </a:r>
            <a:r>
              <a:rPr lang="en" sz="2400" dirty="0">
                <a:solidFill>
                  <a:schemeClr val="bg2"/>
                </a:solidFill>
              </a:rPr>
              <a:t> </a:t>
            </a:r>
            <a:r>
              <a:rPr lang="en" sz="2400" dirty="0" err="1">
                <a:solidFill>
                  <a:schemeClr val="bg2"/>
                </a:solidFill>
              </a:rPr>
              <a:t>grafiğinde</a:t>
            </a:r>
            <a:r>
              <a:rPr lang="en" sz="2400" dirty="0">
                <a:solidFill>
                  <a:schemeClr val="bg2"/>
                </a:solidFill>
              </a:rPr>
              <a:t>, </a:t>
            </a:r>
            <a:r>
              <a:rPr lang="en" sz="2400" dirty="0" err="1">
                <a:solidFill>
                  <a:schemeClr val="bg2"/>
                </a:solidFill>
              </a:rPr>
              <a:t>çoğu</a:t>
            </a:r>
            <a:r>
              <a:rPr lang="en" sz="2400" dirty="0">
                <a:solidFill>
                  <a:schemeClr val="bg2"/>
                </a:solidFill>
              </a:rPr>
              <a:t> </a:t>
            </a:r>
            <a:r>
              <a:rPr lang="en" sz="2400" dirty="0" err="1">
                <a:solidFill>
                  <a:schemeClr val="bg2"/>
                </a:solidFill>
              </a:rPr>
              <a:t>durumda</a:t>
            </a:r>
            <a:r>
              <a:rPr lang="en" sz="2400" dirty="0">
                <a:solidFill>
                  <a:schemeClr val="bg2"/>
                </a:solidFill>
              </a:rPr>
              <a:t> </a:t>
            </a:r>
            <a:r>
              <a:rPr lang="en" sz="2400" dirty="0" err="1">
                <a:solidFill>
                  <a:schemeClr val="bg2"/>
                </a:solidFill>
              </a:rPr>
              <a:t>yalnızca</a:t>
            </a:r>
            <a:r>
              <a:rPr lang="en" sz="2400" dirty="0">
                <a:solidFill>
                  <a:schemeClr val="bg2"/>
                </a:solidFill>
              </a:rPr>
              <a:t> </a:t>
            </a:r>
            <a:r>
              <a:rPr lang="en" sz="2400" dirty="0" err="1">
                <a:solidFill>
                  <a:schemeClr val="bg2"/>
                </a:solidFill>
              </a:rPr>
              <a:t>bir</a:t>
            </a:r>
            <a:r>
              <a:rPr lang="en" sz="2400" dirty="0">
                <a:solidFill>
                  <a:schemeClr val="bg2"/>
                </a:solidFill>
              </a:rPr>
              <a:t> </a:t>
            </a:r>
            <a:r>
              <a:rPr lang="en" sz="2400" dirty="0" err="1">
                <a:solidFill>
                  <a:schemeClr val="bg2"/>
                </a:solidFill>
              </a:rPr>
              <a:t>seçenek</a:t>
            </a:r>
            <a:r>
              <a:rPr lang="en" sz="2400" dirty="0">
                <a:solidFill>
                  <a:schemeClr val="bg2"/>
                </a:solidFill>
              </a:rPr>
              <a:t> var </a:t>
            </a:r>
            <a:r>
              <a:rPr lang="en" sz="2400" dirty="0" err="1">
                <a:solidFill>
                  <a:schemeClr val="bg2"/>
                </a:solidFill>
              </a:rPr>
              <a:t>gibi</a:t>
            </a:r>
            <a:r>
              <a:rPr lang="en" sz="2400" dirty="0">
                <a:solidFill>
                  <a:schemeClr val="bg2"/>
                </a:solidFill>
              </a:rPr>
              <a:t> </a:t>
            </a:r>
            <a:r>
              <a:rPr lang="en" sz="2400" dirty="0" err="1">
                <a:solidFill>
                  <a:schemeClr val="bg2"/>
                </a:solidFill>
              </a:rPr>
              <a:t>görünmektedir</a:t>
            </a:r>
            <a:r>
              <a:rPr lang="en" sz="2400" dirty="0">
                <a:solidFill>
                  <a:schemeClr val="bg2"/>
                </a:solidFill>
              </a:rPr>
              <a:t>. </a:t>
            </a:r>
            <a:r>
              <a:rPr lang="en" sz="2400" dirty="0" err="1">
                <a:solidFill>
                  <a:schemeClr val="bg2"/>
                </a:solidFill>
              </a:rPr>
              <a:t>Ancak</a:t>
            </a:r>
            <a:r>
              <a:rPr lang="en" sz="2400" dirty="0">
                <a:solidFill>
                  <a:schemeClr val="bg2"/>
                </a:solidFill>
              </a:rPr>
              <a:t>, </a:t>
            </a:r>
            <a:r>
              <a:rPr lang="en" sz="2400" dirty="0" err="1">
                <a:solidFill>
                  <a:schemeClr val="bg2"/>
                </a:solidFill>
              </a:rPr>
              <a:t>arama</a:t>
            </a:r>
            <a:r>
              <a:rPr lang="en" sz="2400" dirty="0">
                <a:solidFill>
                  <a:schemeClr val="bg2"/>
                </a:solidFill>
              </a:rPr>
              <a:t> 10. </a:t>
            </a:r>
            <a:r>
              <a:rPr lang="en" sz="2400" dirty="0" err="1">
                <a:solidFill>
                  <a:schemeClr val="bg2"/>
                </a:solidFill>
              </a:rPr>
              <a:t>Vertex'e</a:t>
            </a:r>
            <a:r>
              <a:rPr lang="en" sz="2400" dirty="0">
                <a:solidFill>
                  <a:schemeClr val="bg2"/>
                </a:solidFill>
              </a:rPr>
              <a:t> </a:t>
            </a:r>
            <a:r>
              <a:rPr lang="en" sz="2400" dirty="0" err="1">
                <a:solidFill>
                  <a:schemeClr val="bg2"/>
                </a:solidFill>
              </a:rPr>
              <a:t>ulaştığında</a:t>
            </a:r>
            <a:r>
              <a:rPr lang="en" sz="2400" dirty="0">
                <a:solidFill>
                  <a:schemeClr val="bg2"/>
                </a:solidFill>
              </a:rPr>
              <a:t> </a:t>
            </a:r>
            <a:r>
              <a:rPr lang="en" sz="2400" dirty="0" err="1">
                <a:solidFill>
                  <a:schemeClr val="bg2"/>
                </a:solidFill>
              </a:rPr>
              <a:t>iki</a:t>
            </a:r>
            <a:r>
              <a:rPr lang="en" sz="2400" dirty="0">
                <a:solidFill>
                  <a:schemeClr val="bg2"/>
                </a:solidFill>
              </a:rPr>
              <a:t> </a:t>
            </a:r>
            <a:r>
              <a:rPr lang="en" sz="2400" dirty="0" err="1">
                <a:solidFill>
                  <a:schemeClr val="bg2"/>
                </a:solidFill>
              </a:rPr>
              <a:t>kenar</a:t>
            </a:r>
            <a:r>
              <a:rPr lang="en" sz="2400" dirty="0">
                <a:solidFill>
                  <a:schemeClr val="bg2"/>
                </a:solidFill>
              </a:rPr>
              <a:t> </a:t>
            </a:r>
            <a:r>
              <a:rPr lang="en" sz="2400" dirty="0" err="1">
                <a:solidFill>
                  <a:schemeClr val="bg2"/>
                </a:solidFill>
              </a:rPr>
              <a:t>arasında</a:t>
            </a:r>
            <a:r>
              <a:rPr lang="en" sz="2400" dirty="0">
                <a:solidFill>
                  <a:schemeClr val="bg2"/>
                </a:solidFill>
              </a:rPr>
              <a:t> </a:t>
            </a:r>
            <a:r>
              <a:rPr lang="en" sz="2400" dirty="0" err="1">
                <a:solidFill>
                  <a:schemeClr val="bg2"/>
                </a:solidFill>
              </a:rPr>
              <a:t>seçim</a:t>
            </a:r>
            <a:r>
              <a:rPr lang="en" sz="2400" dirty="0">
                <a:solidFill>
                  <a:schemeClr val="bg2"/>
                </a:solidFill>
              </a:rPr>
              <a:t> </a:t>
            </a:r>
            <a:r>
              <a:rPr lang="en" sz="2400" dirty="0" err="1">
                <a:solidFill>
                  <a:schemeClr val="bg2"/>
                </a:solidFill>
              </a:rPr>
              <a:t>yapmamız</a:t>
            </a:r>
            <a:r>
              <a:rPr lang="en" sz="2400" dirty="0">
                <a:solidFill>
                  <a:schemeClr val="bg2"/>
                </a:solidFill>
              </a:rPr>
              <a:t> </a:t>
            </a:r>
            <a:r>
              <a:rPr lang="en" sz="2400" dirty="0" err="1">
                <a:solidFill>
                  <a:schemeClr val="bg2"/>
                </a:solidFill>
              </a:rPr>
              <a:t>gerekir</a:t>
            </a:r>
            <a:r>
              <a:rPr lang="en" sz="2400" dirty="0">
                <a:solidFill>
                  <a:schemeClr val="bg2"/>
                </a:solidFill>
              </a:rPr>
              <a:t>.</a:t>
            </a:r>
          </a:p>
        </p:txBody>
      </p:sp>
    </p:spTree>
    <p:extLst>
      <p:ext uri="{BB962C8B-B14F-4D97-AF65-F5344CB8AC3E}">
        <p14:creationId xmlns:p14="http://schemas.microsoft.com/office/powerpoint/2010/main" val="1936130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 Başlık 1">
            <a:extLst>
              <a:ext uri="{FF2B5EF4-FFF2-40B4-BE49-F238E27FC236}">
                <a16:creationId xmlns:a16="http://schemas.microsoft.com/office/drawing/2014/main" id="{1C2770C1-C37D-F71D-E678-E8967EA606AD}"/>
              </a:ext>
            </a:extLst>
          </p:cNvPr>
          <p:cNvSpPr>
            <a:spLocks noGrp="1"/>
          </p:cNvSpPr>
          <p:nvPr>
            <p:ph type="subTitle" idx="1"/>
          </p:nvPr>
        </p:nvSpPr>
        <p:spPr>
          <a:xfrm>
            <a:off x="7742406" y="5283358"/>
            <a:ext cx="4446291" cy="1728149"/>
          </a:xfrm>
        </p:spPr>
        <p:txBody>
          <a:bodyPr/>
          <a:lstStyle/>
          <a:p>
            <a:pPr algn="ctr"/>
            <a:r>
              <a:rPr lang="tr-TR" sz="2800" b="1" dirty="0">
                <a:solidFill>
                  <a:schemeClr val="accent2"/>
                </a:solidFill>
              </a:rPr>
              <a:t>Şekil 7.4</a:t>
            </a:r>
          </a:p>
          <a:p>
            <a:pPr algn="ctr"/>
            <a:r>
              <a:rPr lang="tr-TR" sz="2050" b="1" dirty="0" err="1">
                <a:solidFill>
                  <a:srgbClr val="BA94E9"/>
                </a:solidFill>
              </a:rPr>
              <a:t>Vertex</a:t>
            </a:r>
            <a:r>
              <a:rPr lang="tr-TR" sz="2050" b="1" dirty="0">
                <a:solidFill>
                  <a:srgbClr val="BA94E9"/>
                </a:solidFill>
              </a:rPr>
              <a:t> 0'dan</a:t>
            </a:r>
          </a:p>
          <a:p>
            <a:pPr algn="ctr"/>
            <a:r>
              <a:rPr lang="tr-TR" sz="2050" b="1" dirty="0">
                <a:solidFill>
                  <a:srgbClr val="BA94E9"/>
                </a:solidFill>
              </a:rPr>
              <a:t> </a:t>
            </a:r>
            <a:r>
              <a:rPr lang="tr-TR" sz="2050" b="1" err="1">
                <a:solidFill>
                  <a:srgbClr val="BA94E9"/>
                </a:solidFill>
              </a:rPr>
              <a:t>Vertex</a:t>
            </a:r>
            <a:r>
              <a:rPr lang="tr-TR" sz="2050" b="1" dirty="0">
                <a:solidFill>
                  <a:srgbClr val="BA94E9"/>
                </a:solidFill>
              </a:rPr>
              <a:t> 1'e Bir Yol</a:t>
            </a:r>
            <a:endParaRPr lang="tr-TR"/>
          </a:p>
        </p:txBody>
      </p:sp>
      <p:pic>
        <p:nvPicPr>
          <p:cNvPr id="4" name="Resim 3" descr="diyagram, daire, yeşil, çizgi içeren bir resim&#10;&#10;Açıklama otomatik olarak oluşturuldu">
            <a:extLst>
              <a:ext uri="{FF2B5EF4-FFF2-40B4-BE49-F238E27FC236}">
                <a16:creationId xmlns:a16="http://schemas.microsoft.com/office/drawing/2014/main" id="{23B4F915-E9D2-903A-A818-E65133D9732F}"/>
              </a:ext>
            </a:extLst>
          </p:cNvPr>
          <p:cNvPicPr>
            <a:picLocks noChangeAspect="1"/>
          </p:cNvPicPr>
          <p:nvPr/>
        </p:nvPicPr>
        <p:blipFill>
          <a:blip r:embed="rId2"/>
          <a:stretch>
            <a:fillRect/>
          </a:stretch>
        </p:blipFill>
        <p:spPr>
          <a:xfrm>
            <a:off x="1079202" y="1368996"/>
            <a:ext cx="10033598" cy="3573671"/>
          </a:xfrm>
          <a:prstGeom prst="rect">
            <a:avLst/>
          </a:prstGeom>
        </p:spPr>
      </p:pic>
    </p:spTree>
    <p:extLst>
      <p:ext uri="{BB962C8B-B14F-4D97-AF65-F5344CB8AC3E}">
        <p14:creationId xmlns:p14="http://schemas.microsoft.com/office/powerpoint/2010/main" val="2795586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 Başlık 1">
            <a:extLst>
              <a:ext uri="{FF2B5EF4-FFF2-40B4-BE49-F238E27FC236}">
                <a16:creationId xmlns:a16="http://schemas.microsoft.com/office/drawing/2014/main" id="{1C2770C1-C37D-F71D-E678-E8967EA606AD}"/>
              </a:ext>
            </a:extLst>
          </p:cNvPr>
          <p:cNvSpPr>
            <a:spLocks noGrp="1"/>
          </p:cNvSpPr>
          <p:nvPr>
            <p:ph type="subTitle" idx="1"/>
          </p:nvPr>
        </p:nvSpPr>
        <p:spPr>
          <a:xfrm>
            <a:off x="7397350" y="5542150"/>
            <a:ext cx="5265800" cy="1124300"/>
          </a:xfrm>
        </p:spPr>
        <p:txBody>
          <a:bodyPr/>
          <a:lstStyle/>
          <a:p>
            <a:pPr algn="ctr"/>
            <a:r>
              <a:rPr lang="tr-TR" sz="2800" b="1" dirty="0">
                <a:solidFill>
                  <a:schemeClr val="accent2"/>
                </a:solidFill>
              </a:rPr>
              <a:t>7.3</a:t>
            </a:r>
          </a:p>
          <a:p>
            <a:pPr algn="ctr"/>
            <a:r>
              <a:rPr lang="tr-TR" sz="2800" b="1" dirty="0">
                <a:solidFill>
                  <a:srgbClr val="BA94E9"/>
                </a:solidFill>
              </a:rPr>
              <a:t>Grafik Arama</a:t>
            </a:r>
          </a:p>
        </p:txBody>
      </p:sp>
      <p:sp>
        <p:nvSpPr>
          <p:cNvPr id="6" name="Google Shape;419;p26">
            <a:extLst>
              <a:ext uri="{FF2B5EF4-FFF2-40B4-BE49-F238E27FC236}">
                <a16:creationId xmlns:a16="http://schemas.microsoft.com/office/drawing/2014/main" id="{839DD7A6-3D82-33D1-F20D-977B4E4110EB}"/>
              </a:ext>
            </a:extLst>
          </p:cNvPr>
          <p:cNvSpPr txBox="1">
            <a:spLocks/>
          </p:cNvSpPr>
          <p:nvPr/>
        </p:nvSpPr>
        <p:spPr>
          <a:xfrm>
            <a:off x="802831" y="823575"/>
            <a:ext cx="10604079" cy="521061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err="1">
                <a:solidFill>
                  <a:schemeClr val="bg2"/>
                </a:solidFill>
              </a:rPr>
              <a:t>Kenarlardan</a:t>
            </a:r>
            <a:r>
              <a:rPr lang="en" sz="2800" dirty="0">
                <a:solidFill>
                  <a:schemeClr val="bg2"/>
                </a:solidFill>
              </a:rPr>
              <a:t> </a:t>
            </a:r>
            <a:r>
              <a:rPr lang="en" sz="2800" err="1">
                <a:solidFill>
                  <a:schemeClr val="bg2"/>
                </a:solidFill>
              </a:rPr>
              <a:t>biri</a:t>
            </a:r>
            <a:r>
              <a:rPr lang="en" sz="2800" dirty="0">
                <a:solidFill>
                  <a:schemeClr val="bg2"/>
                </a:solidFill>
              </a:rPr>
              <a:t> </a:t>
            </a:r>
            <a:r>
              <a:rPr lang="en" sz="2800" err="1">
                <a:solidFill>
                  <a:schemeClr val="bg2"/>
                </a:solidFill>
              </a:rPr>
              <a:t>bizi</a:t>
            </a:r>
            <a:r>
              <a:rPr lang="en" sz="2800" dirty="0">
                <a:solidFill>
                  <a:schemeClr val="bg2"/>
                </a:solidFill>
              </a:rPr>
              <a:t> </a:t>
            </a:r>
            <a:r>
              <a:rPr lang="en" sz="2800" err="1">
                <a:solidFill>
                  <a:schemeClr val="bg2"/>
                </a:solidFill>
              </a:rPr>
              <a:t>daha</a:t>
            </a:r>
            <a:r>
              <a:rPr lang="en" sz="2800" dirty="0">
                <a:solidFill>
                  <a:schemeClr val="bg2"/>
                </a:solidFill>
              </a:rPr>
              <a:t> </a:t>
            </a:r>
            <a:r>
              <a:rPr lang="en" sz="2800" err="1">
                <a:solidFill>
                  <a:schemeClr val="bg2"/>
                </a:solidFill>
              </a:rPr>
              <a:t>önce</a:t>
            </a:r>
            <a:r>
              <a:rPr lang="en" sz="2800" dirty="0">
                <a:solidFill>
                  <a:schemeClr val="bg2"/>
                </a:solidFill>
              </a:rPr>
              <a:t> </a:t>
            </a:r>
            <a:r>
              <a:rPr lang="en" sz="2800" err="1">
                <a:solidFill>
                  <a:schemeClr val="bg2"/>
                </a:solidFill>
              </a:rPr>
              <a:t>ziyaret</a:t>
            </a:r>
            <a:r>
              <a:rPr lang="en" sz="2800" dirty="0">
                <a:solidFill>
                  <a:schemeClr val="bg2"/>
                </a:solidFill>
              </a:rPr>
              <a:t> </a:t>
            </a:r>
            <a:r>
              <a:rPr lang="en" sz="2800" err="1">
                <a:solidFill>
                  <a:schemeClr val="bg2"/>
                </a:solidFill>
              </a:rPr>
              <a:t>ettiğimiz</a:t>
            </a:r>
            <a:r>
              <a:rPr lang="en" sz="2800" dirty="0">
                <a:solidFill>
                  <a:schemeClr val="bg2"/>
                </a:solidFill>
              </a:rPr>
              <a:t> 0. </a:t>
            </a:r>
            <a:r>
              <a:rPr lang="en" sz="2800" err="1">
                <a:solidFill>
                  <a:schemeClr val="bg2"/>
                </a:solidFill>
              </a:rPr>
              <a:t>vertex'e</a:t>
            </a:r>
            <a:r>
              <a:rPr lang="en" sz="2800" dirty="0">
                <a:solidFill>
                  <a:schemeClr val="bg2"/>
                </a:solidFill>
              </a:rPr>
              <a:t> </a:t>
            </a:r>
            <a:r>
              <a:rPr lang="en" sz="2800" err="1">
                <a:solidFill>
                  <a:schemeClr val="bg2"/>
                </a:solidFill>
              </a:rPr>
              <a:t>geri</a:t>
            </a:r>
            <a:r>
              <a:rPr lang="en" sz="2800" dirty="0">
                <a:solidFill>
                  <a:schemeClr val="bg2"/>
                </a:solidFill>
              </a:rPr>
              <a:t> </a:t>
            </a:r>
            <a:r>
              <a:rPr lang="en" sz="2800" err="1">
                <a:solidFill>
                  <a:schemeClr val="bg2"/>
                </a:solidFill>
              </a:rPr>
              <a:t>götürür</a:t>
            </a:r>
            <a:r>
              <a:rPr lang="en" sz="2800" dirty="0">
                <a:solidFill>
                  <a:schemeClr val="bg2"/>
                </a:solidFill>
              </a:rPr>
              <a:t>. </a:t>
            </a:r>
            <a:r>
              <a:rPr lang="en" sz="2800" err="1">
                <a:solidFill>
                  <a:schemeClr val="bg2"/>
                </a:solidFill>
              </a:rPr>
              <a:t>Diğer</a:t>
            </a:r>
            <a:r>
              <a:rPr lang="en" sz="2800" dirty="0">
                <a:solidFill>
                  <a:schemeClr val="bg2"/>
                </a:solidFill>
              </a:rPr>
              <a:t> </a:t>
            </a:r>
            <a:r>
              <a:rPr lang="en" sz="2800" err="1">
                <a:solidFill>
                  <a:schemeClr val="bg2"/>
                </a:solidFill>
              </a:rPr>
              <a:t>kenar</a:t>
            </a:r>
            <a:r>
              <a:rPr lang="en" sz="2800" dirty="0">
                <a:solidFill>
                  <a:schemeClr val="bg2"/>
                </a:solidFill>
              </a:rPr>
              <a:t> </a:t>
            </a:r>
            <a:r>
              <a:rPr lang="en" sz="2800" err="1">
                <a:solidFill>
                  <a:schemeClr val="bg2"/>
                </a:solidFill>
              </a:rPr>
              <a:t>ise</a:t>
            </a:r>
            <a:r>
              <a:rPr lang="en" sz="2800" dirty="0">
                <a:solidFill>
                  <a:schemeClr val="bg2"/>
                </a:solidFill>
              </a:rPr>
              <a:t> </a:t>
            </a:r>
            <a:r>
              <a:rPr lang="en" sz="2800" err="1">
                <a:solidFill>
                  <a:schemeClr val="bg2"/>
                </a:solidFill>
              </a:rPr>
              <a:t>bizi</a:t>
            </a:r>
            <a:r>
              <a:rPr lang="en" sz="2800" dirty="0">
                <a:solidFill>
                  <a:schemeClr val="bg2"/>
                </a:solidFill>
              </a:rPr>
              <a:t> </a:t>
            </a:r>
            <a:r>
              <a:rPr lang="en" sz="2800" err="1">
                <a:solidFill>
                  <a:schemeClr val="bg2"/>
                </a:solidFill>
              </a:rPr>
              <a:t>nihai</a:t>
            </a:r>
            <a:r>
              <a:rPr lang="en" sz="2800" dirty="0">
                <a:solidFill>
                  <a:schemeClr val="bg2"/>
                </a:solidFill>
              </a:rPr>
              <a:t> </a:t>
            </a:r>
            <a:r>
              <a:rPr lang="en" sz="2800" err="1">
                <a:solidFill>
                  <a:schemeClr val="bg2"/>
                </a:solidFill>
              </a:rPr>
              <a:t>yola</a:t>
            </a:r>
            <a:r>
              <a:rPr lang="en" sz="2800" dirty="0">
                <a:solidFill>
                  <a:schemeClr val="bg2"/>
                </a:solidFill>
              </a:rPr>
              <a:t> </a:t>
            </a:r>
            <a:r>
              <a:rPr lang="en" sz="2800" err="1">
                <a:solidFill>
                  <a:schemeClr val="bg2"/>
                </a:solidFill>
              </a:rPr>
              <a:t>yaklaştırır</a:t>
            </a:r>
            <a:r>
              <a:rPr lang="en" sz="2800" dirty="0">
                <a:solidFill>
                  <a:schemeClr val="bg2"/>
                </a:solidFill>
              </a:rPr>
              <a:t>. Tepe </a:t>
            </a:r>
            <a:r>
              <a:rPr lang="en" sz="2800" err="1">
                <a:solidFill>
                  <a:schemeClr val="bg2"/>
                </a:solidFill>
              </a:rPr>
              <a:t>noktası</a:t>
            </a:r>
            <a:r>
              <a:rPr lang="en" sz="2800" dirty="0">
                <a:solidFill>
                  <a:schemeClr val="bg2"/>
                </a:solidFill>
              </a:rPr>
              <a:t> 5'te </a:t>
            </a:r>
            <a:r>
              <a:rPr lang="en" sz="2800" err="1">
                <a:solidFill>
                  <a:schemeClr val="bg2"/>
                </a:solidFill>
              </a:rPr>
              <a:t>başka</a:t>
            </a:r>
            <a:r>
              <a:rPr lang="en" sz="2800" dirty="0">
                <a:solidFill>
                  <a:schemeClr val="bg2"/>
                </a:solidFill>
              </a:rPr>
              <a:t> </a:t>
            </a:r>
            <a:r>
              <a:rPr lang="en" sz="2800" err="1">
                <a:solidFill>
                  <a:schemeClr val="bg2"/>
                </a:solidFill>
              </a:rPr>
              <a:t>bir</a:t>
            </a:r>
            <a:r>
              <a:rPr lang="en" sz="2800" dirty="0">
                <a:solidFill>
                  <a:schemeClr val="bg2"/>
                </a:solidFill>
              </a:rPr>
              <a:t> </a:t>
            </a:r>
            <a:r>
              <a:rPr lang="en" sz="2800" err="1">
                <a:solidFill>
                  <a:schemeClr val="bg2"/>
                </a:solidFill>
              </a:rPr>
              <a:t>seçim</a:t>
            </a:r>
            <a:r>
              <a:rPr lang="en" sz="2800" dirty="0">
                <a:solidFill>
                  <a:schemeClr val="bg2"/>
                </a:solidFill>
              </a:rPr>
              <a:t> </a:t>
            </a:r>
            <a:r>
              <a:rPr lang="en" sz="2800" err="1">
                <a:solidFill>
                  <a:schemeClr val="bg2"/>
                </a:solidFill>
              </a:rPr>
              <a:t>yapılır</a:t>
            </a:r>
            <a:r>
              <a:rPr lang="en" sz="2800" dirty="0">
                <a:solidFill>
                  <a:schemeClr val="bg2"/>
                </a:solidFill>
              </a:rPr>
              <a:t>. </a:t>
            </a:r>
            <a:r>
              <a:rPr lang="en" sz="2800" err="1">
                <a:solidFill>
                  <a:schemeClr val="bg2"/>
                </a:solidFill>
              </a:rPr>
              <a:t>Eğer</a:t>
            </a:r>
            <a:r>
              <a:rPr lang="en" sz="2800" dirty="0">
                <a:solidFill>
                  <a:schemeClr val="bg2"/>
                </a:solidFill>
              </a:rPr>
              <a:t> 7'ye </a:t>
            </a:r>
            <a:r>
              <a:rPr lang="en" sz="2800" err="1">
                <a:solidFill>
                  <a:schemeClr val="bg2"/>
                </a:solidFill>
              </a:rPr>
              <a:t>giden</a:t>
            </a:r>
            <a:r>
              <a:rPr lang="en" sz="2800" dirty="0">
                <a:solidFill>
                  <a:schemeClr val="bg2"/>
                </a:solidFill>
              </a:rPr>
              <a:t> </a:t>
            </a:r>
            <a:r>
              <a:rPr lang="en" sz="2800" err="1">
                <a:solidFill>
                  <a:schemeClr val="bg2"/>
                </a:solidFill>
              </a:rPr>
              <a:t>kenar</a:t>
            </a:r>
            <a:r>
              <a:rPr lang="en" sz="2800" dirty="0">
                <a:solidFill>
                  <a:schemeClr val="bg2"/>
                </a:solidFill>
              </a:rPr>
              <a:t> </a:t>
            </a:r>
            <a:r>
              <a:rPr lang="en" sz="2800" err="1">
                <a:solidFill>
                  <a:schemeClr val="bg2"/>
                </a:solidFill>
              </a:rPr>
              <a:t>yanlış</a:t>
            </a:r>
            <a:r>
              <a:rPr lang="en" sz="2800" dirty="0">
                <a:solidFill>
                  <a:schemeClr val="bg2"/>
                </a:solidFill>
              </a:rPr>
              <a:t> </a:t>
            </a:r>
            <a:r>
              <a:rPr lang="en" sz="2800" err="1">
                <a:solidFill>
                  <a:schemeClr val="bg2"/>
                </a:solidFill>
              </a:rPr>
              <a:t>incelenirse</a:t>
            </a:r>
            <a:r>
              <a:rPr lang="en" sz="2800" dirty="0">
                <a:solidFill>
                  <a:schemeClr val="bg2"/>
                </a:solidFill>
              </a:rPr>
              <a:t>, </a:t>
            </a:r>
            <a:r>
              <a:rPr lang="en" sz="2800" err="1">
                <a:solidFill>
                  <a:schemeClr val="bg2"/>
                </a:solidFill>
              </a:rPr>
              <a:t>geri</a:t>
            </a:r>
            <a:r>
              <a:rPr lang="en" sz="2800" dirty="0">
                <a:solidFill>
                  <a:schemeClr val="bg2"/>
                </a:solidFill>
              </a:rPr>
              <a:t> </a:t>
            </a:r>
            <a:r>
              <a:rPr lang="en" sz="2800" err="1">
                <a:solidFill>
                  <a:schemeClr val="bg2"/>
                </a:solidFill>
              </a:rPr>
              <a:t>dönüp</a:t>
            </a:r>
            <a:r>
              <a:rPr lang="en" sz="2800" dirty="0">
                <a:solidFill>
                  <a:schemeClr val="bg2"/>
                </a:solidFill>
              </a:rPr>
              <a:t> 4'e </a:t>
            </a:r>
            <a:r>
              <a:rPr lang="en" sz="2800" err="1">
                <a:solidFill>
                  <a:schemeClr val="bg2"/>
                </a:solidFill>
              </a:rPr>
              <a:t>giden</a:t>
            </a:r>
            <a:r>
              <a:rPr lang="en" sz="2800" dirty="0">
                <a:solidFill>
                  <a:schemeClr val="bg2"/>
                </a:solidFill>
              </a:rPr>
              <a:t> </a:t>
            </a:r>
            <a:r>
              <a:rPr lang="en" sz="2800" err="1">
                <a:solidFill>
                  <a:schemeClr val="bg2"/>
                </a:solidFill>
              </a:rPr>
              <a:t>diğer</a:t>
            </a:r>
            <a:r>
              <a:rPr lang="en" sz="2800" dirty="0">
                <a:solidFill>
                  <a:schemeClr val="bg2"/>
                </a:solidFill>
              </a:rPr>
              <a:t> </a:t>
            </a:r>
            <a:r>
              <a:rPr lang="en" sz="2800" err="1">
                <a:solidFill>
                  <a:schemeClr val="bg2"/>
                </a:solidFill>
              </a:rPr>
              <a:t>kenarı</a:t>
            </a:r>
            <a:r>
              <a:rPr lang="en" sz="2800" dirty="0">
                <a:solidFill>
                  <a:schemeClr val="bg2"/>
                </a:solidFill>
              </a:rPr>
              <a:t> </a:t>
            </a:r>
            <a:r>
              <a:rPr lang="en" sz="2800" err="1">
                <a:solidFill>
                  <a:schemeClr val="bg2"/>
                </a:solidFill>
              </a:rPr>
              <a:t>denemek</a:t>
            </a:r>
            <a:r>
              <a:rPr lang="en" sz="2800" dirty="0">
                <a:solidFill>
                  <a:schemeClr val="bg2"/>
                </a:solidFill>
              </a:rPr>
              <a:t> </a:t>
            </a:r>
            <a:r>
              <a:rPr lang="en" sz="2800" err="1">
                <a:solidFill>
                  <a:schemeClr val="bg2"/>
                </a:solidFill>
              </a:rPr>
              <a:t>için</a:t>
            </a:r>
            <a:r>
              <a:rPr lang="en" sz="2800" dirty="0">
                <a:solidFill>
                  <a:schemeClr val="bg2"/>
                </a:solidFill>
              </a:rPr>
              <a:t> </a:t>
            </a:r>
            <a:r>
              <a:rPr lang="en" sz="2800" err="1">
                <a:solidFill>
                  <a:schemeClr val="bg2"/>
                </a:solidFill>
              </a:rPr>
              <a:t>bir</a:t>
            </a:r>
            <a:r>
              <a:rPr lang="en" sz="2800" dirty="0">
                <a:solidFill>
                  <a:schemeClr val="bg2"/>
                </a:solidFill>
              </a:rPr>
              <a:t> </a:t>
            </a:r>
            <a:r>
              <a:rPr lang="en" sz="2800" err="1">
                <a:solidFill>
                  <a:schemeClr val="bg2"/>
                </a:solidFill>
              </a:rPr>
              <a:t>yolumuz</a:t>
            </a:r>
            <a:r>
              <a:rPr lang="en" sz="2800" dirty="0">
                <a:solidFill>
                  <a:schemeClr val="bg2"/>
                </a:solidFill>
              </a:rPr>
              <a:t> </a:t>
            </a:r>
            <a:r>
              <a:rPr lang="en" sz="2800" err="1">
                <a:solidFill>
                  <a:schemeClr val="bg2"/>
                </a:solidFill>
              </a:rPr>
              <a:t>olmalı</a:t>
            </a:r>
            <a:r>
              <a:rPr lang="en" sz="2800" dirty="0">
                <a:solidFill>
                  <a:schemeClr val="bg2"/>
                </a:solidFill>
              </a:rPr>
              <a:t>.</a:t>
            </a:r>
            <a:endParaRPr lang="tr-TR" sz="2800">
              <a:solidFill>
                <a:schemeClr val="bg2"/>
              </a:solidFill>
            </a:endParaRPr>
          </a:p>
          <a:p>
            <a:r>
              <a:rPr lang="en" sz="2800" dirty="0">
                <a:solidFill>
                  <a:schemeClr val="bg2"/>
                </a:solidFill>
              </a:rPr>
              <a:t>Bir </a:t>
            </a:r>
            <a:r>
              <a:rPr lang="en" sz="2800" err="1">
                <a:solidFill>
                  <a:schemeClr val="bg2"/>
                </a:solidFill>
              </a:rPr>
              <a:t>grafi</a:t>
            </a:r>
            <a:r>
              <a:rPr lang="en" sz="2800" dirty="0">
                <a:solidFill>
                  <a:schemeClr val="bg2"/>
                </a:solidFill>
              </a:rPr>
              <a:t> </a:t>
            </a:r>
            <a:r>
              <a:rPr lang="en" sz="2800" err="1">
                <a:solidFill>
                  <a:schemeClr val="bg2"/>
                </a:solidFill>
              </a:rPr>
              <a:t>bu</a:t>
            </a:r>
            <a:r>
              <a:rPr lang="en" sz="2800" dirty="0">
                <a:solidFill>
                  <a:schemeClr val="bg2"/>
                </a:solidFill>
              </a:rPr>
              <a:t> </a:t>
            </a:r>
            <a:r>
              <a:rPr lang="en" sz="2800" err="1">
                <a:solidFill>
                  <a:schemeClr val="bg2"/>
                </a:solidFill>
              </a:rPr>
              <a:t>şekilde</a:t>
            </a:r>
            <a:r>
              <a:rPr lang="en" sz="2800" dirty="0">
                <a:solidFill>
                  <a:schemeClr val="bg2"/>
                </a:solidFill>
              </a:rPr>
              <a:t> </a:t>
            </a:r>
            <a:r>
              <a:rPr lang="en" sz="2800" err="1">
                <a:solidFill>
                  <a:schemeClr val="bg2"/>
                </a:solidFill>
              </a:rPr>
              <a:t>aramak</a:t>
            </a:r>
            <a:r>
              <a:rPr lang="en" sz="2800" dirty="0">
                <a:solidFill>
                  <a:schemeClr val="bg2"/>
                </a:solidFill>
              </a:rPr>
              <a:t>, ilk </a:t>
            </a:r>
            <a:r>
              <a:rPr lang="en" sz="2800" err="1">
                <a:solidFill>
                  <a:schemeClr val="bg2"/>
                </a:solidFill>
              </a:rPr>
              <a:t>olarak</a:t>
            </a:r>
            <a:r>
              <a:rPr lang="en" sz="2800" dirty="0">
                <a:solidFill>
                  <a:schemeClr val="bg2"/>
                </a:solidFill>
              </a:rPr>
              <a:t> </a:t>
            </a:r>
            <a:r>
              <a:rPr lang="en" sz="2800" err="1">
                <a:solidFill>
                  <a:schemeClr val="bg2"/>
                </a:solidFill>
              </a:rPr>
              <a:t>Bölüm</a:t>
            </a:r>
            <a:r>
              <a:rPr lang="en" sz="2800" dirty="0">
                <a:solidFill>
                  <a:schemeClr val="bg2"/>
                </a:solidFill>
              </a:rPr>
              <a:t> 6'da </a:t>
            </a:r>
            <a:r>
              <a:rPr lang="en" sz="2800" err="1">
                <a:solidFill>
                  <a:schemeClr val="bg2"/>
                </a:solidFill>
              </a:rPr>
              <a:t>tartışıldığı</a:t>
            </a:r>
            <a:r>
              <a:rPr lang="en" sz="2800" dirty="0">
                <a:solidFill>
                  <a:schemeClr val="bg2"/>
                </a:solidFill>
              </a:rPr>
              <a:t> </a:t>
            </a:r>
            <a:r>
              <a:rPr lang="en" sz="2800" err="1">
                <a:solidFill>
                  <a:schemeClr val="bg2"/>
                </a:solidFill>
              </a:rPr>
              <a:t>gibi</a:t>
            </a:r>
            <a:r>
              <a:rPr lang="en" sz="2800" dirty="0">
                <a:solidFill>
                  <a:schemeClr val="bg2"/>
                </a:solidFill>
              </a:rPr>
              <a:t>, </a:t>
            </a:r>
            <a:r>
              <a:rPr lang="en" sz="2800" err="1">
                <a:solidFill>
                  <a:schemeClr val="bg2"/>
                </a:solidFill>
              </a:rPr>
              <a:t>derinlik</a:t>
            </a:r>
            <a:r>
              <a:rPr lang="en" sz="2800" dirty="0">
                <a:solidFill>
                  <a:schemeClr val="bg2"/>
                </a:solidFill>
              </a:rPr>
              <a:t> </a:t>
            </a:r>
            <a:r>
              <a:rPr lang="en" sz="2800" err="1">
                <a:solidFill>
                  <a:schemeClr val="bg2"/>
                </a:solidFill>
              </a:rPr>
              <a:t>öncelikli</a:t>
            </a:r>
            <a:r>
              <a:rPr lang="en" sz="2800" dirty="0">
                <a:solidFill>
                  <a:schemeClr val="bg2"/>
                </a:solidFill>
              </a:rPr>
              <a:t> </a:t>
            </a:r>
            <a:r>
              <a:rPr lang="en" sz="2800" err="1">
                <a:solidFill>
                  <a:schemeClr val="bg2"/>
                </a:solidFill>
              </a:rPr>
              <a:t>arama</a:t>
            </a:r>
            <a:r>
              <a:rPr lang="en" sz="2800" dirty="0">
                <a:solidFill>
                  <a:schemeClr val="bg2"/>
                </a:solidFill>
              </a:rPr>
              <a:t> </a:t>
            </a:r>
            <a:r>
              <a:rPr lang="en" sz="2800" err="1">
                <a:solidFill>
                  <a:schemeClr val="bg2"/>
                </a:solidFill>
              </a:rPr>
              <a:t>olarak</a:t>
            </a:r>
            <a:r>
              <a:rPr lang="en" sz="2800" dirty="0">
                <a:solidFill>
                  <a:schemeClr val="bg2"/>
                </a:solidFill>
              </a:rPr>
              <a:t> da </a:t>
            </a:r>
            <a:r>
              <a:rPr lang="en" sz="2800" err="1">
                <a:solidFill>
                  <a:schemeClr val="bg2"/>
                </a:solidFill>
              </a:rPr>
              <a:t>adlandırılır</a:t>
            </a:r>
            <a:r>
              <a:rPr lang="en" sz="2800" dirty="0">
                <a:solidFill>
                  <a:schemeClr val="bg2"/>
                </a:solidFill>
              </a:rPr>
              <a:t> </a:t>
            </a:r>
            <a:r>
              <a:rPr lang="en" sz="2800" err="1">
                <a:solidFill>
                  <a:schemeClr val="bg2"/>
                </a:solidFill>
              </a:rPr>
              <a:t>ve</a:t>
            </a:r>
            <a:r>
              <a:rPr lang="en" sz="2800" dirty="0">
                <a:solidFill>
                  <a:schemeClr val="bg2"/>
                </a:solidFill>
              </a:rPr>
              <a:t> </a:t>
            </a:r>
            <a:r>
              <a:rPr lang="en" sz="2800" err="1">
                <a:solidFill>
                  <a:schemeClr val="bg2"/>
                </a:solidFill>
              </a:rPr>
              <a:t>geri</a:t>
            </a:r>
            <a:r>
              <a:rPr lang="en" sz="2800" dirty="0">
                <a:solidFill>
                  <a:schemeClr val="bg2"/>
                </a:solidFill>
              </a:rPr>
              <a:t> </a:t>
            </a:r>
            <a:r>
              <a:rPr lang="en" sz="2800" err="1">
                <a:solidFill>
                  <a:schemeClr val="bg2"/>
                </a:solidFill>
              </a:rPr>
              <a:t>izleme</a:t>
            </a:r>
            <a:r>
              <a:rPr lang="en" sz="2800" dirty="0">
                <a:solidFill>
                  <a:schemeClr val="bg2"/>
                </a:solidFill>
              </a:rPr>
              <a:t> </a:t>
            </a:r>
            <a:r>
              <a:rPr lang="en" sz="2800" err="1">
                <a:solidFill>
                  <a:schemeClr val="bg2"/>
                </a:solidFill>
              </a:rPr>
              <a:t>yeteneği</a:t>
            </a:r>
            <a:r>
              <a:rPr lang="en" sz="2800" dirty="0">
                <a:solidFill>
                  <a:schemeClr val="bg2"/>
                </a:solidFill>
              </a:rPr>
              <a:t> </a:t>
            </a:r>
            <a:r>
              <a:rPr lang="en" sz="2800" err="1">
                <a:solidFill>
                  <a:schemeClr val="bg2"/>
                </a:solidFill>
              </a:rPr>
              <a:t>gerektirir</a:t>
            </a:r>
            <a:r>
              <a:rPr lang="en" sz="2800" dirty="0">
                <a:solidFill>
                  <a:schemeClr val="bg2"/>
                </a:solidFill>
              </a:rPr>
              <a:t>. Vertex 5 </a:t>
            </a:r>
            <a:r>
              <a:rPr lang="en" sz="2800" err="1">
                <a:solidFill>
                  <a:schemeClr val="bg2"/>
                </a:solidFill>
              </a:rPr>
              <a:t>ile</a:t>
            </a:r>
            <a:r>
              <a:rPr lang="en" sz="2800" dirty="0">
                <a:solidFill>
                  <a:schemeClr val="bg2"/>
                </a:solidFill>
              </a:rPr>
              <a:t> </a:t>
            </a:r>
            <a:r>
              <a:rPr lang="en" sz="2800" err="1">
                <a:solidFill>
                  <a:schemeClr val="bg2"/>
                </a:solidFill>
              </a:rPr>
              <a:t>karşılaşıldığını</a:t>
            </a:r>
            <a:r>
              <a:rPr lang="en" sz="2800" dirty="0">
                <a:solidFill>
                  <a:schemeClr val="bg2"/>
                </a:solidFill>
              </a:rPr>
              <a:t> </a:t>
            </a:r>
            <a:r>
              <a:rPr lang="en" sz="2800" err="1">
                <a:solidFill>
                  <a:schemeClr val="bg2"/>
                </a:solidFill>
              </a:rPr>
              <a:t>düşünün</a:t>
            </a:r>
            <a:r>
              <a:rPr lang="en" sz="2800" dirty="0">
                <a:solidFill>
                  <a:schemeClr val="bg2"/>
                </a:solidFill>
              </a:rPr>
              <a:t>. </a:t>
            </a:r>
            <a:r>
              <a:rPr lang="en" sz="2800" err="1">
                <a:solidFill>
                  <a:schemeClr val="bg2"/>
                </a:solidFill>
              </a:rPr>
              <a:t>Eğer</a:t>
            </a:r>
            <a:r>
              <a:rPr lang="en" sz="2800" dirty="0">
                <a:solidFill>
                  <a:schemeClr val="bg2"/>
                </a:solidFill>
              </a:rPr>
              <a:t> </a:t>
            </a:r>
            <a:r>
              <a:rPr lang="en" sz="2800" err="1">
                <a:solidFill>
                  <a:schemeClr val="bg2"/>
                </a:solidFill>
              </a:rPr>
              <a:t>tepe</a:t>
            </a:r>
            <a:r>
              <a:rPr lang="en" sz="2800" dirty="0">
                <a:solidFill>
                  <a:schemeClr val="bg2"/>
                </a:solidFill>
              </a:rPr>
              <a:t> </a:t>
            </a:r>
            <a:r>
              <a:rPr lang="en" sz="2800" err="1">
                <a:solidFill>
                  <a:schemeClr val="bg2"/>
                </a:solidFill>
              </a:rPr>
              <a:t>noktası</a:t>
            </a:r>
            <a:r>
              <a:rPr lang="en" sz="2800" dirty="0">
                <a:solidFill>
                  <a:schemeClr val="bg2"/>
                </a:solidFill>
              </a:rPr>
              <a:t> 7'ye </a:t>
            </a:r>
            <a:r>
              <a:rPr lang="en" sz="2800" err="1">
                <a:solidFill>
                  <a:schemeClr val="bg2"/>
                </a:solidFill>
              </a:rPr>
              <a:t>gitmek</a:t>
            </a:r>
            <a:r>
              <a:rPr lang="en" sz="2800" dirty="0">
                <a:solidFill>
                  <a:schemeClr val="bg2"/>
                </a:solidFill>
              </a:rPr>
              <a:t> </a:t>
            </a:r>
            <a:r>
              <a:rPr lang="en" sz="2800" err="1">
                <a:solidFill>
                  <a:schemeClr val="bg2"/>
                </a:solidFill>
              </a:rPr>
              <a:t>için</a:t>
            </a:r>
            <a:r>
              <a:rPr lang="en" sz="2800" dirty="0">
                <a:solidFill>
                  <a:schemeClr val="bg2"/>
                </a:solidFill>
              </a:rPr>
              <a:t> </a:t>
            </a:r>
            <a:r>
              <a:rPr lang="en" sz="2800" err="1">
                <a:solidFill>
                  <a:schemeClr val="bg2"/>
                </a:solidFill>
              </a:rPr>
              <a:t>bir</a:t>
            </a:r>
            <a:r>
              <a:rPr lang="en" sz="2800" dirty="0">
                <a:solidFill>
                  <a:schemeClr val="bg2"/>
                </a:solidFill>
              </a:rPr>
              <a:t> </a:t>
            </a:r>
            <a:r>
              <a:rPr lang="en" sz="2800" err="1">
                <a:solidFill>
                  <a:schemeClr val="bg2"/>
                </a:solidFill>
              </a:rPr>
              <a:t>seçim</a:t>
            </a:r>
            <a:r>
              <a:rPr lang="en" sz="2800" dirty="0">
                <a:solidFill>
                  <a:schemeClr val="bg2"/>
                </a:solidFill>
              </a:rPr>
              <a:t> </a:t>
            </a:r>
            <a:r>
              <a:rPr lang="en" sz="2800" err="1">
                <a:solidFill>
                  <a:schemeClr val="bg2"/>
                </a:solidFill>
              </a:rPr>
              <a:t>yapılırsa</a:t>
            </a:r>
            <a:r>
              <a:rPr lang="en" sz="2800" dirty="0">
                <a:solidFill>
                  <a:schemeClr val="bg2"/>
                </a:solidFill>
              </a:rPr>
              <a:t>, </a:t>
            </a:r>
            <a:r>
              <a:rPr lang="en" sz="2800" err="1">
                <a:solidFill>
                  <a:schemeClr val="bg2"/>
                </a:solidFill>
              </a:rPr>
              <a:t>bu</a:t>
            </a:r>
            <a:r>
              <a:rPr lang="en" sz="2800" dirty="0">
                <a:solidFill>
                  <a:schemeClr val="bg2"/>
                </a:solidFill>
              </a:rPr>
              <a:t> </a:t>
            </a:r>
            <a:r>
              <a:rPr lang="en" sz="2800" err="1">
                <a:solidFill>
                  <a:schemeClr val="bg2"/>
                </a:solidFill>
              </a:rPr>
              <a:t>seçimi</a:t>
            </a:r>
            <a:r>
              <a:rPr lang="en" sz="2800" dirty="0">
                <a:solidFill>
                  <a:schemeClr val="bg2"/>
                </a:solidFill>
              </a:rPr>
              <a:t> </a:t>
            </a:r>
            <a:r>
              <a:rPr lang="en" sz="2800" err="1">
                <a:solidFill>
                  <a:schemeClr val="bg2"/>
                </a:solidFill>
              </a:rPr>
              <a:t>düzeltmek</a:t>
            </a:r>
            <a:r>
              <a:rPr lang="en" sz="2800" dirty="0">
                <a:solidFill>
                  <a:schemeClr val="bg2"/>
                </a:solidFill>
              </a:rPr>
              <a:t> </a:t>
            </a:r>
            <a:r>
              <a:rPr lang="en" sz="2800" err="1">
                <a:solidFill>
                  <a:schemeClr val="bg2"/>
                </a:solidFill>
              </a:rPr>
              <a:t>için</a:t>
            </a:r>
            <a:r>
              <a:rPr lang="en" sz="2800" dirty="0">
                <a:solidFill>
                  <a:schemeClr val="bg2"/>
                </a:solidFill>
              </a:rPr>
              <a:t> </a:t>
            </a:r>
            <a:r>
              <a:rPr lang="en" sz="2800" err="1">
                <a:solidFill>
                  <a:schemeClr val="bg2"/>
                </a:solidFill>
              </a:rPr>
              <a:t>geri</a:t>
            </a:r>
            <a:r>
              <a:rPr lang="en" sz="2800" dirty="0">
                <a:solidFill>
                  <a:schemeClr val="bg2"/>
                </a:solidFill>
              </a:rPr>
              <a:t> </a:t>
            </a:r>
            <a:r>
              <a:rPr lang="en" sz="2800" err="1">
                <a:solidFill>
                  <a:schemeClr val="bg2"/>
                </a:solidFill>
              </a:rPr>
              <a:t>dönebilmeli</a:t>
            </a:r>
            <a:r>
              <a:rPr lang="en" sz="2800" dirty="0">
                <a:solidFill>
                  <a:schemeClr val="bg2"/>
                </a:solidFill>
              </a:rPr>
              <a:t> </a:t>
            </a:r>
            <a:r>
              <a:rPr lang="en" sz="2800" err="1">
                <a:solidFill>
                  <a:schemeClr val="bg2"/>
                </a:solidFill>
              </a:rPr>
              <a:t>ve</a:t>
            </a:r>
            <a:r>
              <a:rPr lang="en" sz="2800" dirty="0">
                <a:solidFill>
                  <a:schemeClr val="bg2"/>
                </a:solidFill>
              </a:rPr>
              <a:t> </a:t>
            </a:r>
            <a:r>
              <a:rPr lang="en" sz="2800" err="1">
                <a:solidFill>
                  <a:schemeClr val="bg2"/>
                </a:solidFill>
              </a:rPr>
              <a:t>bunun</a:t>
            </a:r>
            <a:r>
              <a:rPr lang="en" sz="2800" dirty="0">
                <a:solidFill>
                  <a:schemeClr val="bg2"/>
                </a:solidFill>
              </a:rPr>
              <a:t> </a:t>
            </a:r>
            <a:r>
              <a:rPr lang="en" sz="2800" err="1">
                <a:solidFill>
                  <a:schemeClr val="bg2"/>
                </a:solidFill>
              </a:rPr>
              <a:t>yerine</a:t>
            </a:r>
            <a:r>
              <a:rPr lang="en" sz="2800" dirty="0">
                <a:solidFill>
                  <a:schemeClr val="bg2"/>
                </a:solidFill>
              </a:rPr>
              <a:t> </a:t>
            </a:r>
            <a:r>
              <a:rPr lang="en" sz="2800" err="1">
                <a:solidFill>
                  <a:schemeClr val="bg2"/>
                </a:solidFill>
              </a:rPr>
              <a:t>tepe</a:t>
            </a:r>
            <a:r>
              <a:rPr lang="en" sz="2800" dirty="0">
                <a:solidFill>
                  <a:schemeClr val="bg2"/>
                </a:solidFill>
              </a:rPr>
              <a:t> </a:t>
            </a:r>
            <a:r>
              <a:rPr lang="en" sz="2800" err="1">
                <a:solidFill>
                  <a:schemeClr val="bg2"/>
                </a:solidFill>
              </a:rPr>
              <a:t>noktası</a:t>
            </a:r>
            <a:r>
              <a:rPr lang="en" sz="2800" dirty="0">
                <a:solidFill>
                  <a:schemeClr val="bg2"/>
                </a:solidFill>
              </a:rPr>
              <a:t> 4'e </a:t>
            </a:r>
            <a:r>
              <a:rPr lang="en" sz="2800" err="1">
                <a:solidFill>
                  <a:schemeClr val="bg2"/>
                </a:solidFill>
              </a:rPr>
              <a:t>gidebilmeliyiz</a:t>
            </a:r>
            <a:r>
              <a:rPr lang="en" sz="2800" dirty="0">
                <a:solidFill>
                  <a:schemeClr val="bg2"/>
                </a:solidFill>
              </a:rPr>
              <a:t>. Bir </a:t>
            </a:r>
            <a:r>
              <a:rPr lang="en" sz="2800" err="1">
                <a:solidFill>
                  <a:schemeClr val="bg2"/>
                </a:solidFill>
              </a:rPr>
              <a:t>yığın</a:t>
            </a:r>
            <a:r>
              <a:rPr lang="en" sz="2800" dirty="0">
                <a:solidFill>
                  <a:schemeClr val="bg2"/>
                </a:solidFill>
              </a:rPr>
              <a:t> </a:t>
            </a:r>
            <a:r>
              <a:rPr lang="en" sz="2800" err="1">
                <a:solidFill>
                  <a:schemeClr val="bg2"/>
                </a:solidFill>
              </a:rPr>
              <a:t>veri</a:t>
            </a:r>
            <a:r>
              <a:rPr lang="en" sz="2800" dirty="0">
                <a:solidFill>
                  <a:schemeClr val="bg2"/>
                </a:solidFill>
              </a:rPr>
              <a:t> </a:t>
            </a:r>
            <a:r>
              <a:rPr lang="en" sz="2800" err="1">
                <a:solidFill>
                  <a:schemeClr val="bg2"/>
                </a:solidFill>
              </a:rPr>
              <a:t>yapısı</a:t>
            </a:r>
            <a:r>
              <a:rPr lang="en" sz="2800" dirty="0">
                <a:solidFill>
                  <a:schemeClr val="bg2"/>
                </a:solidFill>
              </a:rPr>
              <a:t> </a:t>
            </a:r>
            <a:r>
              <a:rPr lang="en" sz="2800" err="1">
                <a:solidFill>
                  <a:schemeClr val="bg2"/>
                </a:solidFill>
              </a:rPr>
              <a:t>veya</a:t>
            </a:r>
            <a:r>
              <a:rPr lang="en" sz="2800" dirty="0">
                <a:solidFill>
                  <a:schemeClr val="bg2"/>
                </a:solidFill>
              </a:rPr>
              <a:t> </a:t>
            </a:r>
            <a:r>
              <a:rPr lang="en" sz="2800" err="1">
                <a:solidFill>
                  <a:schemeClr val="bg2"/>
                </a:solidFill>
              </a:rPr>
              <a:t>özyineleme</a:t>
            </a:r>
            <a:r>
              <a:rPr lang="en" sz="2800" dirty="0">
                <a:solidFill>
                  <a:schemeClr val="bg2"/>
                </a:solidFill>
              </a:rPr>
              <a:t> </a:t>
            </a:r>
            <a:r>
              <a:rPr lang="en" sz="2800" err="1">
                <a:solidFill>
                  <a:schemeClr val="bg2"/>
                </a:solidFill>
              </a:rPr>
              <a:t>geri</a:t>
            </a:r>
            <a:r>
              <a:rPr lang="en" sz="2800" dirty="0">
                <a:solidFill>
                  <a:schemeClr val="bg2"/>
                </a:solidFill>
              </a:rPr>
              <a:t> </a:t>
            </a:r>
            <a:r>
              <a:rPr lang="en" sz="2800" err="1">
                <a:solidFill>
                  <a:schemeClr val="bg2"/>
                </a:solidFill>
              </a:rPr>
              <a:t>izleme</a:t>
            </a:r>
            <a:r>
              <a:rPr lang="en" sz="2800" dirty="0">
                <a:solidFill>
                  <a:schemeClr val="bg2"/>
                </a:solidFill>
              </a:rPr>
              <a:t> </a:t>
            </a:r>
            <a:r>
              <a:rPr lang="en" sz="2800" err="1">
                <a:solidFill>
                  <a:schemeClr val="bg2"/>
                </a:solidFill>
              </a:rPr>
              <a:t>işlemini</a:t>
            </a:r>
            <a:r>
              <a:rPr lang="en" sz="2800" dirty="0">
                <a:solidFill>
                  <a:schemeClr val="bg2"/>
                </a:solidFill>
              </a:rPr>
              <a:t> </a:t>
            </a:r>
            <a:r>
              <a:rPr lang="en" sz="2800" err="1">
                <a:solidFill>
                  <a:schemeClr val="bg2"/>
                </a:solidFill>
              </a:rPr>
              <a:t>gerçekleştirir</a:t>
            </a:r>
            <a:r>
              <a:rPr lang="en" sz="2800" dirty="0">
                <a:solidFill>
                  <a:schemeClr val="bg2"/>
                </a:solidFill>
              </a:rPr>
              <a:t>.</a:t>
            </a:r>
          </a:p>
        </p:txBody>
      </p:sp>
    </p:spTree>
    <p:extLst>
      <p:ext uri="{BB962C8B-B14F-4D97-AF65-F5344CB8AC3E}">
        <p14:creationId xmlns:p14="http://schemas.microsoft.com/office/powerpoint/2010/main" val="2465354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 Başlık 1">
            <a:extLst>
              <a:ext uri="{FF2B5EF4-FFF2-40B4-BE49-F238E27FC236}">
                <a16:creationId xmlns:a16="http://schemas.microsoft.com/office/drawing/2014/main" id="{1C2770C1-C37D-F71D-E678-E8967EA606AD}"/>
              </a:ext>
            </a:extLst>
          </p:cNvPr>
          <p:cNvSpPr>
            <a:spLocks noGrp="1"/>
          </p:cNvSpPr>
          <p:nvPr>
            <p:ph type="subTitle" idx="1"/>
          </p:nvPr>
        </p:nvSpPr>
        <p:spPr>
          <a:xfrm>
            <a:off x="7397350" y="5542150"/>
            <a:ext cx="5265800" cy="1124300"/>
          </a:xfrm>
        </p:spPr>
        <p:txBody>
          <a:bodyPr/>
          <a:lstStyle/>
          <a:p>
            <a:pPr algn="ctr"/>
            <a:r>
              <a:rPr lang="tr-TR" sz="2800" b="1" dirty="0">
                <a:solidFill>
                  <a:schemeClr val="accent2"/>
                </a:solidFill>
              </a:rPr>
              <a:t>7.3</a:t>
            </a:r>
          </a:p>
          <a:p>
            <a:pPr algn="ctr"/>
            <a:r>
              <a:rPr lang="tr-TR" sz="2800" b="1" dirty="0">
                <a:solidFill>
                  <a:srgbClr val="BA94E9"/>
                </a:solidFill>
              </a:rPr>
              <a:t>Grafik Arama</a:t>
            </a:r>
          </a:p>
        </p:txBody>
      </p:sp>
      <p:sp>
        <p:nvSpPr>
          <p:cNvPr id="6" name="Google Shape;419;p26">
            <a:extLst>
              <a:ext uri="{FF2B5EF4-FFF2-40B4-BE49-F238E27FC236}">
                <a16:creationId xmlns:a16="http://schemas.microsoft.com/office/drawing/2014/main" id="{839DD7A6-3D82-33D1-F20D-977B4E4110EB}"/>
              </a:ext>
            </a:extLst>
          </p:cNvPr>
          <p:cNvSpPr txBox="1">
            <a:spLocks/>
          </p:cNvSpPr>
          <p:nvPr/>
        </p:nvSpPr>
        <p:spPr>
          <a:xfrm>
            <a:off x="802831" y="823575"/>
            <a:ext cx="10604079" cy="521061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400" err="1">
                <a:solidFill>
                  <a:schemeClr val="bg2"/>
                </a:solidFill>
              </a:rPr>
              <a:t>Derinlik</a:t>
            </a:r>
            <a:r>
              <a:rPr lang="en" sz="2400" dirty="0">
                <a:solidFill>
                  <a:schemeClr val="bg2"/>
                </a:solidFill>
              </a:rPr>
              <a:t> </a:t>
            </a:r>
            <a:r>
              <a:rPr lang="en" sz="2400" err="1">
                <a:solidFill>
                  <a:schemeClr val="bg2"/>
                </a:solidFill>
              </a:rPr>
              <a:t>öncelikli</a:t>
            </a:r>
            <a:r>
              <a:rPr lang="en" sz="2400" dirty="0">
                <a:solidFill>
                  <a:schemeClr val="bg2"/>
                </a:solidFill>
              </a:rPr>
              <a:t> </a:t>
            </a:r>
            <a:r>
              <a:rPr lang="en" sz="2400" err="1">
                <a:solidFill>
                  <a:schemeClr val="bg2"/>
                </a:solidFill>
              </a:rPr>
              <a:t>arama</a:t>
            </a:r>
            <a:r>
              <a:rPr lang="en" sz="2400" dirty="0">
                <a:solidFill>
                  <a:schemeClr val="bg2"/>
                </a:solidFill>
              </a:rPr>
              <a:t>, </a:t>
            </a:r>
            <a:r>
              <a:rPr lang="en" sz="2400" err="1">
                <a:solidFill>
                  <a:schemeClr val="bg2"/>
                </a:solidFill>
              </a:rPr>
              <a:t>grafik</a:t>
            </a:r>
            <a:r>
              <a:rPr lang="en" sz="2400" dirty="0">
                <a:solidFill>
                  <a:schemeClr val="bg2"/>
                </a:solidFill>
              </a:rPr>
              <a:t> </a:t>
            </a:r>
            <a:r>
              <a:rPr lang="en" sz="2400" err="1">
                <a:solidFill>
                  <a:schemeClr val="bg2"/>
                </a:solidFill>
              </a:rPr>
              <a:t>içindeki</a:t>
            </a:r>
            <a:r>
              <a:rPr lang="en" sz="2400" dirty="0">
                <a:solidFill>
                  <a:schemeClr val="bg2"/>
                </a:solidFill>
              </a:rPr>
              <a:t> </a:t>
            </a:r>
            <a:r>
              <a:rPr lang="en" sz="2400" err="1">
                <a:solidFill>
                  <a:schemeClr val="bg2"/>
                </a:solidFill>
              </a:rPr>
              <a:t>olası</a:t>
            </a:r>
            <a:r>
              <a:rPr lang="en" sz="2400" dirty="0">
                <a:solidFill>
                  <a:schemeClr val="bg2"/>
                </a:solidFill>
              </a:rPr>
              <a:t> </a:t>
            </a:r>
            <a:r>
              <a:rPr lang="en" sz="2400" err="1">
                <a:solidFill>
                  <a:schemeClr val="bg2"/>
                </a:solidFill>
              </a:rPr>
              <a:t>döngülerden</a:t>
            </a:r>
            <a:r>
              <a:rPr lang="en" sz="2400" dirty="0">
                <a:solidFill>
                  <a:schemeClr val="bg2"/>
                </a:solidFill>
              </a:rPr>
              <a:t> de </a:t>
            </a:r>
            <a:r>
              <a:rPr lang="en" sz="2400" err="1">
                <a:solidFill>
                  <a:schemeClr val="bg2"/>
                </a:solidFill>
              </a:rPr>
              <a:t>kaçınmalıdır</a:t>
            </a:r>
            <a:r>
              <a:rPr lang="en" sz="2400" dirty="0">
                <a:solidFill>
                  <a:schemeClr val="bg2"/>
                </a:solidFill>
              </a:rPr>
              <a:t>. </a:t>
            </a:r>
            <a:r>
              <a:rPr lang="en" sz="2400" err="1">
                <a:solidFill>
                  <a:schemeClr val="bg2"/>
                </a:solidFill>
              </a:rPr>
              <a:t>Döngülerden</a:t>
            </a:r>
            <a:r>
              <a:rPr lang="en" sz="2400" dirty="0">
                <a:solidFill>
                  <a:schemeClr val="bg2"/>
                </a:solidFill>
              </a:rPr>
              <a:t> </a:t>
            </a:r>
            <a:r>
              <a:rPr lang="en" sz="2400" err="1">
                <a:solidFill>
                  <a:schemeClr val="bg2"/>
                </a:solidFill>
              </a:rPr>
              <a:t>kaçınma</a:t>
            </a:r>
            <a:r>
              <a:rPr lang="en" sz="2400" dirty="0">
                <a:solidFill>
                  <a:schemeClr val="bg2"/>
                </a:solidFill>
              </a:rPr>
              <a:t>, </a:t>
            </a:r>
            <a:r>
              <a:rPr lang="en" sz="2400" err="1">
                <a:solidFill>
                  <a:schemeClr val="bg2"/>
                </a:solidFill>
              </a:rPr>
              <a:t>ziyaret</a:t>
            </a:r>
            <a:r>
              <a:rPr lang="en" sz="2400" dirty="0">
                <a:solidFill>
                  <a:schemeClr val="bg2"/>
                </a:solidFill>
              </a:rPr>
              <a:t> </a:t>
            </a:r>
            <a:r>
              <a:rPr lang="en" sz="2400" err="1">
                <a:solidFill>
                  <a:schemeClr val="bg2"/>
                </a:solidFill>
              </a:rPr>
              <a:t>edilen</a:t>
            </a:r>
            <a:r>
              <a:rPr lang="en" sz="2400" dirty="0">
                <a:solidFill>
                  <a:schemeClr val="bg2"/>
                </a:solidFill>
              </a:rPr>
              <a:t> </a:t>
            </a:r>
            <a:r>
              <a:rPr lang="en" sz="2400" err="1">
                <a:solidFill>
                  <a:schemeClr val="bg2"/>
                </a:solidFill>
              </a:rPr>
              <a:t>köşeler</a:t>
            </a:r>
            <a:r>
              <a:rPr lang="en" sz="2400" dirty="0">
                <a:solidFill>
                  <a:schemeClr val="bg2"/>
                </a:solidFill>
              </a:rPr>
              <a:t> </a:t>
            </a:r>
            <a:r>
              <a:rPr lang="en" sz="2400" err="1">
                <a:solidFill>
                  <a:schemeClr val="bg2"/>
                </a:solidFill>
              </a:rPr>
              <a:t>kümesi</a:t>
            </a:r>
            <a:r>
              <a:rPr lang="en" sz="2400" dirty="0">
                <a:solidFill>
                  <a:schemeClr val="bg2"/>
                </a:solidFill>
              </a:rPr>
              <a:t> </a:t>
            </a:r>
            <a:r>
              <a:rPr lang="en" sz="2400" err="1">
                <a:solidFill>
                  <a:schemeClr val="bg2"/>
                </a:solidFill>
              </a:rPr>
              <a:t>tutularak</a:t>
            </a:r>
            <a:r>
              <a:rPr lang="en" sz="2400" dirty="0">
                <a:solidFill>
                  <a:schemeClr val="bg2"/>
                </a:solidFill>
              </a:rPr>
              <a:t> </a:t>
            </a:r>
            <a:r>
              <a:rPr lang="en" sz="2400" err="1">
                <a:solidFill>
                  <a:schemeClr val="bg2"/>
                </a:solidFill>
              </a:rPr>
              <a:t>gerçekleştirilir</a:t>
            </a:r>
            <a:r>
              <a:rPr lang="en" sz="2400" dirty="0">
                <a:solidFill>
                  <a:schemeClr val="bg2"/>
                </a:solidFill>
              </a:rPr>
              <a:t>. Bir </a:t>
            </a:r>
            <a:r>
              <a:rPr lang="en" sz="2400" err="1">
                <a:solidFill>
                  <a:schemeClr val="bg2"/>
                </a:solidFill>
              </a:rPr>
              <a:t>köşe</a:t>
            </a:r>
            <a:r>
              <a:rPr lang="en" sz="2400" dirty="0">
                <a:solidFill>
                  <a:schemeClr val="bg2"/>
                </a:solidFill>
              </a:rPr>
              <a:t> </a:t>
            </a:r>
            <a:r>
              <a:rPr lang="en" sz="2400" err="1">
                <a:solidFill>
                  <a:schemeClr val="bg2"/>
                </a:solidFill>
              </a:rPr>
              <a:t>ziyaret</a:t>
            </a:r>
            <a:r>
              <a:rPr lang="en" sz="2400" dirty="0">
                <a:solidFill>
                  <a:schemeClr val="bg2"/>
                </a:solidFill>
              </a:rPr>
              <a:t> </a:t>
            </a:r>
            <a:r>
              <a:rPr lang="en" sz="2400" err="1">
                <a:solidFill>
                  <a:schemeClr val="bg2"/>
                </a:solidFill>
              </a:rPr>
              <a:t>edildiğinde</a:t>
            </a:r>
            <a:r>
              <a:rPr lang="en" sz="2400" dirty="0">
                <a:solidFill>
                  <a:schemeClr val="bg2"/>
                </a:solidFill>
              </a:rPr>
              <a:t>, </a:t>
            </a:r>
            <a:r>
              <a:rPr lang="en" sz="2400" err="1">
                <a:solidFill>
                  <a:schemeClr val="bg2"/>
                </a:solidFill>
              </a:rPr>
              <a:t>ziyaret</a:t>
            </a:r>
            <a:r>
              <a:rPr lang="en" sz="2400" dirty="0">
                <a:solidFill>
                  <a:schemeClr val="bg2"/>
                </a:solidFill>
              </a:rPr>
              <a:t> </a:t>
            </a:r>
            <a:r>
              <a:rPr lang="en" sz="2400" err="1">
                <a:solidFill>
                  <a:schemeClr val="bg2"/>
                </a:solidFill>
              </a:rPr>
              <a:t>edilen</a:t>
            </a:r>
            <a:r>
              <a:rPr lang="en" sz="2400" dirty="0">
                <a:solidFill>
                  <a:schemeClr val="bg2"/>
                </a:solidFill>
              </a:rPr>
              <a:t> </a:t>
            </a:r>
            <a:r>
              <a:rPr lang="en" sz="2400" err="1">
                <a:solidFill>
                  <a:schemeClr val="bg2"/>
                </a:solidFill>
              </a:rPr>
              <a:t>kümeye</a:t>
            </a:r>
            <a:r>
              <a:rPr lang="en" sz="2400" dirty="0">
                <a:solidFill>
                  <a:schemeClr val="bg2"/>
                </a:solidFill>
              </a:rPr>
              <a:t> </a:t>
            </a:r>
            <a:r>
              <a:rPr lang="en" sz="2400" err="1">
                <a:solidFill>
                  <a:schemeClr val="bg2"/>
                </a:solidFill>
              </a:rPr>
              <a:t>eklenir</a:t>
            </a:r>
            <a:r>
              <a:rPr lang="en" sz="2400" dirty="0">
                <a:solidFill>
                  <a:schemeClr val="bg2"/>
                </a:solidFill>
              </a:rPr>
              <a:t>. </a:t>
            </a:r>
            <a:r>
              <a:rPr lang="en" sz="2400" err="1">
                <a:solidFill>
                  <a:schemeClr val="bg2"/>
                </a:solidFill>
              </a:rPr>
              <a:t>Eğer</a:t>
            </a:r>
            <a:r>
              <a:rPr lang="en" sz="2400" dirty="0">
                <a:solidFill>
                  <a:schemeClr val="bg2"/>
                </a:solidFill>
              </a:rPr>
              <a:t> </a:t>
            </a:r>
            <a:r>
              <a:rPr lang="en" sz="2400" err="1">
                <a:solidFill>
                  <a:schemeClr val="bg2"/>
                </a:solidFill>
              </a:rPr>
              <a:t>bir</a:t>
            </a:r>
            <a:r>
              <a:rPr lang="en" sz="2400" dirty="0">
                <a:solidFill>
                  <a:schemeClr val="bg2"/>
                </a:solidFill>
              </a:rPr>
              <a:t> </a:t>
            </a:r>
            <a:r>
              <a:rPr lang="en" sz="2400" err="1">
                <a:solidFill>
                  <a:schemeClr val="bg2"/>
                </a:solidFill>
              </a:rPr>
              <a:t>köşe</a:t>
            </a:r>
            <a:r>
              <a:rPr lang="en" sz="2400" dirty="0">
                <a:solidFill>
                  <a:schemeClr val="bg2"/>
                </a:solidFill>
              </a:rPr>
              <a:t> </a:t>
            </a:r>
            <a:r>
              <a:rPr lang="en" sz="2400" err="1">
                <a:solidFill>
                  <a:schemeClr val="bg2"/>
                </a:solidFill>
              </a:rPr>
              <a:t>ziyaret</a:t>
            </a:r>
            <a:r>
              <a:rPr lang="en" sz="2400" dirty="0">
                <a:solidFill>
                  <a:schemeClr val="bg2"/>
                </a:solidFill>
              </a:rPr>
              <a:t> </a:t>
            </a:r>
            <a:r>
              <a:rPr lang="en" sz="2400" err="1">
                <a:solidFill>
                  <a:schemeClr val="bg2"/>
                </a:solidFill>
              </a:rPr>
              <a:t>edilen</a:t>
            </a:r>
            <a:r>
              <a:rPr lang="en" sz="2400" dirty="0">
                <a:solidFill>
                  <a:schemeClr val="bg2"/>
                </a:solidFill>
              </a:rPr>
              <a:t> </a:t>
            </a:r>
            <a:r>
              <a:rPr lang="en" sz="2400" err="1">
                <a:solidFill>
                  <a:schemeClr val="bg2"/>
                </a:solidFill>
              </a:rPr>
              <a:t>kümede</a:t>
            </a:r>
            <a:r>
              <a:rPr lang="en" sz="2400" dirty="0">
                <a:solidFill>
                  <a:schemeClr val="bg2"/>
                </a:solidFill>
              </a:rPr>
              <a:t> </a:t>
            </a:r>
            <a:r>
              <a:rPr lang="en" sz="2400" err="1">
                <a:solidFill>
                  <a:schemeClr val="bg2"/>
                </a:solidFill>
              </a:rPr>
              <a:t>yer</a:t>
            </a:r>
            <a:r>
              <a:rPr lang="en" sz="2400" dirty="0">
                <a:solidFill>
                  <a:schemeClr val="bg2"/>
                </a:solidFill>
              </a:rPr>
              <a:t> </a:t>
            </a:r>
            <a:r>
              <a:rPr lang="en" sz="2400" err="1">
                <a:solidFill>
                  <a:schemeClr val="bg2"/>
                </a:solidFill>
              </a:rPr>
              <a:t>alıyorsa</a:t>
            </a:r>
            <a:r>
              <a:rPr lang="en" sz="2400" dirty="0">
                <a:solidFill>
                  <a:schemeClr val="bg2"/>
                </a:solidFill>
              </a:rPr>
              <a:t>, </a:t>
            </a:r>
            <a:r>
              <a:rPr lang="en" sz="2400" err="1">
                <a:solidFill>
                  <a:schemeClr val="bg2"/>
                </a:solidFill>
              </a:rPr>
              <a:t>aramanın</a:t>
            </a:r>
            <a:r>
              <a:rPr lang="en" sz="2400" dirty="0">
                <a:solidFill>
                  <a:schemeClr val="bg2"/>
                </a:solidFill>
              </a:rPr>
              <a:t> </a:t>
            </a:r>
            <a:r>
              <a:rPr lang="en" sz="2400" err="1">
                <a:solidFill>
                  <a:schemeClr val="bg2"/>
                </a:solidFill>
              </a:rPr>
              <a:t>ilerleyen</a:t>
            </a:r>
            <a:r>
              <a:rPr lang="en" sz="2400" dirty="0">
                <a:solidFill>
                  <a:schemeClr val="bg2"/>
                </a:solidFill>
              </a:rPr>
              <a:t> </a:t>
            </a:r>
            <a:r>
              <a:rPr lang="en" sz="2400" err="1">
                <a:solidFill>
                  <a:schemeClr val="bg2"/>
                </a:solidFill>
              </a:rPr>
              <a:t>aşamalarında</a:t>
            </a:r>
            <a:r>
              <a:rPr lang="en" sz="2400" dirty="0">
                <a:solidFill>
                  <a:schemeClr val="bg2"/>
                </a:solidFill>
              </a:rPr>
              <a:t> </a:t>
            </a:r>
            <a:r>
              <a:rPr lang="en" sz="2400" err="1">
                <a:solidFill>
                  <a:schemeClr val="bg2"/>
                </a:solidFill>
              </a:rPr>
              <a:t>bir</a:t>
            </a:r>
            <a:r>
              <a:rPr lang="en" sz="2400" dirty="0">
                <a:solidFill>
                  <a:schemeClr val="bg2"/>
                </a:solidFill>
              </a:rPr>
              <a:t> </a:t>
            </a:r>
            <a:r>
              <a:rPr lang="en" sz="2400" err="1">
                <a:solidFill>
                  <a:schemeClr val="bg2"/>
                </a:solidFill>
              </a:rPr>
              <a:t>döngünün</a:t>
            </a:r>
            <a:r>
              <a:rPr lang="en" sz="2400" dirty="0">
                <a:solidFill>
                  <a:schemeClr val="bg2"/>
                </a:solidFill>
              </a:rPr>
              <a:t> </a:t>
            </a:r>
            <a:r>
              <a:rPr lang="en" sz="2400" err="1">
                <a:solidFill>
                  <a:schemeClr val="bg2"/>
                </a:solidFill>
              </a:rPr>
              <a:t>aramayı</a:t>
            </a:r>
            <a:r>
              <a:rPr lang="en" sz="2400" dirty="0">
                <a:solidFill>
                  <a:schemeClr val="bg2"/>
                </a:solidFill>
              </a:rPr>
              <a:t> </a:t>
            </a:r>
            <a:r>
              <a:rPr lang="en" sz="2400" err="1">
                <a:solidFill>
                  <a:schemeClr val="bg2"/>
                </a:solidFill>
              </a:rPr>
              <a:t>aynı</a:t>
            </a:r>
            <a:endParaRPr lang="en" sz="2400">
              <a:solidFill>
                <a:schemeClr val="bg2"/>
              </a:solidFill>
            </a:endParaRPr>
          </a:p>
          <a:p>
            <a:r>
              <a:rPr lang="en" sz="2400" err="1">
                <a:solidFill>
                  <a:schemeClr val="bg2"/>
                </a:solidFill>
              </a:rPr>
              <a:t>köşeye</a:t>
            </a:r>
            <a:r>
              <a:rPr lang="en" sz="2400" dirty="0">
                <a:solidFill>
                  <a:schemeClr val="bg2"/>
                </a:solidFill>
              </a:rPr>
              <a:t> </a:t>
            </a:r>
            <a:r>
              <a:rPr lang="en" sz="2400" err="1">
                <a:solidFill>
                  <a:schemeClr val="bg2"/>
                </a:solidFill>
              </a:rPr>
              <a:t>geri</a:t>
            </a:r>
            <a:r>
              <a:rPr lang="en" sz="2400" dirty="0">
                <a:solidFill>
                  <a:schemeClr val="bg2"/>
                </a:solidFill>
              </a:rPr>
              <a:t> </a:t>
            </a:r>
            <a:r>
              <a:rPr lang="en" sz="2400" err="1">
                <a:solidFill>
                  <a:schemeClr val="bg2"/>
                </a:solidFill>
              </a:rPr>
              <a:t>götürmesi</a:t>
            </a:r>
            <a:r>
              <a:rPr lang="en" sz="2400" dirty="0">
                <a:solidFill>
                  <a:schemeClr val="bg2"/>
                </a:solidFill>
              </a:rPr>
              <a:t> </a:t>
            </a:r>
            <a:r>
              <a:rPr lang="en" sz="2400" err="1">
                <a:solidFill>
                  <a:schemeClr val="bg2"/>
                </a:solidFill>
              </a:rPr>
              <a:t>durumunda</a:t>
            </a:r>
            <a:r>
              <a:rPr lang="en" sz="2400" dirty="0">
                <a:solidFill>
                  <a:schemeClr val="bg2"/>
                </a:solidFill>
              </a:rPr>
              <a:t> </a:t>
            </a:r>
            <a:r>
              <a:rPr lang="en" sz="2400" err="1">
                <a:solidFill>
                  <a:schemeClr val="bg2"/>
                </a:solidFill>
              </a:rPr>
              <a:t>tekrar</a:t>
            </a:r>
            <a:r>
              <a:rPr lang="en" sz="2400" dirty="0">
                <a:solidFill>
                  <a:schemeClr val="bg2"/>
                </a:solidFill>
              </a:rPr>
              <a:t> </a:t>
            </a:r>
            <a:r>
              <a:rPr lang="en" sz="2400" err="1">
                <a:solidFill>
                  <a:schemeClr val="bg2"/>
                </a:solidFill>
              </a:rPr>
              <a:t>incelenmez</a:t>
            </a:r>
            <a:r>
              <a:rPr lang="en" sz="2400" dirty="0">
                <a:solidFill>
                  <a:schemeClr val="bg2"/>
                </a:solidFill>
              </a:rPr>
              <a:t>. </a:t>
            </a:r>
            <a:r>
              <a:rPr lang="en" sz="2400" err="1">
                <a:solidFill>
                  <a:schemeClr val="bg2"/>
                </a:solidFill>
              </a:rPr>
              <a:t>Yinelemeli</a:t>
            </a:r>
            <a:r>
              <a:rPr lang="en" sz="2400" dirty="0">
                <a:solidFill>
                  <a:schemeClr val="bg2"/>
                </a:solidFill>
              </a:rPr>
              <a:t> (</a:t>
            </a:r>
            <a:r>
              <a:rPr lang="en" sz="2400" err="1">
                <a:solidFill>
                  <a:schemeClr val="bg2"/>
                </a:solidFill>
              </a:rPr>
              <a:t>yani</a:t>
            </a:r>
            <a:r>
              <a:rPr lang="en" sz="2400" dirty="0">
                <a:solidFill>
                  <a:schemeClr val="bg2"/>
                </a:solidFill>
              </a:rPr>
              <a:t> </a:t>
            </a:r>
            <a:r>
              <a:rPr lang="en" sz="2400" err="1">
                <a:solidFill>
                  <a:schemeClr val="bg2"/>
                </a:solidFill>
              </a:rPr>
              <a:t>özyinelemesiz</a:t>
            </a:r>
            <a:r>
              <a:rPr lang="en" sz="2400" dirty="0">
                <a:solidFill>
                  <a:schemeClr val="bg2"/>
                </a:solidFill>
              </a:rPr>
              <a:t>) </a:t>
            </a:r>
            <a:r>
              <a:rPr lang="en" sz="2400" err="1">
                <a:solidFill>
                  <a:schemeClr val="bg2"/>
                </a:solidFill>
              </a:rPr>
              <a:t>bir</a:t>
            </a:r>
            <a:r>
              <a:rPr lang="en" sz="2400" dirty="0">
                <a:solidFill>
                  <a:schemeClr val="bg2"/>
                </a:solidFill>
              </a:rPr>
              <a:t> </a:t>
            </a:r>
            <a:r>
              <a:rPr lang="en" sz="2400" err="1">
                <a:solidFill>
                  <a:schemeClr val="bg2"/>
                </a:solidFill>
              </a:rPr>
              <a:t>çizge</a:t>
            </a:r>
            <a:r>
              <a:rPr lang="en" sz="2400" dirty="0">
                <a:solidFill>
                  <a:schemeClr val="bg2"/>
                </a:solidFill>
              </a:rPr>
              <a:t> </a:t>
            </a:r>
            <a:r>
              <a:rPr lang="en" sz="2400" err="1">
                <a:solidFill>
                  <a:schemeClr val="bg2"/>
                </a:solidFill>
              </a:rPr>
              <a:t>derinliği</a:t>
            </a:r>
            <a:r>
              <a:rPr lang="en" sz="2400" dirty="0">
                <a:solidFill>
                  <a:schemeClr val="bg2"/>
                </a:solidFill>
              </a:rPr>
              <a:t> ilk </a:t>
            </a:r>
            <a:r>
              <a:rPr lang="en" sz="2400" err="1">
                <a:solidFill>
                  <a:schemeClr val="bg2"/>
                </a:solidFill>
              </a:rPr>
              <a:t>arama</a:t>
            </a:r>
            <a:r>
              <a:rPr lang="en" sz="2400" dirty="0">
                <a:solidFill>
                  <a:schemeClr val="bg2"/>
                </a:solidFill>
              </a:rPr>
              <a:t> </a:t>
            </a:r>
            <a:r>
              <a:rPr lang="en" sz="2400" err="1">
                <a:solidFill>
                  <a:schemeClr val="bg2"/>
                </a:solidFill>
              </a:rPr>
              <a:t>algoritması</a:t>
            </a:r>
            <a:r>
              <a:rPr lang="en" sz="2400" dirty="0">
                <a:solidFill>
                  <a:schemeClr val="bg2"/>
                </a:solidFill>
              </a:rPr>
              <a:t>, </a:t>
            </a:r>
            <a:r>
              <a:rPr lang="en" sz="2400" err="1">
                <a:solidFill>
                  <a:schemeClr val="bg2"/>
                </a:solidFill>
              </a:rPr>
              <a:t>ziyaret</a:t>
            </a:r>
            <a:r>
              <a:rPr lang="en" sz="2400" dirty="0">
                <a:solidFill>
                  <a:schemeClr val="bg2"/>
                </a:solidFill>
              </a:rPr>
              <a:t> </a:t>
            </a:r>
            <a:r>
              <a:rPr lang="en" sz="2400" err="1">
                <a:solidFill>
                  <a:schemeClr val="bg2"/>
                </a:solidFill>
              </a:rPr>
              <a:t>edilen</a:t>
            </a:r>
            <a:r>
              <a:rPr lang="en" sz="2400" dirty="0">
                <a:solidFill>
                  <a:schemeClr val="bg2"/>
                </a:solidFill>
              </a:rPr>
              <a:t> </a:t>
            </a:r>
            <a:r>
              <a:rPr lang="en" sz="2400" err="1">
                <a:solidFill>
                  <a:schemeClr val="bg2"/>
                </a:solidFill>
              </a:rPr>
              <a:t>kümeyi</a:t>
            </a:r>
            <a:r>
              <a:rPr lang="en" sz="2400" dirty="0">
                <a:solidFill>
                  <a:schemeClr val="bg2"/>
                </a:solidFill>
              </a:rPr>
              <a:t> </a:t>
            </a:r>
            <a:r>
              <a:rPr lang="en" sz="2400" err="1">
                <a:solidFill>
                  <a:schemeClr val="bg2"/>
                </a:solidFill>
              </a:rPr>
              <a:t>boş</a:t>
            </a:r>
            <a:r>
              <a:rPr lang="en" sz="2400" dirty="0">
                <a:solidFill>
                  <a:schemeClr val="bg2"/>
                </a:solidFill>
              </a:rPr>
              <a:t> </a:t>
            </a:r>
            <a:r>
              <a:rPr lang="en" sz="2400" err="1">
                <a:solidFill>
                  <a:schemeClr val="bg2"/>
                </a:solidFill>
              </a:rPr>
              <a:t>kümeye</a:t>
            </a:r>
            <a:r>
              <a:rPr lang="en" sz="2400" dirty="0">
                <a:solidFill>
                  <a:schemeClr val="bg2"/>
                </a:solidFill>
              </a:rPr>
              <a:t> </a:t>
            </a:r>
            <a:r>
              <a:rPr lang="en" sz="2400" err="1">
                <a:solidFill>
                  <a:schemeClr val="bg2"/>
                </a:solidFill>
              </a:rPr>
              <a:t>ini</a:t>
            </a:r>
            <a:r>
              <a:rPr lang="en" sz="2400" dirty="0">
                <a:solidFill>
                  <a:schemeClr val="bg2"/>
                </a:solidFill>
              </a:rPr>
              <a:t>- </a:t>
            </a:r>
            <a:r>
              <a:rPr lang="en" sz="2400" err="1">
                <a:solidFill>
                  <a:schemeClr val="bg2"/>
                </a:solidFill>
              </a:rPr>
              <a:t>tialize</a:t>
            </a:r>
            <a:r>
              <a:rPr lang="en" sz="2400" dirty="0">
                <a:solidFill>
                  <a:schemeClr val="bg2"/>
                </a:solidFill>
              </a:rPr>
              <a:t> </a:t>
            </a:r>
            <a:r>
              <a:rPr lang="en" sz="2400" err="1">
                <a:solidFill>
                  <a:schemeClr val="bg2"/>
                </a:solidFill>
              </a:rPr>
              <a:t>ederek</a:t>
            </a:r>
            <a:r>
              <a:rPr lang="en" sz="2400" dirty="0">
                <a:solidFill>
                  <a:schemeClr val="bg2"/>
                </a:solidFill>
              </a:rPr>
              <a:t> </a:t>
            </a:r>
            <a:r>
              <a:rPr lang="en" sz="2400" err="1">
                <a:solidFill>
                  <a:schemeClr val="bg2"/>
                </a:solidFill>
              </a:rPr>
              <a:t>ve</a:t>
            </a:r>
            <a:r>
              <a:rPr lang="en" sz="2400" dirty="0">
                <a:solidFill>
                  <a:schemeClr val="bg2"/>
                </a:solidFill>
              </a:rPr>
              <a:t> </a:t>
            </a:r>
            <a:r>
              <a:rPr lang="en" sz="2400" err="1">
                <a:solidFill>
                  <a:schemeClr val="bg2"/>
                </a:solidFill>
              </a:rPr>
              <a:t>geri</a:t>
            </a:r>
            <a:r>
              <a:rPr lang="en" sz="2400" dirty="0">
                <a:solidFill>
                  <a:schemeClr val="bg2"/>
                </a:solidFill>
              </a:rPr>
              <a:t> </a:t>
            </a:r>
            <a:r>
              <a:rPr lang="en" sz="2400" err="1">
                <a:solidFill>
                  <a:schemeClr val="bg2"/>
                </a:solidFill>
              </a:rPr>
              <a:t>izleme</a:t>
            </a:r>
            <a:r>
              <a:rPr lang="en" sz="2400" dirty="0">
                <a:solidFill>
                  <a:schemeClr val="bg2"/>
                </a:solidFill>
              </a:rPr>
              <a:t> </a:t>
            </a:r>
            <a:r>
              <a:rPr lang="en" sz="2400" err="1">
                <a:solidFill>
                  <a:schemeClr val="bg2"/>
                </a:solidFill>
              </a:rPr>
              <a:t>için</a:t>
            </a:r>
            <a:r>
              <a:rPr lang="en" sz="2400" dirty="0">
                <a:solidFill>
                  <a:schemeClr val="bg2"/>
                </a:solidFill>
              </a:rPr>
              <a:t> </a:t>
            </a:r>
            <a:r>
              <a:rPr lang="en" sz="2400" err="1">
                <a:solidFill>
                  <a:schemeClr val="bg2"/>
                </a:solidFill>
              </a:rPr>
              <a:t>bir</a:t>
            </a:r>
            <a:r>
              <a:rPr lang="en" sz="2400" dirty="0">
                <a:solidFill>
                  <a:schemeClr val="bg2"/>
                </a:solidFill>
              </a:rPr>
              <a:t> </a:t>
            </a:r>
            <a:r>
              <a:rPr lang="en" sz="2400" err="1">
                <a:solidFill>
                  <a:schemeClr val="bg2"/>
                </a:solidFill>
              </a:rPr>
              <a:t>yığın</a:t>
            </a:r>
            <a:r>
              <a:rPr lang="en" sz="2400" dirty="0">
                <a:solidFill>
                  <a:schemeClr val="bg2"/>
                </a:solidFill>
              </a:rPr>
              <a:t> </a:t>
            </a:r>
            <a:r>
              <a:rPr lang="en" sz="2400" err="1">
                <a:solidFill>
                  <a:schemeClr val="bg2"/>
                </a:solidFill>
              </a:rPr>
              <a:t>oluşturarak</a:t>
            </a:r>
            <a:r>
              <a:rPr lang="en" sz="2400" dirty="0">
                <a:solidFill>
                  <a:schemeClr val="bg2"/>
                </a:solidFill>
              </a:rPr>
              <a:t> </a:t>
            </a:r>
            <a:r>
              <a:rPr lang="en" sz="2400" err="1">
                <a:solidFill>
                  <a:schemeClr val="bg2"/>
                </a:solidFill>
              </a:rPr>
              <a:t>başlar</a:t>
            </a:r>
            <a:r>
              <a:rPr lang="en" sz="2400" dirty="0">
                <a:solidFill>
                  <a:schemeClr val="bg2"/>
                </a:solidFill>
              </a:rPr>
              <a:t>. </a:t>
            </a:r>
            <a:r>
              <a:rPr lang="en" sz="2400" err="1">
                <a:solidFill>
                  <a:schemeClr val="bg2"/>
                </a:solidFill>
              </a:rPr>
              <a:t>Algoritmayı</a:t>
            </a:r>
            <a:r>
              <a:rPr lang="en" sz="2400" dirty="0">
                <a:solidFill>
                  <a:schemeClr val="bg2"/>
                </a:solidFill>
              </a:rPr>
              <a:t> </a:t>
            </a:r>
            <a:r>
              <a:rPr lang="en" sz="2400" err="1">
                <a:solidFill>
                  <a:schemeClr val="bg2"/>
                </a:solidFill>
              </a:rPr>
              <a:t>başlatmak</a:t>
            </a:r>
            <a:r>
              <a:rPr lang="en" sz="2400" dirty="0">
                <a:solidFill>
                  <a:schemeClr val="bg2"/>
                </a:solidFill>
              </a:rPr>
              <a:t> </a:t>
            </a:r>
            <a:r>
              <a:rPr lang="en" sz="2400" err="1">
                <a:solidFill>
                  <a:schemeClr val="bg2"/>
                </a:solidFill>
              </a:rPr>
              <a:t>için</a:t>
            </a:r>
            <a:r>
              <a:rPr lang="en" sz="2400" dirty="0">
                <a:solidFill>
                  <a:schemeClr val="bg2"/>
                </a:solidFill>
              </a:rPr>
              <a:t> </a:t>
            </a:r>
            <a:r>
              <a:rPr lang="en" sz="2400" err="1">
                <a:solidFill>
                  <a:schemeClr val="bg2"/>
                </a:solidFill>
              </a:rPr>
              <a:t>başlangıç</a:t>
            </a:r>
            <a:r>
              <a:rPr lang="en" sz="2400" dirty="0">
                <a:solidFill>
                  <a:schemeClr val="bg2"/>
                </a:solidFill>
              </a:rPr>
              <a:t> </a:t>
            </a:r>
            <a:r>
              <a:rPr lang="en" sz="2400" err="1">
                <a:solidFill>
                  <a:schemeClr val="bg2"/>
                </a:solidFill>
              </a:rPr>
              <a:t>vertex'i</a:t>
            </a:r>
            <a:r>
              <a:rPr lang="en" sz="2400" dirty="0">
                <a:solidFill>
                  <a:schemeClr val="bg2"/>
                </a:solidFill>
              </a:rPr>
              <a:t> </a:t>
            </a:r>
            <a:r>
              <a:rPr lang="en" sz="2400" err="1">
                <a:solidFill>
                  <a:schemeClr val="bg2"/>
                </a:solidFill>
              </a:rPr>
              <a:t>yığına</a:t>
            </a:r>
            <a:r>
              <a:rPr lang="en" sz="2400" dirty="0">
                <a:solidFill>
                  <a:schemeClr val="bg2"/>
                </a:solidFill>
              </a:rPr>
              <a:t> </a:t>
            </a:r>
            <a:r>
              <a:rPr lang="en" sz="2400" err="1">
                <a:solidFill>
                  <a:schemeClr val="bg2"/>
                </a:solidFill>
              </a:rPr>
              <a:t>itilir</a:t>
            </a:r>
            <a:r>
              <a:rPr lang="en" sz="2400" dirty="0">
                <a:solidFill>
                  <a:schemeClr val="bg2"/>
                </a:solidFill>
              </a:rPr>
              <a:t>. </a:t>
            </a:r>
            <a:r>
              <a:rPr lang="en" sz="2400" err="1">
                <a:solidFill>
                  <a:schemeClr val="bg2"/>
                </a:solidFill>
              </a:rPr>
              <a:t>Bölüm</a:t>
            </a:r>
            <a:r>
              <a:rPr lang="en" sz="2400" dirty="0">
                <a:solidFill>
                  <a:schemeClr val="bg2"/>
                </a:solidFill>
              </a:rPr>
              <a:t> </a:t>
            </a:r>
            <a:r>
              <a:rPr lang="en" sz="2400" b="1" dirty="0">
                <a:solidFill>
                  <a:schemeClr val="bg2"/>
                </a:solidFill>
                <a:highlight>
                  <a:srgbClr val="FF00FF"/>
                </a:highlight>
              </a:rPr>
              <a:t>7.3.1</a:t>
            </a:r>
            <a:r>
              <a:rPr lang="en" sz="2400" dirty="0">
                <a:solidFill>
                  <a:schemeClr val="bg2"/>
                </a:solidFill>
              </a:rPr>
              <a:t>'de </a:t>
            </a:r>
            <a:r>
              <a:rPr lang="en" sz="2400" err="1">
                <a:solidFill>
                  <a:schemeClr val="bg2"/>
                </a:solidFill>
              </a:rPr>
              <a:t>atılan</a:t>
            </a:r>
            <a:r>
              <a:rPr lang="en" sz="2400" dirty="0">
                <a:solidFill>
                  <a:schemeClr val="bg2"/>
                </a:solidFill>
              </a:rPr>
              <a:t> </a:t>
            </a:r>
            <a:r>
              <a:rPr lang="en" sz="2400" err="1">
                <a:solidFill>
                  <a:schemeClr val="bg2"/>
                </a:solidFill>
              </a:rPr>
              <a:t>adımlara</a:t>
            </a:r>
            <a:r>
              <a:rPr lang="en" sz="2400" dirty="0">
                <a:solidFill>
                  <a:schemeClr val="bg2"/>
                </a:solidFill>
              </a:rPr>
              <a:t> </a:t>
            </a:r>
            <a:r>
              <a:rPr lang="en" sz="2400" err="1">
                <a:solidFill>
                  <a:schemeClr val="bg2"/>
                </a:solidFill>
              </a:rPr>
              <a:t>benzer</a:t>
            </a:r>
            <a:r>
              <a:rPr lang="en" sz="2400" dirty="0">
                <a:solidFill>
                  <a:schemeClr val="bg2"/>
                </a:solidFill>
              </a:rPr>
              <a:t> </a:t>
            </a:r>
            <a:r>
              <a:rPr lang="en" sz="2400" err="1">
                <a:solidFill>
                  <a:schemeClr val="bg2"/>
                </a:solidFill>
              </a:rPr>
              <a:t>adımlar</a:t>
            </a:r>
            <a:r>
              <a:rPr lang="en" sz="2400" dirty="0">
                <a:solidFill>
                  <a:schemeClr val="bg2"/>
                </a:solidFill>
              </a:rPr>
              <a:t> </a:t>
            </a:r>
            <a:r>
              <a:rPr lang="en" sz="2400" err="1">
                <a:solidFill>
                  <a:schemeClr val="bg2"/>
                </a:solidFill>
              </a:rPr>
              <a:t>hedefi</a:t>
            </a:r>
            <a:r>
              <a:rPr lang="en" sz="2400" dirty="0">
                <a:solidFill>
                  <a:schemeClr val="bg2"/>
                </a:solidFill>
              </a:rPr>
              <a:t> </a:t>
            </a:r>
            <a:r>
              <a:rPr lang="en" sz="2400" err="1">
                <a:solidFill>
                  <a:schemeClr val="bg2"/>
                </a:solidFill>
              </a:rPr>
              <a:t>bulmak</a:t>
            </a:r>
            <a:r>
              <a:rPr lang="en" sz="2400" dirty="0">
                <a:solidFill>
                  <a:schemeClr val="bg2"/>
                </a:solidFill>
              </a:rPr>
              <a:t> </a:t>
            </a:r>
            <a:r>
              <a:rPr lang="en" sz="2400" err="1">
                <a:solidFill>
                  <a:schemeClr val="bg2"/>
                </a:solidFill>
              </a:rPr>
              <a:t>için</a:t>
            </a:r>
            <a:r>
              <a:rPr lang="en" sz="2400" dirty="0">
                <a:solidFill>
                  <a:schemeClr val="bg2"/>
                </a:solidFill>
              </a:rPr>
              <a:t> </a:t>
            </a:r>
            <a:r>
              <a:rPr lang="en" sz="2400" err="1">
                <a:solidFill>
                  <a:schemeClr val="bg2"/>
                </a:solidFill>
              </a:rPr>
              <a:t>yürütülür</a:t>
            </a:r>
            <a:r>
              <a:rPr lang="en" sz="2400" dirty="0">
                <a:solidFill>
                  <a:schemeClr val="bg2"/>
                </a:solidFill>
              </a:rPr>
              <a:t>. Bu </a:t>
            </a:r>
            <a:r>
              <a:rPr lang="en" sz="2400" err="1">
                <a:solidFill>
                  <a:schemeClr val="bg2"/>
                </a:solidFill>
              </a:rPr>
              <a:t>kod</a:t>
            </a:r>
            <a:r>
              <a:rPr lang="en" sz="2400" dirty="0">
                <a:solidFill>
                  <a:schemeClr val="bg2"/>
                </a:solidFill>
              </a:rPr>
              <a:t> </a:t>
            </a:r>
            <a:r>
              <a:rPr lang="en" sz="2400" err="1">
                <a:solidFill>
                  <a:schemeClr val="bg2"/>
                </a:solidFill>
              </a:rPr>
              <a:t>sözde</a:t>
            </a:r>
            <a:r>
              <a:rPr lang="en" sz="2400" dirty="0">
                <a:solidFill>
                  <a:schemeClr val="bg2"/>
                </a:solidFill>
              </a:rPr>
              <a:t> </a:t>
            </a:r>
            <a:r>
              <a:rPr lang="en" sz="2400" err="1">
                <a:solidFill>
                  <a:schemeClr val="bg2"/>
                </a:solidFill>
              </a:rPr>
              <a:t>koddur</a:t>
            </a:r>
            <a:r>
              <a:rPr lang="en" sz="2400" dirty="0">
                <a:solidFill>
                  <a:schemeClr val="bg2"/>
                </a:solidFill>
              </a:rPr>
              <a:t>, </a:t>
            </a:r>
            <a:r>
              <a:rPr lang="en" sz="2400" err="1">
                <a:solidFill>
                  <a:schemeClr val="bg2"/>
                </a:solidFill>
              </a:rPr>
              <a:t>ancak</a:t>
            </a:r>
            <a:r>
              <a:rPr lang="en" sz="2400" dirty="0">
                <a:solidFill>
                  <a:schemeClr val="bg2"/>
                </a:solidFill>
              </a:rPr>
              <a:t> </a:t>
            </a:r>
            <a:r>
              <a:rPr lang="en" sz="2400" err="1">
                <a:solidFill>
                  <a:schemeClr val="bg2"/>
                </a:solidFill>
              </a:rPr>
              <a:t>gerekli</a:t>
            </a:r>
            <a:r>
              <a:rPr lang="en" sz="2400" dirty="0">
                <a:solidFill>
                  <a:schemeClr val="bg2"/>
                </a:solidFill>
              </a:rPr>
              <a:t> </a:t>
            </a:r>
            <a:r>
              <a:rPr lang="en" sz="2400" err="1">
                <a:solidFill>
                  <a:schemeClr val="bg2"/>
                </a:solidFill>
              </a:rPr>
              <a:t>ayrıntıları</a:t>
            </a:r>
            <a:r>
              <a:rPr lang="en" sz="2400" dirty="0">
                <a:solidFill>
                  <a:schemeClr val="bg2"/>
                </a:solidFill>
              </a:rPr>
              <a:t> </a:t>
            </a:r>
            <a:r>
              <a:rPr lang="en" sz="2400" err="1">
                <a:solidFill>
                  <a:schemeClr val="bg2"/>
                </a:solidFill>
              </a:rPr>
              <a:t>sunar</a:t>
            </a:r>
            <a:r>
              <a:rPr lang="en" sz="2400" dirty="0">
                <a:solidFill>
                  <a:schemeClr val="bg2"/>
                </a:solidFill>
              </a:rPr>
              <a:t>.</a:t>
            </a:r>
          </a:p>
          <a:p>
            <a:endParaRPr lang="en" sz="2400" dirty="0">
              <a:solidFill>
                <a:schemeClr val="bg2"/>
              </a:solidFill>
            </a:endParaRPr>
          </a:p>
        </p:txBody>
      </p:sp>
    </p:spTree>
    <p:extLst>
      <p:ext uri="{BB962C8B-B14F-4D97-AF65-F5344CB8AC3E}">
        <p14:creationId xmlns:p14="http://schemas.microsoft.com/office/powerpoint/2010/main" val="2803319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 Başlık 1">
            <a:extLst>
              <a:ext uri="{FF2B5EF4-FFF2-40B4-BE49-F238E27FC236}">
                <a16:creationId xmlns:a16="http://schemas.microsoft.com/office/drawing/2014/main" id="{1C2770C1-C37D-F71D-E678-E8967EA606AD}"/>
              </a:ext>
            </a:extLst>
          </p:cNvPr>
          <p:cNvSpPr>
            <a:spLocks noGrp="1"/>
          </p:cNvSpPr>
          <p:nvPr>
            <p:ph type="subTitle" idx="1"/>
          </p:nvPr>
        </p:nvSpPr>
        <p:spPr>
          <a:xfrm>
            <a:off x="7397350" y="5542150"/>
            <a:ext cx="5265800" cy="1124300"/>
          </a:xfrm>
        </p:spPr>
        <p:txBody>
          <a:bodyPr/>
          <a:lstStyle/>
          <a:p>
            <a:pPr algn="ctr"/>
            <a:r>
              <a:rPr lang="tr-TR" sz="2800" b="1" dirty="0">
                <a:solidFill>
                  <a:schemeClr val="accent2"/>
                </a:solidFill>
              </a:rPr>
              <a:t>7.3.1</a:t>
            </a:r>
          </a:p>
          <a:p>
            <a:pPr algn="ctr"/>
            <a:r>
              <a:rPr lang="tr-TR" b="1" dirty="0">
                <a:solidFill>
                  <a:srgbClr val="BA94E9"/>
                </a:solidFill>
              </a:rPr>
              <a:t>Bir Grafiğin Yinelemeli İlk Derinlik Araması</a:t>
            </a:r>
          </a:p>
        </p:txBody>
      </p:sp>
      <p:sp>
        <p:nvSpPr>
          <p:cNvPr id="6" name="Google Shape;419;p26">
            <a:extLst>
              <a:ext uri="{FF2B5EF4-FFF2-40B4-BE49-F238E27FC236}">
                <a16:creationId xmlns:a16="http://schemas.microsoft.com/office/drawing/2014/main" id="{839DD7A6-3D82-33D1-F20D-977B4E4110EB}"/>
              </a:ext>
            </a:extLst>
          </p:cNvPr>
          <p:cNvSpPr txBox="1">
            <a:spLocks/>
          </p:cNvSpPr>
          <p:nvPr/>
        </p:nvSpPr>
        <p:spPr>
          <a:xfrm>
            <a:off x="1392303" y="4065"/>
            <a:ext cx="10604079" cy="682087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800" b="1" dirty="0">
                <a:solidFill>
                  <a:schemeClr val="bg2"/>
                </a:solidFill>
                <a:latin typeface="Consolas"/>
              </a:rPr>
              <a:t>1 def</a:t>
            </a:r>
            <a:r>
              <a:rPr lang="en" sz="1800" i="1" dirty="0">
                <a:solidFill>
                  <a:schemeClr val="bg2"/>
                </a:solidFill>
                <a:latin typeface="Consolas"/>
              </a:rPr>
              <a:t> </a:t>
            </a:r>
            <a:r>
              <a:rPr lang="en" sz="1800" i="1" dirty="0" err="1">
                <a:solidFill>
                  <a:schemeClr val="bg2"/>
                </a:solidFill>
                <a:latin typeface="Consolas"/>
              </a:rPr>
              <a:t>graphDFS</a:t>
            </a:r>
            <a:r>
              <a:rPr lang="en" sz="1800" i="1" dirty="0">
                <a:solidFill>
                  <a:schemeClr val="bg2"/>
                </a:solidFill>
                <a:latin typeface="Consolas"/>
              </a:rPr>
              <a:t> (G, start, goal):</a:t>
            </a:r>
            <a:endParaRPr lang="tr-TR" sz="1800" i="1">
              <a:solidFill>
                <a:schemeClr val="bg2"/>
              </a:solidFill>
              <a:latin typeface="Consolas"/>
            </a:endParaRPr>
          </a:p>
          <a:p>
            <a:r>
              <a:rPr lang="en" sz="1800" dirty="0">
                <a:solidFill>
                  <a:schemeClr val="bg2"/>
                </a:solidFill>
                <a:latin typeface="Consolas"/>
              </a:rPr>
              <a:t>2</a:t>
            </a:r>
            <a:r>
              <a:rPr lang="en" sz="1800" i="1" dirty="0">
                <a:solidFill>
                  <a:schemeClr val="bg2"/>
                </a:solidFill>
                <a:latin typeface="Consolas"/>
              </a:rPr>
              <a:t>  </a:t>
            </a:r>
            <a:r>
              <a:rPr lang="en" sz="1800" i="1" dirty="0">
                <a:solidFill>
                  <a:srgbClr val="002060"/>
                </a:solidFill>
                <a:highlight>
                  <a:srgbClr val="00FFFF"/>
                </a:highlight>
                <a:latin typeface="Consolas"/>
              </a:rPr>
              <a:t># G(V,E), </a:t>
            </a:r>
            <a:r>
              <a:rPr lang="en" sz="1800" i="1" dirty="0" err="1">
                <a:solidFill>
                  <a:srgbClr val="002060"/>
                </a:solidFill>
                <a:highlight>
                  <a:srgbClr val="00FFFF"/>
                </a:highlight>
                <a:latin typeface="Consolas"/>
              </a:rPr>
              <a:t>köşeleri</a:t>
            </a:r>
            <a:r>
              <a:rPr lang="en" sz="1800" i="1" dirty="0">
                <a:solidFill>
                  <a:srgbClr val="002060"/>
                </a:solidFill>
                <a:highlight>
                  <a:srgbClr val="00FFFF"/>
                </a:highlight>
                <a:latin typeface="Consolas"/>
              </a:rPr>
              <a:t> V </a:t>
            </a:r>
            <a:r>
              <a:rPr lang="en" sz="1800" i="1" dirty="0" err="1">
                <a:solidFill>
                  <a:srgbClr val="002060"/>
                </a:solidFill>
                <a:highlight>
                  <a:srgbClr val="00FFFF"/>
                </a:highlight>
                <a:latin typeface="Consolas"/>
              </a:rPr>
              <a:t>ve</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kenarları</a:t>
            </a:r>
            <a:r>
              <a:rPr lang="en" sz="1800" i="1" dirty="0">
                <a:solidFill>
                  <a:srgbClr val="002060"/>
                </a:solidFill>
                <a:highlight>
                  <a:srgbClr val="00FFFF"/>
                </a:highlight>
                <a:latin typeface="Consolas"/>
              </a:rPr>
              <a:t> E </a:t>
            </a:r>
            <a:r>
              <a:rPr lang="en" sz="1800" i="1" dirty="0" err="1">
                <a:solidFill>
                  <a:srgbClr val="002060"/>
                </a:solidFill>
                <a:highlight>
                  <a:srgbClr val="00FFFF"/>
                </a:highlight>
                <a:latin typeface="Consolas"/>
              </a:rPr>
              <a:t>olan</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bir</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çizge</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olsun</a:t>
            </a:r>
            <a:r>
              <a:rPr lang="en" sz="1800" i="1" dirty="0">
                <a:solidFill>
                  <a:srgbClr val="002060"/>
                </a:solidFill>
                <a:highlight>
                  <a:srgbClr val="00FFFF"/>
                </a:highlight>
                <a:latin typeface="Consolas"/>
              </a:rPr>
              <a:t>.</a:t>
            </a:r>
          </a:p>
          <a:p>
            <a:r>
              <a:rPr lang="en" sz="1800" dirty="0">
                <a:solidFill>
                  <a:schemeClr val="bg2"/>
                </a:solidFill>
                <a:latin typeface="Consolas"/>
              </a:rPr>
              <a:t>3</a:t>
            </a:r>
            <a:r>
              <a:rPr lang="en" sz="1800" i="1" dirty="0">
                <a:solidFill>
                  <a:schemeClr val="bg2"/>
                </a:solidFill>
                <a:latin typeface="Consolas"/>
              </a:rPr>
              <a:t>  V,E = G</a:t>
            </a:r>
          </a:p>
          <a:p>
            <a:r>
              <a:rPr lang="en" sz="1800" dirty="0">
                <a:solidFill>
                  <a:schemeClr val="bg2"/>
                </a:solidFill>
                <a:latin typeface="Consolas"/>
              </a:rPr>
              <a:t>4</a:t>
            </a:r>
            <a:r>
              <a:rPr lang="en" sz="1800" i="1" dirty="0">
                <a:solidFill>
                  <a:schemeClr val="bg2"/>
                </a:solidFill>
                <a:latin typeface="Consolas"/>
              </a:rPr>
              <a:t>  stack Stack()</a:t>
            </a:r>
          </a:p>
          <a:p>
            <a:r>
              <a:rPr lang="en" sz="1800" dirty="0">
                <a:solidFill>
                  <a:schemeClr val="bg2"/>
                </a:solidFill>
                <a:latin typeface="Consolas"/>
              </a:rPr>
              <a:t>5</a:t>
            </a:r>
            <a:r>
              <a:rPr lang="en" sz="1800" i="1" dirty="0">
                <a:solidFill>
                  <a:schemeClr val="bg2"/>
                </a:solidFill>
                <a:latin typeface="Consolas"/>
              </a:rPr>
              <a:t>  </a:t>
            </a:r>
            <a:r>
              <a:rPr lang="en" sz="1800" i="1" dirty="0" err="1">
                <a:solidFill>
                  <a:schemeClr val="bg2"/>
                </a:solidFill>
                <a:latin typeface="Consolas"/>
              </a:rPr>
              <a:t>ziyaret</a:t>
            </a:r>
            <a:r>
              <a:rPr lang="en" sz="1800" i="1" dirty="0">
                <a:solidFill>
                  <a:schemeClr val="bg2"/>
                </a:solidFill>
                <a:latin typeface="Consolas"/>
              </a:rPr>
              <a:t> Set ()</a:t>
            </a:r>
          </a:p>
          <a:p>
            <a:r>
              <a:rPr lang="en" sz="1800" dirty="0">
                <a:solidFill>
                  <a:schemeClr val="bg2"/>
                </a:solidFill>
                <a:latin typeface="Consolas"/>
              </a:rPr>
              <a:t>6</a:t>
            </a:r>
            <a:r>
              <a:rPr lang="en" sz="1800" i="1" dirty="0">
                <a:solidFill>
                  <a:schemeClr val="bg2"/>
                </a:solidFill>
                <a:latin typeface="Consolas"/>
              </a:rPr>
              <a:t>  </a:t>
            </a:r>
            <a:r>
              <a:rPr lang="en" sz="1800" i="1" dirty="0" err="1">
                <a:solidFill>
                  <a:schemeClr val="bg2"/>
                </a:solidFill>
                <a:latin typeface="Consolas"/>
              </a:rPr>
              <a:t>stack.push</a:t>
            </a:r>
            <a:r>
              <a:rPr lang="en" sz="1800" i="1" dirty="0">
                <a:solidFill>
                  <a:schemeClr val="bg2"/>
                </a:solidFill>
                <a:latin typeface="Consolas"/>
              </a:rPr>
              <a:t>(start)</a:t>
            </a:r>
          </a:p>
          <a:p>
            <a:r>
              <a:rPr lang="en" sz="1800" dirty="0">
                <a:solidFill>
                  <a:schemeClr val="bg2"/>
                </a:solidFill>
                <a:latin typeface="Consolas"/>
              </a:rPr>
              <a:t>7</a:t>
            </a:r>
            <a:r>
              <a:rPr lang="en" sz="1800" i="1" dirty="0">
                <a:solidFill>
                  <a:schemeClr val="bg2"/>
                </a:solidFill>
                <a:latin typeface="Consolas"/>
              </a:rPr>
              <a:t>    </a:t>
            </a:r>
            <a:r>
              <a:rPr lang="en" sz="1800" b="1" dirty="0">
                <a:solidFill>
                  <a:schemeClr val="bg2"/>
                </a:solidFill>
                <a:latin typeface="Consolas"/>
              </a:rPr>
              <a:t>while not</a:t>
            </a:r>
            <a:r>
              <a:rPr lang="en" sz="1800" i="1" dirty="0">
                <a:solidFill>
                  <a:schemeClr val="bg2"/>
                </a:solidFill>
                <a:latin typeface="Consolas"/>
              </a:rPr>
              <a:t> </a:t>
            </a:r>
            <a:r>
              <a:rPr lang="en" sz="1800" i="1" dirty="0" err="1">
                <a:solidFill>
                  <a:schemeClr val="bg2"/>
                </a:solidFill>
                <a:latin typeface="Consolas"/>
              </a:rPr>
              <a:t>stack.isEmpty</a:t>
            </a:r>
            <a:r>
              <a:rPr lang="en" sz="1800" i="1" dirty="0">
                <a:solidFill>
                  <a:schemeClr val="bg2"/>
                </a:solidFill>
                <a:latin typeface="Consolas"/>
              </a:rPr>
              <a:t>():</a:t>
            </a:r>
            <a:endParaRPr lang="en" i="1">
              <a:solidFill>
                <a:schemeClr val="bg2"/>
              </a:solidFill>
              <a:latin typeface="Consolas"/>
            </a:endParaRPr>
          </a:p>
          <a:p>
            <a:r>
              <a:rPr lang="en" sz="1800" dirty="0">
                <a:solidFill>
                  <a:schemeClr val="bg2"/>
                </a:solidFill>
                <a:latin typeface="Consolas"/>
              </a:rPr>
              <a:t>8</a:t>
            </a:r>
            <a:r>
              <a:rPr lang="en" sz="1800" i="1" dirty="0">
                <a:solidFill>
                  <a:schemeClr val="bg2"/>
                </a:solidFill>
                <a:latin typeface="Consolas"/>
              </a:rPr>
              <a:t>      </a:t>
            </a:r>
            <a:r>
              <a:rPr lang="en" sz="1800" i="1" dirty="0">
                <a:solidFill>
                  <a:srgbClr val="FFFFFF"/>
                </a:solidFill>
                <a:latin typeface="Consolas"/>
              </a:rPr>
              <a:t>  </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Yığından</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bir</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tepe</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noktası</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çıkarılır</a:t>
            </a:r>
            <a:r>
              <a:rPr lang="en" sz="1800" i="1" dirty="0">
                <a:solidFill>
                  <a:srgbClr val="002060"/>
                </a:solidFill>
                <a:highlight>
                  <a:srgbClr val="00FFFF"/>
                </a:highlight>
                <a:latin typeface="Consolas"/>
              </a:rPr>
              <a:t>. Buna </a:t>
            </a:r>
            <a:r>
              <a:rPr lang="en" sz="1800" i="1" dirty="0" err="1">
                <a:solidFill>
                  <a:srgbClr val="002060"/>
                </a:solidFill>
                <a:highlight>
                  <a:srgbClr val="00FFFF"/>
                </a:highlight>
                <a:latin typeface="Consolas"/>
              </a:rPr>
              <a:t>geçerli</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tepe</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noktası</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denir</a:t>
            </a:r>
            <a:r>
              <a:rPr lang="en" sz="1800" i="1" dirty="0">
                <a:solidFill>
                  <a:srgbClr val="002060"/>
                </a:solidFill>
                <a:highlight>
                  <a:srgbClr val="00FFFF"/>
                </a:highlight>
                <a:latin typeface="Consolas"/>
              </a:rPr>
              <a:t>.</a:t>
            </a:r>
          </a:p>
          <a:p>
            <a:r>
              <a:rPr lang="en" sz="1800" dirty="0">
                <a:solidFill>
                  <a:schemeClr val="bg2"/>
                </a:solidFill>
                <a:latin typeface="Consolas"/>
              </a:rPr>
              <a:t>9</a:t>
            </a:r>
            <a:r>
              <a:rPr lang="en" sz="1800" i="1" dirty="0">
                <a:solidFill>
                  <a:schemeClr val="bg2"/>
                </a:solidFill>
                <a:latin typeface="Consolas"/>
              </a:rPr>
              <a:t>        current = </a:t>
            </a:r>
            <a:r>
              <a:rPr lang="en" sz="1800" i="1" dirty="0" err="1">
                <a:solidFill>
                  <a:schemeClr val="bg2"/>
                </a:solidFill>
                <a:latin typeface="Consolas"/>
              </a:rPr>
              <a:t>stack.pop</a:t>
            </a:r>
            <a:r>
              <a:rPr lang="en" sz="1800" i="1" dirty="0">
                <a:solidFill>
                  <a:schemeClr val="bg2"/>
                </a:solidFill>
                <a:latin typeface="Consolas"/>
              </a:rPr>
              <a:t>()</a:t>
            </a:r>
            <a:endParaRPr lang="en" i="1" dirty="0">
              <a:solidFill>
                <a:schemeClr val="bg2"/>
              </a:solidFill>
              <a:latin typeface="Consolas"/>
            </a:endParaRPr>
          </a:p>
          <a:p>
            <a:r>
              <a:rPr lang="en" sz="1800" dirty="0">
                <a:solidFill>
                  <a:schemeClr val="bg2"/>
                </a:solidFill>
                <a:latin typeface="Consolas"/>
              </a:rPr>
              <a:t>10</a:t>
            </a:r>
            <a:r>
              <a:rPr lang="en" sz="1800" i="1" dirty="0">
                <a:solidFill>
                  <a:schemeClr val="bg2"/>
                </a:solidFill>
                <a:latin typeface="Consolas"/>
              </a:rPr>
              <a:t>      </a:t>
            </a:r>
            <a:r>
              <a:rPr lang="en" sz="1800" i="1" dirty="0">
                <a:solidFill>
                  <a:srgbClr val="FFFFFF"/>
                </a:solidFill>
                <a:latin typeface="Consolas"/>
              </a:rPr>
              <a:t>  </a:t>
            </a:r>
            <a:r>
              <a:rPr lang="en" sz="1800" i="1" dirty="0">
                <a:solidFill>
                  <a:srgbClr val="002060"/>
                </a:solidFill>
                <a:highlight>
                  <a:srgbClr val="00FFFF"/>
                </a:highlight>
                <a:latin typeface="Consolas"/>
              </a:rPr>
              <a:t>#Geçerli </a:t>
            </a:r>
            <a:r>
              <a:rPr lang="en" sz="1800" i="1" dirty="0" err="1">
                <a:solidFill>
                  <a:srgbClr val="002060"/>
                </a:solidFill>
                <a:highlight>
                  <a:srgbClr val="00FFFF"/>
                </a:highlight>
                <a:latin typeface="Consolas"/>
              </a:rPr>
              <a:t>tepe</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noktası</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ziyaret</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edilen</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kilmeye</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eklenir</a:t>
            </a:r>
            <a:r>
              <a:rPr lang="en" sz="1800" i="1" dirty="0">
                <a:solidFill>
                  <a:srgbClr val="002060"/>
                </a:solidFill>
                <a:highlight>
                  <a:srgbClr val="00FFFF"/>
                </a:highlight>
                <a:latin typeface="Consolas"/>
              </a:rPr>
              <a:t>.</a:t>
            </a:r>
            <a:r>
              <a:rPr lang="en" sz="1800" i="1" dirty="0">
                <a:solidFill>
                  <a:schemeClr val="bg2"/>
                </a:solidFill>
                <a:latin typeface="Consolas"/>
              </a:rPr>
              <a:t> </a:t>
            </a:r>
            <a:endParaRPr lang="en" i="1">
              <a:solidFill>
                <a:schemeClr val="bg2"/>
              </a:solidFill>
              <a:latin typeface="Consolas"/>
            </a:endParaRPr>
          </a:p>
          <a:p>
            <a:r>
              <a:rPr lang="en" sz="1800" dirty="0">
                <a:solidFill>
                  <a:schemeClr val="bg2"/>
                </a:solidFill>
                <a:latin typeface="Consolas"/>
              </a:rPr>
              <a:t>11</a:t>
            </a:r>
            <a:r>
              <a:rPr lang="en" sz="1800" i="1" dirty="0">
                <a:solidFill>
                  <a:schemeClr val="bg2"/>
                </a:solidFill>
                <a:latin typeface="Consolas"/>
              </a:rPr>
              <a:t>        </a:t>
            </a:r>
            <a:r>
              <a:rPr lang="en" sz="1800" i="1" dirty="0" err="1">
                <a:solidFill>
                  <a:schemeClr val="bg2"/>
                </a:solidFill>
                <a:latin typeface="Consolas"/>
              </a:rPr>
              <a:t>visit.add</a:t>
            </a:r>
            <a:r>
              <a:rPr lang="en" sz="1800" i="1" dirty="0">
                <a:solidFill>
                  <a:schemeClr val="bg2"/>
                </a:solidFill>
                <a:latin typeface="Consolas"/>
              </a:rPr>
              <a:t>(current)</a:t>
            </a:r>
            <a:endParaRPr lang="en" i="1">
              <a:solidFill>
                <a:schemeClr val="bg2"/>
              </a:solidFill>
              <a:latin typeface="Consolas"/>
            </a:endParaRPr>
          </a:p>
          <a:p>
            <a:r>
              <a:rPr lang="en" sz="1800" dirty="0">
                <a:solidFill>
                  <a:schemeClr val="bg2"/>
                </a:solidFill>
                <a:latin typeface="Consolas"/>
              </a:rPr>
              <a:t>12</a:t>
            </a:r>
            <a:r>
              <a:rPr lang="en" sz="1800" i="1" dirty="0">
                <a:solidFill>
                  <a:schemeClr val="bg2"/>
                </a:solidFill>
                <a:latin typeface="Consolas"/>
              </a:rPr>
              <a:t>   </a:t>
            </a:r>
            <a:r>
              <a:rPr lang="en" sz="1800" i="1" dirty="0">
                <a:solidFill>
                  <a:srgbClr val="002060"/>
                </a:solidFill>
                <a:highlight>
                  <a:srgbClr val="00FFFF"/>
                </a:highlight>
                <a:latin typeface="Consolas"/>
              </a:rPr>
              <a:t># </a:t>
            </a:r>
            <a:r>
              <a:rPr lang="en" sz="1800" i="1" err="1">
                <a:solidFill>
                  <a:srgbClr val="002060"/>
                </a:solidFill>
                <a:highlight>
                  <a:srgbClr val="00FFFF"/>
                </a:highlight>
                <a:latin typeface="Consolas"/>
              </a:rPr>
              <a:t>Eğer</a:t>
            </a:r>
            <a:r>
              <a:rPr lang="en" sz="1800" i="1" dirty="0">
                <a:solidFill>
                  <a:srgbClr val="002060"/>
                </a:solidFill>
                <a:highlight>
                  <a:srgbClr val="00FFFF"/>
                </a:highlight>
                <a:latin typeface="Consolas"/>
              </a:rPr>
              <a:t> </a:t>
            </a:r>
            <a:r>
              <a:rPr lang="en" sz="1800" i="1" err="1">
                <a:solidFill>
                  <a:srgbClr val="002060"/>
                </a:solidFill>
                <a:highlight>
                  <a:srgbClr val="00FFFF"/>
                </a:highlight>
                <a:latin typeface="Consolas"/>
              </a:rPr>
              <a:t>mevcut</a:t>
            </a:r>
            <a:r>
              <a:rPr lang="en" sz="1800" i="1" dirty="0">
                <a:solidFill>
                  <a:srgbClr val="002060"/>
                </a:solidFill>
                <a:highlight>
                  <a:srgbClr val="00FFFF"/>
                </a:highlight>
                <a:latin typeface="Consolas"/>
              </a:rPr>
              <a:t> </a:t>
            </a:r>
            <a:r>
              <a:rPr lang="en" sz="1800" i="1" err="1">
                <a:solidFill>
                  <a:srgbClr val="002060"/>
                </a:solidFill>
                <a:highlight>
                  <a:srgbClr val="00FFFF"/>
                </a:highlight>
                <a:latin typeface="Consolas"/>
              </a:rPr>
              <a:t>tepe</a:t>
            </a:r>
            <a:r>
              <a:rPr lang="en" sz="1800" i="1" dirty="0">
                <a:solidFill>
                  <a:srgbClr val="002060"/>
                </a:solidFill>
                <a:highlight>
                  <a:srgbClr val="00FFFF"/>
                </a:highlight>
                <a:latin typeface="Consolas"/>
              </a:rPr>
              <a:t> </a:t>
            </a:r>
            <a:r>
              <a:rPr lang="en" sz="1800" i="1" err="1">
                <a:solidFill>
                  <a:srgbClr val="002060"/>
                </a:solidFill>
                <a:highlight>
                  <a:srgbClr val="00FFFF"/>
                </a:highlight>
                <a:latin typeface="Consolas"/>
              </a:rPr>
              <a:t>noktası</a:t>
            </a:r>
            <a:r>
              <a:rPr lang="en" sz="1800" i="1" dirty="0">
                <a:solidFill>
                  <a:srgbClr val="002060"/>
                </a:solidFill>
                <a:highlight>
                  <a:srgbClr val="00FFFF"/>
                </a:highlight>
                <a:latin typeface="Consolas"/>
              </a:rPr>
              <a:t> </a:t>
            </a:r>
            <a:r>
              <a:rPr lang="en" sz="1800" i="1" err="1">
                <a:solidFill>
                  <a:srgbClr val="002060"/>
                </a:solidFill>
                <a:highlight>
                  <a:srgbClr val="00FFFF"/>
                </a:highlight>
                <a:latin typeface="Consolas"/>
              </a:rPr>
              <a:t>hedef</a:t>
            </a:r>
            <a:r>
              <a:rPr lang="en" sz="1800" i="1" dirty="0">
                <a:solidFill>
                  <a:srgbClr val="002060"/>
                </a:solidFill>
                <a:highlight>
                  <a:srgbClr val="00FFFF"/>
                </a:highlight>
                <a:latin typeface="Consolas"/>
              </a:rPr>
              <a:t> </a:t>
            </a:r>
            <a:r>
              <a:rPr lang="en" sz="1800" i="1" err="1">
                <a:solidFill>
                  <a:srgbClr val="002060"/>
                </a:solidFill>
                <a:highlight>
                  <a:srgbClr val="00FFFF"/>
                </a:highlight>
                <a:latin typeface="Consolas"/>
              </a:rPr>
              <a:t>tepe</a:t>
            </a:r>
            <a:r>
              <a:rPr lang="en" sz="1800" i="1" dirty="0">
                <a:solidFill>
                  <a:srgbClr val="002060"/>
                </a:solidFill>
                <a:highlight>
                  <a:srgbClr val="00FFFF"/>
                </a:highlight>
                <a:latin typeface="Consolas"/>
              </a:rPr>
              <a:t> </a:t>
            </a:r>
            <a:r>
              <a:rPr lang="en" sz="1800" i="1" err="1">
                <a:solidFill>
                  <a:srgbClr val="002060"/>
                </a:solidFill>
                <a:highlight>
                  <a:srgbClr val="00FFFF"/>
                </a:highlight>
                <a:latin typeface="Consolas"/>
              </a:rPr>
              <a:t>noktası</a:t>
            </a:r>
            <a:r>
              <a:rPr lang="en" sz="1800" i="1" dirty="0">
                <a:solidFill>
                  <a:srgbClr val="002060"/>
                </a:solidFill>
                <a:highlight>
                  <a:srgbClr val="00FFFF"/>
                </a:highlight>
                <a:latin typeface="Consolas"/>
              </a:rPr>
              <a:t> </a:t>
            </a:r>
            <a:r>
              <a:rPr lang="en" sz="1800" i="1" err="1">
                <a:solidFill>
                  <a:srgbClr val="002060"/>
                </a:solidFill>
                <a:highlight>
                  <a:srgbClr val="00FFFF"/>
                </a:highlight>
                <a:latin typeface="Consolas"/>
              </a:rPr>
              <a:t>ise</a:t>
            </a:r>
            <a:r>
              <a:rPr lang="en" sz="1800" i="1" dirty="0">
                <a:solidFill>
                  <a:srgbClr val="002060"/>
                </a:solidFill>
                <a:highlight>
                  <a:srgbClr val="00FFFF"/>
                </a:highlight>
                <a:latin typeface="Consolas"/>
              </a:rPr>
              <a:t>, o zaman </a:t>
            </a:r>
            <a:r>
              <a:rPr lang="en" sz="1800" i="1" err="1">
                <a:solidFill>
                  <a:srgbClr val="002060"/>
                </a:solidFill>
                <a:highlight>
                  <a:srgbClr val="00FFFF"/>
                </a:highlight>
                <a:latin typeface="Consolas"/>
              </a:rPr>
              <a:t>arama</a:t>
            </a:r>
            <a:r>
              <a:rPr lang="en" sz="1800" i="1" dirty="0">
                <a:solidFill>
                  <a:schemeClr val="tx1"/>
                </a:solidFill>
                <a:latin typeface="Consolas"/>
              </a:rPr>
              <a:t> </a:t>
            </a:r>
            <a:r>
              <a:rPr lang="en" sz="1800" dirty="0">
                <a:solidFill>
                  <a:schemeClr val="tx1"/>
                </a:solidFill>
                <a:latin typeface="Consolas"/>
              </a:rPr>
              <a:t>13</a:t>
            </a:r>
            <a:r>
              <a:rPr lang="en" sz="1800" i="1" dirty="0">
                <a:solidFill>
                  <a:schemeClr val="tx1"/>
                </a:solidFill>
                <a:latin typeface="Consolas"/>
              </a:rPr>
              <a:t>  </a:t>
            </a:r>
            <a:r>
              <a:rPr lang="en" sz="1800" i="1" err="1">
                <a:solidFill>
                  <a:srgbClr val="002060"/>
                </a:solidFill>
                <a:highlight>
                  <a:srgbClr val="00FFFF"/>
                </a:highlight>
                <a:latin typeface="Consolas"/>
              </a:rPr>
              <a:t>hedefi</a:t>
            </a:r>
            <a:r>
              <a:rPr lang="en" sz="1800" i="1" dirty="0">
                <a:solidFill>
                  <a:srgbClr val="002060"/>
                </a:solidFill>
                <a:highlight>
                  <a:srgbClr val="00FFFF"/>
                </a:highlight>
                <a:latin typeface="Consolas"/>
              </a:rPr>
              <a:t>  </a:t>
            </a:r>
            <a:r>
              <a:rPr lang="en" sz="1800" i="1" err="1">
                <a:solidFill>
                  <a:srgbClr val="002060"/>
                </a:solidFill>
                <a:highlight>
                  <a:srgbClr val="00FFFF"/>
                </a:highlight>
                <a:latin typeface="Consolas"/>
              </a:rPr>
              <a:t>bulduğumuzu</a:t>
            </a:r>
            <a:r>
              <a:rPr lang="en" sz="1800" i="1" dirty="0">
                <a:solidFill>
                  <a:srgbClr val="002060"/>
                </a:solidFill>
                <a:highlight>
                  <a:srgbClr val="00FFFF"/>
                </a:highlight>
                <a:latin typeface="Consolas"/>
              </a:rPr>
              <a:t> </a:t>
            </a:r>
            <a:r>
              <a:rPr lang="en" sz="1800" i="1" err="1">
                <a:solidFill>
                  <a:srgbClr val="002060"/>
                </a:solidFill>
                <a:highlight>
                  <a:srgbClr val="00FFFF"/>
                </a:highlight>
                <a:latin typeface="Consolas"/>
              </a:rPr>
              <a:t>bildiriyor</a:t>
            </a:r>
            <a:r>
              <a:rPr lang="en" sz="1800" i="1" dirty="0">
                <a:solidFill>
                  <a:srgbClr val="002060"/>
                </a:solidFill>
                <a:highlight>
                  <a:srgbClr val="00FFFF"/>
                </a:highlight>
                <a:latin typeface="Consolas"/>
              </a:rPr>
              <a:t>.</a:t>
            </a:r>
            <a:endParaRPr lang="en" i="1" dirty="0">
              <a:solidFill>
                <a:srgbClr val="002060"/>
              </a:solidFill>
              <a:latin typeface="Consolas"/>
            </a:endParaRPr>
          </a:p>
          <a:p>
            <a:r>
              <a:rPr lang="en" sz="1800" dirty="0">
                <a:solidFill>
                  <a:schemeClr val="bg2"/>
                </a:solidFill>
                <a:latin typeface="Consolas"/>
              </a:rPr>
              <a:t>14</a:t>
            </a:r>
            <a:r>
              <a:rPr lang="en" sz="1800" i="1" dirty="0">
                <a:solidFill>
                  <a:schemeClr val="bg2"/>
                </a:solidFill>
                <a:latin typeface="Consolas"/>
              </a:rPr>
              <a:t>        </a:t>
            </a:r>
            <a:r>
              <a:rPr lang="en" sz="1800" b="1" dirty="0">
                <a:solidFill>
                  <a:schemeClr val="bg2"/>
                </a:solidFill>
                <a:latin typeface="Consolas"/>
              </a:rPr>
              <a:t>if</a:t>
            </a:r>
            <a:r>
              <a:rPr lang="en" sz="1800" i="1" dirty="0">
                <a:solidFill>
                  <a:schemeClr val="bg2"/>
                </a:solidFill>
                <a:latin typeface="Consolas"/>
              </a:rPr>
              <a:t> current == goal:</a:t>
            </a:r>
            <a:endParaRPr lang="en" i="1">
              <a:solidFill>
                <a:schemeClr val="bg2"/>
              </a:solidFill>
              <a:latin typeface="Consolas"/>
            </a:endParaRPr>
          </a:p>
          <a:p>
            <a:r>
              <a:rPr lang="en" sz="1800" dirty="0">
                <a:solidFill>
                  <a:schemeClr val="bg2"/>
                </a:solidFill>
                <a:latin typeface="Consolas"/>
              </a:rPr>
              <a:t>15</a:t>
            </a:r>
            <a:r>
              <a:rPr lang="en" sz="1800" i="1" dirty="0">
                <a:solidFill>
                  <a:schemeClr val="bg2"/>
                </a:solidFill>
                <a:latin typeface="Consolas"/>
              </a:rPr>
              <a:t>          </a:t>
            </a:r>
            <a:r>
              <a:rPr lang="en" sz="1800" b="1" dirty="0">
                <a:solidFill>
                  <a:schemeClr val="bg2"/>
                </a:solidFill>
                <a:latin typeface="Consolas"/>
              </a:rPr>
              <a:t>return</a:t>
            </a:r>
            <a:r>
              <a:rPr lang="en" sz="1800" i="1" dirty="0">
                <a:solidFill>
                  <a:schemeClr val="bg2"/>
                </a:solidFill>
                <a:latin typeface="Consolas"/>
              </a:rPr>
              <a:t> True </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veya</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hedefe</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giden</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yolu</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döndür</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belki</a:t>
            </a:r>
            <a:endParaRPr lang="en" i="1" dirty="0">
              <a:solidFill>
                <a:srgbClr val="002060"/>
              </a:solidFill>
              <a:highlight>
                <a:srgbClr val="00FFFF"/>
              </a:highlight>
              <a:latin typeface="Consolas"/>
            </a:endParaRPr>
          </a:p>
          <a:p>
            <a:r>
              <a:rPr lang="en" sz="1800" dirty="0">
                <a:solidFill>
                  <a:schemeClr val="bg2"/>
                </a:solidFill>
                <a:latin typeface="Consolas"/>
              </a:rPr>
              <a:t>16</a:t>
            </a:r>
            <a:r>
              <a:rPr lang="en" sz="1800" i="1" dirty="0">
                <a:solidFill>
                  <a:schemeClr val="bg2"/>
                </a:solidFill>
                <a:latin typeface="Consolas"/>
              </a:rPr>
              <a:t>       </a:t>
            </a:r>
            <a:r>
              <a:rPr lang="en" sz="1800" i="1" dirty="0">
                <a:solidFill>
                  <a:srgbClr val="002060"/>
                </a:solidFill>
                <a:highlight>
                  <a:srgbClr val="00FFFF"/>
                </a:highlight>
                <a:latin typeface="Consolas"/>
              </a:rPr>
              <a:t>#Aksi </a:t>
            </a:r>
            <a:r>
              <a:rPr lang="en" sz="1800" i="1" dirty="0" err="1">
                <a:solidFill>
                  <a:srgbClr val="002060"/>
                </a:solidFill>
                <a:highlight>
                  <a:srgbClr val="00FFFF"/>
                </a:highlight>
                <a:latin typeface="Consolas"/>
              </a:rPr>
              <a:t>takdirde</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geçerli</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vertex'e</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komşu</a:t>
            </a:r>
            <a:r>
              <a:rPr lang="en" sz="1800" i="1" dirty="0">
                <a:solidFill>
                  <a:srgbClr val="002060"/>
                </a:solidFill>
                <a:highlight>
                  <a:srgbClr val="00FFFF"/>
                </a:highlight>
                <a:latin typeface="Consolas"/>
              </a:rPr>
              <a:t> her vertex, v, </a:t>
            </a:r>
            <a:r>
              <a:rPr lang="en" sz="1800" i="1" dirty="0" err="1">
                <a:solidFill>
                  <a:srgbClr val="002060"/>
                </a:solidFill>
                <a:highlight>
                  <a:srgbClr val="00FFFF"/>
                </a:highlight>
                <a:latin typeface="Consolas"/>
              </a:rPr>
              <a:t>için</a:t>
            </a:r>
            <a:endParaRPr lang="en" i="1" dirty="0">
              <a:solidFill>
                <a:srgbClr val="002060"/>
              </a:solidFill>
              <a:highlight>
                <a:srgbClr val="00FFFF"/>
              </a:highlight>
              <a:latin typeface="Consolas"/>
            </a:endParaRPr>
          </a:p>
          <a:p>
            <a:r>
              <a:rPr lang="en" sz="1800" dirty="0">
                <a:solidFill>
                  <a:schemeClr val="bg2"/>
                </a:solidFill>
                <a:latin typeface="Consolas"/>
              </a:rPr>
              <a:t>17</a:t>
            </a:r>
            <a:r>
              <a:rPr lang="en" sz="1800" i="1" dirty="0">
                <a:solidFill>
                  <a:schemeClr val="bg2"/>
                </a:solidFill>
                <a:latin typeface="Consolas"/>
              </a:rPr>
              <a:t>      </a:t>
            </a:r>
            <a:r>
              <a:rPr lang="en" sz="1800" i="1" dirty="0">
                <a:solidFill>
                  <a:srgbClr val="FFFFFF"/>
                </a:solidFill>
                <a:latin typeface="Consolas"/>
              </a:rPr>
              <a:t>  </a:t>
            </a:r>
            <a:r>
              <a:rPr lang="en" sz="1800" i="1" dirty="0">
                <a:solidFill>
                  <a:srgbClr val="002060"/>
                </a:solidFill>
                <a:highlight>
                  <a:srgbClr val="00FFFF"/>
                </a:highlight>
                <a:latin typeface="Consolas"/>
              </a:rPr>
              <a:t>#grafikte, v </a:t>
            </a:r>
            <a:r>
              <a:rPr lang="en" sz="1800" i="1" dirty="0" err="1">
                <a:solidFill>
                  <a:srgbClr val="002060"/>
                </a:solidFill>
                <a:highlight>
                  <a:srgbClr val="00FFFF"/>
                </a:highlight>
                <a:latin typeface="Consolas"/>
              </a:rPr>
              <a:t>henüz</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aranacak</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köşeler</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yığınına</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itilir</a:t>
            </a:r>
            <a:endParaRPr lang="en" sz="1800" i="1" dirty="0">
              <a:solidFill>
                <a:srgbClr val="002060"/>
              </a:solidFill>
              <a:highlight>
                <a:srgbClr val="00FFFF"/>
              </a:highlight>
              <a:latin typeface="Consolas"/>
            </a:endParaRPr>
          </a:p>
          <a:p>
            <a:r>
              <a:rPr lang="en" sz="1800" dirty="0">
                <a:solidFill>
                  <a:schemeClr val="bg2"/>
                </a:solidFill>
                <a:latin typeface="Consolas"/>
              </a:rPr>
              <a:t>18</a:t>
            </a:r>
            <a:r>
              <a:rPr lang="en" sz="1800" i="1" dirty="0">
                <a:solidFill>
                  <a:schemeClr val="bg2"/>
                </a:solidFill>
                <a:latin typeface="Consolas"/>
              </a:rPr>
              <a:t>      </a:t>
            </a:r>
            <a:r>
              <a:rPr lang="en" sz="1800" i="1" dirty="0">
                <a:solidFill>
                  <a:srgbClr val="FFFFFF"/>
                </a:solidFill>
                <a:latin typeface="Consolas"/>
              </a:rPr>
              <a:t>  </a:t>
            </a:r>
            <a:r>
              <a:rPr lang="en" sz="1800" i="1" dirty="0">
                <a:solidFill>
                  <a:srgbClr val="002060"/>
                </a:solidFill>
                <a:highlight>
                  <a:srgbClr val="00FFFF"/>
                </a:highlight>
                <a:latin typeface="Consolas"/>
              </a:rPr>
              <a:t>#v </a:t>
            </a:r>
            <a:r>
              <a:rPr lang="en" sz="1800" i="1" dirty="0" err="1">
                <a:solidFill>
                  <a:srgbClr val="002060"/>
                </a:solidFill>
                <a:highlight>
                  <a:srgbClr val="00FFFF"/>
                </a:highlight>
                <a:latin typeface="Consolas"/>
              </a:rPr>
              <a:t>zaten</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ziyaret</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edilen</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kümede</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değilse</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bu</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durumda</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kenar</a:t>
            </a:r>
            <a:r>
              <a:rPr lang="en" sz="1800" i="1" dirty="0">
                <a:solidFill>
                  <a:schemeClr val="bg2"/>
                </a:solidFill>
                <a:latin typeface="Consolas"/>
              </a:rPr>
              <a:t> </a:t>
            </a:r>
            <a:endParaRPr lang="en" i="1">
              <a:solidFill>
                <a:schemeClr val="bg2"/>
              </a:solidFill>
              <a:latin typeface="Consolas"/>
            </a:endParaRPr>
          </a:p>
          <a:p>
            <a:r>
              <a:rPr lang="en" sz="1800" dirty="0">
                <a:solidFill>
                  <a:schemeClr val="bg2"/>
                </a:solidFill>
                <a:latin typeface="Consolas"/>
              </a:rPr>
              <a:t>19</a:t>
            </a:r>
            <a:r>
              <a:rPr lang="en" sz="1800" i="1" dirty="0">
                <a:solidFill>
                  <a:schemeClr val="bg2"/>
                </a:solidFill>
                <a:latin typeface="Consolas"/>
              </a:rPr>
              <a:t>      </a:t>
            </a:r>
            <a:r>
              <a:rPr lang="en" sz="1800" i="1" dirty="0">
                <a:solidFill>
                  <a:srgbClr val="FFFFFF"/>
                </a:solidFill>
                <a:latin typeface="Consolas"/>
              </a:rPr>
              <a:t>  </a:t>
            </a:r>
            <a:r>
              <a:rPr lang="en" sz="1800" i="1" dirty="0">
                <a:solidFill>
                  <a:srgbClr val="002060"/>
                </a:solidFill>
                <a:highlight>
                  <a:srgbClr val="00FFFF"/>
                </a:highlight>
                <a:latin typeface="Consolas"/>
              </a:rPr>
              <a:t>#v'ye </a:t>
            </a:r>
            <a:r>
              <a:rPr lang="en" sz="1800" i="1" dirty="0" err="1">
                <a:solidFill>
                  <a:srgbClr val="002060"/>
                </a:solidFill>
                <a:highlight>
                  <a:srgbClr val="00FFFF"/>
                </a:highlight>
                <a:latin typeface="Consolas"/>
              </a:rPr>
              <a:t>giden</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yol</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göz</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ardı</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edilir</a:t>
            </a:r>
            <a:r>
              <a:rPr lang="en" sz="1800" i="1" dirty="0">
                <a:solidFill>
                  <a:srgbClr val="002060"/>
                </a:solidFill>
                <a:highlight>
                  <a:srgbClr val="00FFFF"/>
                </a:highlight>
                <a:latin typeface="Consolas"/>
              </a:rPr>
              <a:t>.</a:t>
            </a:r>
            <a:endParaRPr lang="en" i="1">
              <a:solidFill>
                <a:srgbClr val="002060"/>
              </a:solidFill>
              <a:highlight>
                <a:srgbClr val="00FFFF"/>
              </a:highlight>
              <a:latin typeface="Consolas"/>
            </a:endParaRPr>
          </a:p>
          <a:p>
            <a:r>
              <a:rPr lang="en" sz="1800" dirty="0">
                <a:solidFill>
                  <a:schemeClr val="bg2"/>
                </a:solidFill>
                <a:latin typeface="Consolas"/>
              </a:rPr>
              <a:t>20</a:t>
            </a:r>
            <a:r>
              <a:rPr lang="en" sz="1800" i="1" dirty="0">
                <a:solidFill>
                  <a:schemeClr val="bg2"/>
                </a:solidFill>
                <a:latin typeface="Consolas"/>
              </a:rPr>
              <a:t>        </a:t>
            </a:r>
            <a:r>
              <a:rPr lang="en" sz="1800" b="1" dirty="0">
                <a:solidFill>
                  <a:schemeClr val="bg2"/>
                </a:solidFill>
                <a:latin typeface="Consolas"/>
              </a:rPr>
              <a:t>for</a:t>
            </a:r>
            <a:r>
              <a:rPr lang="en" sz="1800" i="1" dirty="0">
                <a:solidFill>
                  <a:schemeClr val="bg2"/>
                </a:solidFill>
                <a:latin typeface="Consolas"/>
              </a:rPr>
              <a:t> v </a:t>
            </a:r>
            <a:r>
              <a:rPr lang="en" sz="1800" b="1" dirty="0">
                <a:solidFill>
                  <a:schemeClr val="bg2"/>
                </a:solidFill>
                <a:latin typeface="Consolas"/>
              </a:rPr>
              <a:t>in</a:t>
            </a:r>
            <a:r>
              <a:rPr lang="en" sz="1800" i="1" dirty="0">
                <a:solidFill>
                  <a:schemeClr val="bg2"/>
                </a:solidFill>
                <a:latin typeface="Consolas"/>
              </a:rPr>
              <a:t> adjacent (current, E):</a:t>
            </a:r>
            <a:endParaRPr lang="en" i="1">
              <a:solidFill>
                <a:schemeClr val="bg2"/>
              </a:solidFill>
              <a:latin typeface="Consolas"/>
            </a:endParaRPr>
          </a:p>
          <a:p>
            <a:r>
              <a:rPr lang="en" sz="1800" dirty="0">
                <a:solidFill>
                  <a:schemeClr val="bg2"/>
                </a:solidFill>
                <a:latin typeface="Consolas"/>
              </a:rPr>
              <a:t>21</a:t>
            </a:r>
            <a:r>
              <a:rPr lang="en" sz="1800" i="1" dirty="0">
                <a:solidFill>
                  <a:schemeClr val="bg2"/>
                </a:solidFill>
                <a:latin typeface="Consolas"/>
              </a:rPr>
              <a:t>          </a:t>
            </a:r>
            <a:r>
              <a:rPr lang="en" sz="1800" b="1" dirty="0">
                <a:solidFill>
                  <a:schemeClr val="bg2"/>
                </a:solidFill>
                <a:latin typeface="Consolas"/>
              </a:rPr>
              <a:t>if</a:t>
            </a:r>
            <a:r>
              <a:rPr lang="en" sz="1800" i="1" dirty="0">
                <a:solidFill>
                  <a:schemeClr val="bg2"/>
                </a:solidFill>
                <a:latin typeface="Consolas"/>
              </a:rPr>
              <a:t> </a:t>
            </a:r>
            <a:r>
              <a:rPr lang="en" sz="1800" b="1" dirty="0">
                <a:solidFill>
                  <a:schemeClr val="bg2"/>
                </a:solidFill>
                <a:latin typeface="Consolas"/>
              </a:rPr>
              <a:t>not</a:t>
            </a:r>
            <a:r>
              <a:rPr lang="en" sz="1800" i="1" dirty="0">
                <a:solidFill>
                  <a:schemeClr val="bg2"/>
                </a:solidFill>
                <a:latin typeface="Consolas"/>
              </a:rPr>
              <a:t> v </a:t>
            </a:r>
            <a:r>
              <a:rPr lang="en" sz="1800" b="1" dirty="0">
                <a:solidFill>
                  <a:schemeClr val="bg2"/>
                </a:solidFill>
                <a:latin typeface="Consolas"/>
              </a:rPr>
              <a:t>in</a:t>
            </a:r>
            <a:r>
              <a:rPr lang="en" sz="1800" i="1" dirty="0">
                <a:solidFill>
                  <a:schemeClr val="bg2"/>
                </a:solidFill>
                <a:latin typeface="Consolas"/>
              </a:rPr>
              <a:t> </a:t>
            </a:r>
            <a:r>
              <a:rPr lang="en" sz="1800" i="1" dirty="0" err="1">
                <a:solidFill>
                  <a:schemeClr val="bg2"/>
                </a:solidFill>
                <a:latin typeface="Consolas"/>
              </a:rPr>
              <a:t>ziyaret</a:t>
            </a:r>
            <a:r>
              <a:rPr lang="en" sz="1800" i="1" dirty="0">
                <a:solidFill>
                  <a:schemeClr val="bg2"/>
                </a:solidFill>
                <a:latin typeface="Consolas"/>
              </a:rPr>
              <a:t> </a:t>
            </a:r>
            <a:r>
              <a:rPr lang="en" sz="1800" i="1" dirty="0" err="1">
                <a:solidFill>
                  <a:schemeClr val="bg2"/>
                </a:solidFill>
                <a:latin typeface="Consolas"/>
              </a:rPr>
              <a:t>edilen</a:t>
            </a:r>
            <a:r>
              <a:rPr lang="en" sz="1800" i="1" dirty="0">
                <a:solidFill>
                  <a:schemeClr val="bg2"/>
                </a:solidFill>
                <a:latin typeface="Consolas"/>
              </a:rPr>
              <a:t>: </a:t>
            </a:r>
            <a:endParaRPr lang="en" i="1">
              <a:solidFill>
                <a:schemeClr val="bg2"/>
              </a:solidFill>
              <a:latin typeface="Consolas"/>
            </a:endParaRPr>
          </a:p>
          <a:p>
            <a:r>
              <a:rPr lang="en" sz="1800" dirty="0">
                <a:solidFill>
                  <a:schemeClr val="bg2"/>
                </a:solidFill>
                <a:latin typeface="Consolas"/>
              </a:rPr>
              <a:t>22</a:t>
            </a:r>
            <a:r>
              <a:rPr lang="en" sz="1800" i="1" dirty="0">
                <a:solidFill>
                  <a:schemeClr val="bg2"/>
                </a:solidFill>
                <a:latin typeface="Consolas"/>
              </a:rPr>
              <a:t>            </a:t>
            </a:r>
            <a:r>
              <a:rPr lang="en" sz="1800" i="1" dirty="0" err="1">
                <a:solidFill>
                  <a:schemeClr val="bg2"/>
                </a:solidFill>
                <a:latin typeface="Consolas"/>
              </a:rPr>
              <a:t>stack.push</a:t>
            </a:r>
            <a:r>
              <a:rPr lang="en" sz="1800" i="1" dirty="0">
                <a:solidFill>
                  <a:schemeClr val="bg2"/>
                </a:solidFill>
                <a:latin typeface="Consolas"/>
              </a:rPr>
              <a:t>(v)</a:t>
            </a:r>
            <a:endParaRPr lang="en" i="1">
              <a:solidFill>
                <a:schemeClr val="bg2"/>
              </a:solidFill>
              <a:latin typeface="Consolas"/>
            </a:endParaRPr>
          </a:p>
          <a:p>
            <a:r>
              <a:rPr lang="en" sz="1800" dirty="0">
                <a:solidFill>
                  <a:schemeClr val="tx1"/>
                </a:solidFill>
                <a:latin typeface="Consolas"/>
              </a:rPr>
              <a:t>23</a:t>
            </a:r>
            <a:r>
              <a:rPr lang="en" sz="1800" dirty="0">
                <a:solidFill>
                  <a:srgbClr val="002060"/>
                </a:solidFill>
                <a:latin typeface="Consolas"/>
              </a:rPr>
              <a:t> </a:t>
            </a:r>
            <a:r>
              <a:rPr lang="en" sz="1800" i="1" dirty="0">
                <a:solidFill>
                  <a:srgbClr val="002060"/>
                </a:solidFill>
                <a:highlight>
                  <a:srgbClr val="00FFFF"/>
                </a:highlight>
                <a:latin typeface="Consolas"/>
              </a:rPr>
              <a:t>#Buraya </a:t>
            </a:r>
            <a:r>
              <a:rPr lang="en" sz="1800" i="1" err="1">
                <a:solidFill>
                  <a:srgbClr val="002060"/>
                </a:solidFill>
                <a:highlight>
                  <a:srgbClr val="00FFFF"/>
                </a:highlight>
                <a:latin typeface="Consolas"/>
              </a:rPr>
              <a:t>kadar</a:t>
            </a:r>
            <a:r>
              <a:rPr lang="en" sz="1800" i="1" dirty="0">
                <a:solidFill>
                  <a:srgbClr val="002060"/>
                </a:solidFill>
                <a:highlight>
                  <a:srgbClr val="00FFFF"/>
                </a:highlight>
                <a:latin typeface="Consolas"/>
              </a:rPr>
              <a:t> </a:t>
            </a:r>
            <a:r>
              <a:rPr lang="en" sz="1800" i="1" err="1">
                <a:solidFill>
                  <a:srgbClr val="002060"/>
                </a:solidFill>
                <a:highlight>
                  <a:srgbClr val="00FFFF"/>
                </a:highlight>
                <a:latin typeface="Consolas"/>
              </a:rPr>
              <a:t>geldiysek</a:t>
            </a:r>
            <a:r>
              <a:rPr lang="en" sz="1800" i="1" dirty="0">
                <a:solidFill>
                  <a:srgbClr val="002060"/>
                </a:solidFill>
                <a:highlight>
                  <a:srgbClr val="00FFFF"/>
                </a:highlight>
                <a:latin typeface="Consolas"/>
              </a:rPr>
              <a:t>, </a:t>
            </a:r>
            <a:r>
              <a:rPr lang="en" sz="1800" i="1" err="1">
                <a:solidFill>
                  <a:srgbClr val="002060"/>
                </a:solidFill>
                <a:highlight>
                  <a:srgbClr val="00FFFF"/>
                </a:highlight>
                <a:latin typeface="Consolas"/>
              </a:rPr>
              <a:t>hedefi</a:t>
            </a:r>
            <a:r>
              <a:rPr lang="en" sz="1800" i="1" dirty="0">
                <a:solidFill>
                  <a:srgbClr val="002060"/>
                </a:solidFill>
                <a:highlight>
                  <a:srgbClr val="00FFFF"/>
                </a:highlight>
                <a:latin typeface="Consolas"/>
              </a:rPr>
              <a:t> </a:t>
            </a:r>
            <a:r>
              <a:rPr lang="en" sz="1800" i="1" err="1">
                <a:solidFill>
                  <a:srgbClr val="002060"/>
                </a:solidFill>
                <a:highlight>
                  <a:srgbClr val="00FFFF"/>
                </a:highlight>
                <a:latin typeface="Consolas"/>
              </a:rPr>
              <a:t>bulamamışız</a:t>
            </a:r>
            <a:r>
              <a:rPr lang="en" sz="1800" i="1" dirty="0">
                <a:solidFill>
                  <a:srgbClr val="002060"/>
                </a:solidFill>
                <a:highlight>
                  <a:srgbClr val="00FFFF"/>
                </a:highlight>
                <a:latin typeface="Consolas"/>
              </a:rPr>
              <a:t> </a:t>
            </a:r>
            <a:r>
              <a:rPr lang="en" sz="1800" i="1" err="1">
                <a:solidFill>
                  <a:srgbClr val="002060"/>
                </a:solidFill>
                <a:highlight>
                  <a:srgbClr val="00FFFF"/>
                </a:highlight>
                <a:latin typeface="Consolas"/>
              </a:rPr>
              <a:t>demektir</a:t>
            </a:r>
            <a:r>
              <a:rPr lang="en" sz="1800" i="1" dirty="0">
                <a:solidFill>
                  <a:srgbClr val="002060"/>
                </a:solidFill>
                <a:highlight>
                  <a:srgbClr val="00FFFF"/>
                </a:highlight>
                <a:latin typeface="Consolas"/>
              </a:rPr>
              <a:t>.</a:t>
            </a:r>
            <a:endParaRPr lang="en" i="1">
              <a:solidFill>
                <a:srgbClr val="002060"/>
              </a:solidFill>
              <a:highlight>
                <a:srgbClr val="00FFFF"/>
              </a:highlight>
              <a:latin typeface="Consolas"/>
            </a:endParaRPr>
          </a:p>
          <a:p>
            <a:r>
              <a:rPr lang="en" sz="1800" dirty="0">
                <a:solidFill>
                  <a:schemeClr val="bg2"/>
                </a:solidFill>
                <a:latin typeface="Consolas"/>
              </a:rPr>
              <a:t>24</a:t>
            </a:r>
            <a:r>
              <a:rPr lang="en" sz="1800" b="1" dirty="0">
                <a:solidFill>
                  <a:schemeClr val="bg2"/>
                </a:solidFill>
                <a:latin typeface="Consolas"/>
              </a:rPr>
              <a:t> return</a:t>
            </a:r>
            <a:r>
              <a:rPr lang="en" sz="1800" i="1" dirty="0">
                <a:solidFill>
                  <a:schemeClr val="bg2"/>
                </a:solidFill>
                <a:latin typeface="Consolas"/>
              </a:rPr>
              <a:t> False </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veya</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boş</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bir</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yol</a:t>
            </a:r>
            <a:r>
              <a:rPr lang="en" sz="1800" i="1" dirty="0">
                <a:solidFill>
                  <a:srgbClr val="002060"/>
                </a:solidFill>
                <a:highlight>
                  <a:srgbClr val="00FFFF"/>
                </a:highlight>
                <a:latin typeface="Consolas"/>
              </a:rPr>
              <a:t> </a:t>
            </a:r>
            <a:r>
              <a:rPr lang="en" sz="1800" i="1" dirty="0" err="1">
                <a:solidFill>
                  <a:srgbClr val="002060"/>
                </a:solidFill>
                <a:highlight>
                  <a:srgbClr val="00FFFF"/>
                </a:highlight>
                <a:latin typeface="Consolas"/>
              </a:rPr>
              <a:t>döndürür</a:t>
            </a:r>
            <a:r>
              <a:rPr lang="en" sz="1800" i="1" dirty="0">
                <a:solidFill>
                  <a:srgbClr val="002060"/>
                </a:solidFill>
                <a:highlight>
                  <a:srgbClr val="00FFFF"/>
                </a:highlight>
                <a:latin typeface="Consolas"/>
              </a:rPr>
              <a:t>.</a:t>
            </a:r>
            <a:endParaRPr lang="en" i="1" dirty="0">
              <a:solidFill>
                <a:srgbClr val="002060"/>
              </a:solidFill>
              <a:highlight>
                <a:srgbClr val="00FFFF"/>
              </a:highlight>
              <a:latin typeface="Consolas"/>
            </a:endParaRPr>
          </a:p>
        </p:txBody>
      </p:sp>
    </p:spTree>
    <p:extLst>
      <p:ext uri="{BB962C8B-B14F-4D97-AF65-F5344CB8AC3E}">
        <p14:creationId xmlns:p14="http://schemas.microsoft.com/office/powerpoint/2010/main" val="1686149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 Başlık 1">
            <a:extLst>
              <a:ext uri="{FF2B5EF4-FFF2-40B4-BE49-F238E27FC236}">
                <a16:creationId xmlns:a16="http://schemas.microsoft.com/office/drawing/2014/main" id="{1C2770C1-C37D-F71D-E678-E8967EA606AD}"/>
              </a:ext>
            </a:extLst>
          </p:cNvPr>
          <p:cNvSpPr>
            <a:spLocks noGrp="1"/>
          </p:cNvSpPr>
          <p:nvPr>
            <p:ph type="subTitle" idx="1"/>
          </p:nvPr>
        </p:nvSpPr>
        <p:spPr>
          <a:xfrm>
            <a:off x="7397350" y="5542150"/>
            <a:ext cx="5265800" cy="1124300"/>
          </a:xfrm>
        </p:spPr>
        <p:txBody>
          <a:bodyPr/>
          <a:lstStyle/>
          <a:p>
            <a:pPr algn="ctr"/>
            <a:r>
              <a:rPr lang="tr-TR" sz="2800" b="1" dirty="0">
                <a:solidFill>
                  <a:schemeClr val="accent2"/>
                </a:solidFill>
              </a:rPr>
              <a:t>7.3.1</a:t>
            </a:r>
          </a:p>
          <a:p>
            <a:pPr algn="ctr"/>
            <a:r>
              <a:rPr lang="tr-TR" b="1" dirty="0">
                <a:solidFill>
                  <a:srgbClr val="BA94E9"/>
                </a:solidFill>
              </a:rPr>
              <a:t>Bir Grafiğin Yinelemeli İlk Derinlik Araması</a:t>
            </a:r>
          </a:p>
        </p:txBody>
      </p:sp>
      <p:sp>
        <p:nvSpPr>
          <p:cNvPr id="3" name="Metin kutusu 2">
            <a:extLst>
              <a:ext uri="{FF2B5EF4-FFF2-40B4-BE49-F238E27FC236}">
                <a16:creationId xmlns:a16="http://schemas.microsoft.com/office/drawing/2014/main" id="{DCB91B04-5CC3-E143-921C-7A9DFE6CBF6C}"/>
              </a:ext>
            </a:extLst>
          </p:cNvPr>
          <p:cNvSpPr txBox="1"/>
          <p:nvPr/>
        </p:nvSpPr>
        <p:spPr>
          <a:xfrm>
            <a:off x="756409" y="800339"/>
            <a:ext cx="10968726"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2400" dirty="0">
                <a:solidFill>
                  <a:schemeClr val="bg2"/>
                </a:solidFill>
              </a:rPr>
              <a:t>Bölüm </a:t>
            </a:r>
            <a:r>
              <a:rPr lang="tr-TR" sz="2400" dirty="0">
                <a:solidFill>
                  <a:schemeClr val="bg2"/>
                </a:solidFill>
                <a:highlight>
                  <a:srgbClr val="FF00FF"/>
                </a:highlight>
              </a:rPr>
              <a:t>7.3.1</a:t>
            </a:r>
            <a:r>
              <a:rPr lang="tr-TR" sz="2400" dirty="0">
                <a:solidFill>
                  <a:schemeClr val="bg2"/>
                </a:solidFill>
              </a:rPr>
              <a:t>'deki </a:t>
            </a:r>
            <a:r>
              <a:rPr lang="tr-TR" sz="2400" err="1">
                <a:solidFill>
                  <a:schemeClr val="bg2"/>
                </a:solidFill>
              </a:rPr>
              <a:t>while</a:t>
            </a:r>
            <a:r>
              <a:rPr lang="tr-TR" sz="2400" dirty="0">
                <a:solidFill>
                  <a:schemeClr val="bg2"/>
                </a:solidFill>
              </a:rPr>
              <a:t> döngüsü sonlanırsa yığın boştur ve bu nedenle hedefe giden bir yol yoktur. Bu algoritma bir grafın ilk derinlik aramasını uygular. Yığına itme işlemi, ilk derinlik aramasına özyinelemeli bir çağrı ile değiştirilirse özyinelemeli olarak da uygulanabilir. Özyinelemeli olarak uygulandığında, derinlik ilk arama fonksiyonu geçerli tepe noktasını ve değiştirilebilir bir ziyaret edilen kümeyi geçirir ve hedefe giden yolu ya da alternatif olarak hedefin veya hedefin bulunduğunu gösteren bir </a:t>
            </a:r>
            <a:r>
              <a:rPr lang="tr-TR" sz="2400" err="1">
                <a:solidFill>
                  <a:schemeClr val="bg2"/>
                </a:solidFill>
              </a:rPr>
              <a:t>boolean</a:t>
            </a:r>
            <a:r>
              <a:rPr lang="tr-TR" sz="2400" dirty="0">
                <a:solidFill>
                  <a:schemeClr val="bg2"/>
                </a:solidFill>
              </a:rPr>
              <a:t> değeri döndürür. Şekil </a:t>
            </a:r>
            <a:r>
              <a:rPr lang="tr-TR" sz="2400" dirty="0">
                <a:solidFill>
                  <a:schemeClr val="bg2"/>
                </a:solidFill>
                <a:highlight>
                  <a:srgbClr val="FF00FF"/>
                </a:highlight>
              </a:rPr>
              <a:t>7.4</a:t>
            </a:r>
            <a:r>
              <a:rPr lang="tr-TR" sz="2400" dirty="0">
                <a:solidFill>
                  <a:schemeClr val="bg2"/>
                </a:solidFill>
              </a:rPr>
              <a:t>'teki grafik </a:t>
            </a:r>
            <a:r>
              <a:rPr lang="tr-TR" sz="2400" dirty="0">
                <a:solidFill>
                  <a:schemeClr val="bg2"/>
                </a:solidFill>
                <a:highlight>
                  <a:srgbClr val="FF00FF"/>
                </a:highlight>
              </a:rPr>
              <a:t>göz</a:t>
            </a:r>
            <a:r>
              <a:rPr lang="tr-TR" sz="2400" dirty="0">
                <a:solidFill>
                  <a:schemeClr val="bg2"/>
                </a:solidFill>
              </a:rPr>
              <a:t> önüne alındığında, arama True değerini döndürür.</a:t>
            </a:r>
          </a:p>
          <a:p>
            <a:r>
              <a:rPr lang="tr-TR" sz="2400" dirty="0">
                <a:solidFill>
                  <a:schemeClr val="bg2"/>
                </a:solidFill>
              </a:rPr>
              <a:t>Derinlik öncelikli aramanın yinelemeli versiyonu, yığın bir kuyruk ile değiştirilirse bir grafiğin genişlik öncelikli aramasını yapmak için değiştirilebilir. Genişlik ilk arama kapsamlı bir aramadır, yani tüm yollara aynı anda bakar, ancak aynı zamanda bir grafikteki herhangi iki köşe arasındaki en az sayıda kenara sahip en kısa yolu da bulacaktır. Büyük grafiklerde ilk genişlik aramasını gerçekleştirmek pratik kullanım için çok uzun sürebilir.</a:t>
            </a:r>
          </a:p>
        </p:txBody>
      </p:sp>
    </p:spTree>
    <p:extLst>
      <p:ext uri="{BB962C8B-B14F-4D97-AF65-F5344CB8AC3E}">
        <p14:creationId xmlns:p14="http://schemas.microsoft.com/office/powerpoint/2010/main" val="4241058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 Başlık 1">
            <a:extLst>
              <a:ext uri="{FF2B5EF4-FFF2-40B4-BE49-F238E27FC236}">
                <a16:creationId xmlns:a16="http://schemas.microsoft.com/office/drawing/2014/main" id="{1C2770C1-C37D-F71D-E678-E8967EA606AD}"/>
              </a:ext>
            </a:extLst>
          </p:cNvPr>
          <p:cNvSpPr>
            <a:spLocks noGrp="1"/>
          </p:cNvSpPr>
          <p:nvPr>
            <p:ph type="subTitle" idx="1"/>
          </p:nvPr>
        </p:nvSpPr>
        <p:spPr>
          <a:xfrm>
            <a:off x="7397350" y="5542150"/>
            <a:ext cx="5265800" cy="1124300"/>
          </a:xfrm>
        </p:spPr>
        <p:txBody>
          <a:bodyPr/>
          <a:lstStyle/>
          <a:p>
            <a:pPr algn="ctr"/>
            <a:r>
              <a:rPr lang="tr-TR" sz="2800" b="1" dirty="0">
                <a:solidFill>
                  <a:srgbClr val="BA94E9"/>
                </a:solidFill>
              </a:rPr>
              <a:t>Soru:1</a:t>
            </a:r>
          </a:p>
        </p:txBody>
      </p:sp>
      <p:sp>
        <p:nvSpPr>
          <p:cNvPr id="6" name="Google Shape;419;p26">
            <a:extLst>
              <a:ext uri="{FF2B5EF4-FFF2-40B4-BE49-F238E27FC236}">
                <a16:creationId xmlns:a16="http://schemas.microsoft.com/office/drawing/2014/main" id="{839DD7A6-3D82-33D1-F20D-977B4E4110EB}"/>
              </a:ext>
            </a:extLst>
          </p:cNvPr>
          <p:cNvSpPr txBox="1">
            <a:spLocks/>
          </p:cNvSpPr>
          <p:nvPr/>
        </p:nvSpPr>
        <p:spPr>
          <a:xfrm>
            <a:off x="793159" y="823837"/>
            <a:ext cx="10604079" cy="521061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200" dirty="0">
                <a:solidFill>
                  <a:schemeClr val="accent1">
                    <a:lumMod val="40000"/>
                    <a:lumOff val="60000"/>
                  </a:schemeClr>
                </a:solidFill>
              </a:rPr>
              <a:t>Soru: Bir </a:t>
            </a:r>
            <a:r>
              <a:rPr lang="en" sz="2200" err="1">
                <a:solidFill>
                  <a:schemeClr val="accent1">
                    <a:lumMod val="40000"/>
                    <a:lumOff val="60000"/>
                  </a:schemeClr>
                </a:solidFill>
              </a:rPr>
              <a:t>grafiğin</a:t>
            </a:r>
            <a:r>
              <a:rPr lang="en" sz="2200" dirty="0">
                <a:solidFill>
                  <a:schemeClr val="accent1">
                    <a:lumMod val="40000"/>
                    <a:lumOff val="60000"/>
                  </a:schemeClr>
                </a:solidFill>
              </a:rPr>
              <a:t> </a:t>
            </a:r>
            <a:r>
              <a:rPr lang="en" sz="2200" err="1">
                <a:solidFill>
                  <a:schemeClr val="accent1">
                    <a:lumMod val="40000"/>
                    <a:lumOff val="60000"/>
                  </a:schemeClr>
                </a:solidFill>
              </a:rPr>
              <a:t>tanımda</a:t>
            </a:r>
            <a:r>
              <a:rPr lang="en" sz="2200" dirty="0">
                <a:solidFill>
                  <a:schemeClr val="accent1">
                    <a:lumMod val="40000"/>
                    <a:lumOff val="60000"/>
                  </a:schemeClr>
                </a:solidFill>
              </a:rPr>
              <a:t>, G = (V,E), V </a:t>
            </a:r>
            <a:r>
              <a:rPr lang="en" sz="2200" err="1">
                <a:solidFill>
                  <a:schemeClr val="accent1">
                    <a:lumMod val="40000"/>
                    <a:lumOff val="60000"/>
                  </a:schemeClr>
                </a:solidFill>
              </a:rPr>
              <a:t>ve</a:t>
            </a:r>
            <a:r>
              <a:rPr lang="en" sz="2200" dirty="0">
                <a:solidFill>
                  <a:schemeClr val="accent1">
                    <a:lumMod val="40000"/>
                    <a:lumOff val="60000"/>
                  </a:schemeClr>
                </a:solidFill>
              </a:rPr>
              <a:t> E </a:t>
            </a:r>
            <a:r>
              <a:rPr lang="en" sz="2200" err="1">
                <a:solidFill>
                  <a:schemeClr val="accent1">
                    <a:lumMod val="40000"/>
                    <a:lumOff val="60000"/>
                  </a:schemeClr>
                </a:solidFill>
              </a:rPr>
              <a:t>neyi</a:t>
            </a:r>
            <a:r>
              <a:rPr lang="en" sz="2200" dirty="0">
                <a:solidFill>
                  <a:schemeClr val="accent1">
                    <a:lumMod val="40000"/>
                    <a:lumOff val="60000"/>
                  </a:schemeClr>
                </a:solidFill>
              </a:rPr>
              <a:t> </a:t>
            </a:r>
            <a:r>
              <a:rPr lang="en" sz="2200" err="1">
                <a:solidFill>
                  <a:schemeClr val="accent1">
                    <a:lumMod val="40000"/>
                    <a:lumOff val="60000"/>
                  </a:schemeClr>
                </a:solidFill>
              </a:rPr>
              <a:t>temsil</a:t>
            </a:r>
            <a:r>
              <a:rPr lang="en" sz="2200" dirty="0">
                <a:solidFill>
                  <a:schemeClr val="accent1">
                    <a:lumMod val="40000"/>
                    <a:lumOff val="60000"/>
                  </a:schemeClr>
                </a:solidFill>
              </a:rPr>
              <a:t> </a:t>
            </a:r>
            <a:r>
              <a:rPr lang="en" sz="2200" err="1">
                <a:solidFill>
                  <a:schemeClr val="accent1">
                    <a:lumMod val="40000"/>
                    <a:lumOff val="60000"/>
                  </a:schemeClr>
                </a:solidFill>
              </a:rPr>
              <a:t>eder</a:t>
            </a:r>
            <a:r>
              <a:rPr lang="en" sz="2200" dirty="0">
                <a:solidFill>
                  <a:schemeClr val="accent1">
                    <a:lumMod val="40000"/>
                    <a:lumOff val="60000"/>
                  </a:schemeClr>
                </a:solidFill>
              </a:rPr>
              <a:t>?</a:t>
            </a:r>
          </a:p>
          <a:p>
            <a:endParaRPr lang="en" sz="2200" dirty="0">
              <a:solidFill>
                <a:schemeClr val="tx1"/>
              </a:solidFill>
            </a:endParaRPr>
          </a:p>
          <a:p>
            <a:r>
              <a:rPr lang="en" sz="2200" dirty="0">
                <a:solidFill>
                  <a:schemeClr val="tx1"/>
                </a:solidFill>
              </a:rPr>
              <a:t> </a:t>
            </a:r>
            <a:r>
              <a:rPr lang="en" sz="2200" err="1">
                <a:solidFill>
                  <a:schemeClr val="accent1">
                    <a:lumMod val="40000"/>
                    <a:lumOff val="60000"/>
                  </a:schemeClr>
                </a:solidFill>
              </a:rPr>
              <a:t>Cevap</a:t>
            </a:r>
            <a:r>
              <a:rPr lang="en" sz="2200" dirty="0">
                <a:solidFill>
                  <a:schemeClr val="accent1">
                    <a:lumMod val="40000"/>
                    <a:lumOff val="60000"/>
                  </a:schemeClr>
                </a:solidFill>
              </a:rPr>
              <a:t>: </a:t>
            </a:r>
            <a:endParaRPr lang="en" sz="2800" dirty="0">
              <a:solidFill>
                <a:schemeClr val="accent1">
                  <a:lumMod val="40000"/>
                  <a:lumOff val="60000"/>
                </a:schemeClr>
              </a:solidFill>
            </a:endParaRPr>
          </a:p>
          <a:p>
            <a:endParaRPr lang="en" sz="2800" b="1" dirty="0"/>
          </a:p>
          <a:p>
            <a:r>
              <a:rPr lang="en" sz="2400" b="1" dirty="0"/>
              <a:t>G</a:t>
            </a:r>
            <a:r>
              <a:rPr lang="en" sz="2400" dirty="0">
                <a:solidFill>
                  <a:srgbClr val="ECECEC"/>
                </a:solidFill>
              </a:rPr>
              <a:t>: </a:t>
            </a:r>
            <a:r>
              <a:rPr lang="en" sz="2400" err="1">
                <a:solidFill>
                  <a:srgbClr val="ECECEC"/>
                </a:solidFill>
              </a:rPr>
              <a:t>Grafik</a:t>
            </a:r>
            <a:r>
              <a:rPr lang="en" sz="2400" dirty="0">
                <a:solidFill>
                  <a:srgbClr val="ECECEC"/>
                </a:solidFill>
              </a:rPr>
              <a:t> (graph) </a:t>
            </a:r>
            <a:r>
              <a:rPr lang="en" sz="2400" err="1">
                <a:solidFill>
                  <a:srgbClr val="ECECEC"/>
                </a:solidFill>
              </a:rPr>
              <a:t>adı</a:t>
            </a:r>
            <a:r>
              <a:rPr lang="en" sz="2400" dirty="0">
                <a:solidFill>
                  <a:srgbClr val="ECECEC"/>
                </a:solidFill>
              </a:rPr>
              <a:t>.</a:t>
            </a:r>
            <a:endParaRPr lang="en" sz="2400"/>
          </a:p>
          <a:p>
            <a:endParaRPr lang="en" sz="2400" b="1" dirty="0"/>
          </a:p>
          <a:p>
            <a:r>
              <a:rPr lang="en" sz="2400" b="1" dirty="0"/>
              <a:t>V</a:t>
            </a:r>
            <a:r>
              <a:rPr lang="en" sz="2400" dirty="0">
                <a:solidFill>
                  <a:srgbClr val="ECECEC"/>
                </a:solidFill>
              </a:rPr>
              <a:t>: </a:t>
            </a:r>
            <a:r>
              <a:rPr lang="en" sz="2400" err="1">
                <a:solidFill>
                  <a:srgbClr val="ECECEC"/>
                </a:solidFill>
              </a:rPr>
              <a:t>Düğüm</a:t>
            </a:r>
            <a:r>
              <a:rPr lang="en" sz="2400" dirty="0">
                <a:solidFill>
                  <a:srgbClr val="ECECEC"/>
                </a:solidFill>
              </a:rPr>
              <a:t> </a:t>
            </a:r>
            <a:r>
              <a:rPr lang="en" sz="2400" err="1">
                <a:solidFill>
                  <a:srgbClr val="ECECEC"/>
                </a:solidFill>
              </a:rPr>
              <a:t>kümesi</a:t>
            </a:r>
            <a:r>
              <a:rPr lang="en" sz="2400" dirty="0">
                <a:solidFill>
                  <a:srgbClr val="ECECEC"/>
                </a:solidFill>
              </a:rPr>
              <a:t> (node set </a:t>
            </a:r>
            <a:r>
              <a:rPr lang="en" sz="2400" err="1">
                <a:solidFill>
                  <a:srgbClr val="ECECEC"/>
                </a:solidFill>
              </a:rPr>
              <a:t>veya</a:t>
            </a:r>
            <a:r>
              <a:rPr lang="en" sz="2400" dirty="0">
                <a:solidFill>
                  <a:srgbClr val="ECECEC"/>
                </a:solidFill>
              </a:rPr>
              <a:t> vertex set) - </a:t>
            </a:r>
            <a:r>
              <a:rPr lang="en" sz="2400" err="1">
                <a:solidFill>
                  <a:srgbClr val="ECECEC"/>
                </a:solidFill>
              </a:rPr>
              <a:t>Grafik</a:t>
            </a:r>
            <a:r>
              <a:rPr lang="en" sz="2400" dirty="0">
                <a:solidFill>
                  <a:srgbClr val="ECECEC"/>
                </a:solidFill>
              </a:rPr>
              <a:t> </a:t>
            </a:r>
            <a:r>
              <a:rPr lang="en" sz="2400" err="1">
                <a:solidFill>
                  <a:srgbClr val="ECECEC"/>
                </a:solidFill>
              </a:rPr>
              <a:t>içerisindeki</a:t>
            </a:r>
            <a:r>
              <a:rPr lang="en" sz="2400" dirty="0">
                <a:solidFill>
                  <a:srgbClr val="ECECEC"/>
                </a:solidFill>
              </a:rPr>
              <a:t> </a:t>
            </a:r>
            <a:r>
              <a:rPr lang="en" sz="2400" err="1">
                <a:solidFill>
                  <a:srgbClr val="ECECEC"/>
                </a:solidFill>
              </a:rPr>
              <a:t>düğümleri</a:t>
            </a:r>
            <a:r>
              <a:rPr lang="en" sz="2400" dirty="0">
                <a:solidFill>
                  <a:srgbClr val="ECECEC"/>
                </a:solidFill>
              </a:rPr>
              <a:t> (vertices </a:t>
            </a:r>
            <a:r>
              <a:rPr lang="en" sz="2400" err="1">
                <a:solidFill>
                  <a:srgbClr val="ECECEC"/>
                </a:solidFill>
              </a:rPr>
              <a:t>veya</a:t>
            </a:r>
            <a:r>
              <a:rPr lang="en" sz="2400" dirty="0">
                <a:solidFill>
                  <a:srgbClr val="ECECEC"/>
                </a:solidFill>
              </a:rPr>
              <a:t> nodes) </a:t>
            </a:r>
            <a:r>
              <a:rPr lang="en" sz="2400" err="1">
                <a:solidFill>
                  <a:srgbClr val="ECECEC"/>
                </a:solidFill>
              </a:rPr>
              <a:t>temsil</a:t>
            </a:r>
            <a:r>
              <a:rPr lang="en" sz="2400" dirty="0">
                <a:solidFill>
                  <a:srgbClr val="ECECEC"/>
                </a:solidFill>
              </a:rPr>
              <a:t> </a:t>
            </a:r>
            <a:r>
              <a:rPr lang="en" sz="2400" err="1">
                <a:solidFill>
                  <a:srgbClr val="ECECEC"/>
                </a:solidFill>
              </a:rPr>
              <a:t>eder</a:t>
            </a:r>
            <a:r>
              <a:rPr lang="en" sz="2400" dirty="0">
                <a:solidFill>
                  <a:srgbClr val="ECECEC"/>
                </a:solidFill>
              </a:rPr>
              <a:t>. </a:t>
            </a:r>
            <a:r>
              <a:rPr lang="en" sz="2400" err="1">
                <a:solidFill>
                  <a:srgbClr val="ECECEC"/>
                </a:solidFill>
              </a:rPr>
              <a:t>Düğümler</a:t>
            </a:r>
            <a:r>
              <a:rPr lang="en" sz="2400" dirty="0">
                <a:solidFill>
                  <a:srgbClr val="ECECEC"/>
                </a:solidFill>
              </a:rPr>
              <a:t> </a:t>
            </a:r>
            <a:r>
              <a:rPr lang="en" sz="2400" err="1">
                <a:solidFill>
                  <a:srgbClr val="ECECEC"/>
                </a:solidFill>
              </a:rPr>
              <a:t>genellikle</a:t>
            </a:r>
            <a:r>
              <a:rPr lang="en" sz="2400" dirty="0">
                <a:solidFill>
                  <a:srgbClr val="ECECEC"/>
                </a:solidFill>
              </a:rPr>
              <a:t> </a:t>
            </a:r>
            <a:r>
              <a:rPr lang="en" sz="2400" err="1">
                <a:solidFill>
                  <a:srgbClr val="ECECEC"/>
                </a:solidFill>
              </a:rPr>
              <a:t>bilgiyi</a:t>
            </a:r>
            <a:r>
              <a:rPr lang="en" sz="2400" dirty="0">
                <a:solidFill>
                  <a:srgbClr val="ECECEC"/>
                </a:solidFill>
              </a:rPr>
              <a:t> </a:t>
            </a:r>
            <a:r>
              <a:rPr lang="en" sz="2400" err="1">
                <a:solidFill>
                  <a:srgbClr val="ECECEC"/>
                </a:solidFill>
              </a:rPr>
              <a:t>veya</a:t>
            </a:r>
            <a:r>
              <a:rPr lang="en" sz="2400" dirty="0">
                <a:solidFill>
                  <a:srgbClr val="ECECEC"/>
                </a:solidFill>
              </a:rPr>
              <a:t> </a:t>
            </a:r>
            <a:r>
              <a:rPr lang="en" sz="2400" err="1">
                <a:solidFill>
                  <a:srgbClr val="ECECEC"/>
                </a:solidFill>
              </a:rPr>
              <a:t>veriyi</a:t>
            </a:r>
            <a:r>
              <a:rPr lang="en" sz="2400" dirty="0">
                <a:solidFill>
                  <a:srgbClr val="ECECEC"/>
                </a:solidFill>
              </a:rPr>
              <a:t> </a:t>
            </a:r>
            <a:r>
              <a:rPr lang="en" sz="2400" err="1">
                <a:solidFill>
                  <a:srgbClr val="ECECEC"/>
                </a:solidFill>
              </a:rPr>
              <a:t>temsil</a:t>
            </a:r>
            <a:r>
              <a:rPr lang="en" sz="2400" dirty="0">
                <a:solidFill>
                  <a:srgbClr val="ECECEC"/>
                </a:solidFill>
              </a:rPr>
              <a:t> </a:t>
            </a:r>
            <a:r>
              <a:rPr lang="en" sz="2400" err="1">
                <a:solidFill>
                  <a:srgbClr val="ECECEC"/>
                </a:solidFill>
              </a:rPr>
              <a:t>eden</a:t>
            </a:r>
            <a:r>
              <a:rPr lang="en" sz="2400" dirty="0">
                <a:solidFill>
                  <a:srgbClr val="ECECEC"/>
                </a:solidFill>
              </a:rPr>
              <a:t> </a:t>
            </a:r>
            <a:r>
              <a:rPr lang="en" sz="2400" err="1">
                <a:solidFill>
                  <a:srgbClr val="ECECEC"/>
                </a:solidFill>
              </a:rPr>
              <a:t>elemanlardır</a:t>
            </a:r>
            <a:r>
              <a:rPr lang="en" sz="2400" dirty="0">
                <a:solidFill>
                  <a:srgbClr val="ECECEC"/>
                </a:solidFill>
              </a:rPr>
              <a:t>.</a:t>
            </a:r>
            <a:endParaRPr lang="en" sz="2400"/>
          </a:p>
          <a:p>
            <a:endParaRPr lang="en" sz="2400" b="1" dirty="0"/>
          </a:p>
          <a:p>
            <a:r>
              <a:rPr lang="en" sz="2400" b="1" dirty="0"/>
              <a:t>E</a:t>
            </a:r>
            <a:r>
              <a:rPr lang="en" sz="2400" dirty="0">
                <a:solidFill>
                  <a:srgbClr val="ECECEC"/>
                </a:solidFill>
              </a:rPr>
              <a:t>: Kenar </a:t>
            </a:r>
            <a:r>
              <a:rPr lang="en" sz="2400" err="1">
                <a:solidFill>
                  <a:srgbClr val="ECECEC"/>
                </a:solidFill>
              </a:rPr>
              <a:t>kümesi</a:t>
            </a:r>
            <a:r>
              <a:rPr lang="en" sz="2400" dirty="0">
                <a:solidFill>
                  <a:srgbClr val="ECECEC"/>
                </a:solidFill>
              </a:rPr>
              <a:t> (edge set) - </a:t>
            </a:r>
            <a:r>
              <a:rPr lang="en" sz="2400" err="1">
                <a:solidFill>
                  <a:srgbClr val="ECECEC"/>
                </a:solidFill>
              </a:rPr>
              <a:t>Grafik</a:t>
            </a:r>
            <a:r>
              <a:rPr lang="en" sz="2400" dirty="0">
                <a:solidFill>
                  <a:srgbClr val="ECECEC"/>
                </a:solidFill>
              </a:rPr>
              <a:t> </a:t>
            </a:r>
            <a:r>
              <a:rPr lang="en" sz="2400" err="1">
                <a:solidFill>
                  <a:srgbClr val="ECECEC"/>
                </a:solidFill>
              </a:rPr>
              <a:t>içerisindeki</a:t>
            </a:r>
            <a:r>
              <a:rPr lang="en" sz="2400" dirty="0">
                <a:solidFill>
                  <a:srgbClr val="ECECEC"/>
                </a:solidFill>
              </a:rPr>
              <a:t> </a:t>
            </a:r>
            <a:r>
              <a:rPr lang="en" sz="2400" err="1">
                <a:solidFill>
                  <a:srgbClr val="ECECEC"/>
                </a:solidFill>
              </a:rPr>
              <a:t>kenarları</a:t>
            </a:r>
            <a:r>
              <a:rPr lang="en" sz="2400" dirty="0">
                <a:solidFill>
                  <a:srgbClr val="ECECEC"/>
                </a:solidFill>
              </a:rPr>
              <a:t> (edges) </a:t>
            </a:r>
            <a:r>
              <a:rPr lang="en" sz="2400" err="1">
                <a:solidFill>
                  <a:srgbClr val="ECECEC"/>
                </a:solidFill>
              </a:rPr>
              <a:t>temsil</a:t>
            </a:r>
            <a:r>
              <a:rPr lang="en" sz="2400" dirty="0">
                <a:solidFill>
                  <a:srgbClr val="ECECEC"/>
                </a:solidFill>
              </a:rPr>
              <a:t> </a:t>
            </a:r>
            <a:r>
              <a:rPr lang="en" sz="2400" err="1">
                <a:solidFill>
                  <a:srgbClr val="ECECEC"/>
                </a:solidFill>
              </a:rPr>
              <a:t>eder</a:t>
            </a:r>
            <a:r>
              <a:rPr lang="en" sz="2400" dirty="0">
                <a:solidFill>
                  <a:srgbClr val="ECECEC"/>
                </a:solidFill>
              </a:rPr>
              <a:t>. </a:t>
            </a:r>
            <a:r>
              <a:rPr lang="en" sz="2400" err="1">
                <a:solidFill>
                  <a:srgbClr val="ECECEC"/>
                </a:solidFill>
              </a:rPr>
              <a:t>Kenarlar</a:t>
            </a:r>
            <a:r>
              <a:rPr lang="en" sz="2400" dirty="0">
                <a:solidFill>
                  <a:srgbClr val="ECECEC"/>
                </a:solidFill>
              </a:rPr>
              <a:t>, </a:t>
            </a:r>
            <a:r>
              <a:rPr lang="en" sz="2400" err="1">
                <a:solidFill>
                  <a:srgbClr val="ECECEC"/>
                </a:solidFill>
              </a:rPr>
              <a:t>düğümler</a:t>
            </a:r>
            <a:r>
              <a:rPr lang="en" sz="2400" dirty="0">
                <a:solidFill>
                  <a:srgbClr val="ECECEC"/>
                </a:solidFill>
              </a:rPr>
              <a:t> </a:t>
            </a:r>
            <a:r>
              <a:rPr lang="en" sz="2400" err="1">
                <a:solidFill>
                  <a:srgbClr val="ECECEC"/>
                </a:solidFill>
              </a:rPr>
              <a:t>arasındaki</a:t>
            </a:r>
            <a:r>
              <a:rPr lang="en" sz="2400" dirty="0">
                <a:solidFill>
                  <a:srgbClr val="ECECEC"/>
                </a:solidFill>
              </a:rPr>
              <a:t> </a:t>
            </a:r>
            <a:r>
              <a:rPr lang="en" sz="2400" err="1">
                <a:solidFill>
                  <a:srgbClr val="ECECEC"/>
                </a:solidFill>
              </a:rPr>
              <a:t>bağlantıları</a:t>
            </a:r>
            <a:r>
              <a:rPr lang="en" sz="2400" dirty="0">
                <a:solidFill>
                  <a:srgbClr val="ECECEC"/>
                </a:solidFill>
              </a:rPr>
              <a:t> </a:t>
            </a:r>
            <a:r>
              <a:rPr lang="en" sz="2400" err="1">
                <a:solidFill>
                  <a:srgbClr val="ECECEC"/>
                </a:solidFill>
              </a:rPr>
              <a:t>gösterir</a:t>
            </a:r>
            <a:r>
              <a:rPr lang="en" sz="2400" dirty="0">
                <a:solidFill>
                  <a:srgbClr val="ECECEC"/>
                </a:solidFill>
              </a:rPr>
              <a:t> </a:t>
            </a:r>
            <a:r>
              <a:rPr lang="en" sz="2400" err="1">
                <a:solidFill>
                  <a:srgbClr val="ECECEC"/>
                </a:solidFill>
              </a:rPr>
              <a:t>ve</a:t>
            </a:r>
            <a:r>
              <a:rPr lang="en" sz="2400" dirty="0">
                <a:solidFill>
                  <a:srgbClr val="ECECEC"/>
                </a:solidFill>
              </a:rPr>
              <a:t> </a:t>
            </a:r>
            <a:r>
              <a:rPr lang="en" sz="2400" err="1">
                <a:solidFill>
                  <a:srgbClr val="ECECEC"/>
                </a:solidFill>
              </a:rPr>
              <a:t>genellikle</a:t>
            </a:r>
            <a:r>
              <a:rPr lang="en" sz="2400" dirty="0">
                <a:solidFill>
                  <a:srgbClr val="ECECEC"/>
                </a:solidFill>
              </a:rPr>
              <a:t> </a:t>
            </a:r>
            <a:r>
              <a:rPr lang="en" sz="2400" err="1">
                <a:solidFill>
                  <a:srgbClr val="ECECEC"/>
                </a:solidFill>
              </a:rPr>
              <a:t>ilişkileri</a:t>
            </a:r>
            <a:r>
              <a:rPr lang="en" sz="2400" dirty="0">
                <a:solidFill>
                  <a:srgbClr val="ECECEC"/>
                </a:solidFill>
              </a:rPr>
              <a:t> </a:t>
            </a:r>
            <a:r>
              <a:rPr lang="en" sz="2400" err="1">
                <a:solidFill>
                  <a:srgbClr val="ECECEC"/>
                </a:solidFill>
              </a:rPr>
              <a:t>veya</a:t>
            </a:r>
            <a:r>
              <a:rPr lang="en" sz="2400" dirty="0">
                <a:solidFill>
                  <a:srgbClr val="ECECEC"/>
                </a:solidFill>
              </a:rPr>
              <a:t> </a:t>
            </a:r>
            <a:r>
              <a:rPr lang="en" sz="2400" err="1">
                <a:solidFill>
                  <a:srgbClr val="ECECEC"/>
                </a:solidFill>
              </a:rPr>
              <a:t>yolları</a:t>
            </a:r>
            <a:r>
              <a:rPr lang="en" sz="2400" dirty="0">
                <a:solidFill>
                  <a:srgbClr val="ECECEC"/>
                </a:solidFill>
              </a:rPr>
              <a:t> </a:t>
            </a:r>
            <a:r>
              <a:rPr lang="en" sz="2400" err="1">
                <a:solidFill>
                  <a:srgbClr val="ECECEC"/>
                </a:solidFill>
              </a:rPr>
              <a:t>temsil</a:t>
            </a:r>
            <a:r>
              <a:rPr lang="en" sz="2400" dirty="0">
                <a:solidFill>
                  <a:srgbClr val="ECECEC"/>
                </a:solidFill>
              </a:rPr>
              <a:t> </a:t>
            </a:r>
            <a:r>
              <a:rPr lang="en" sz="2400" err="1">
                <a:solidFill>
                  <a:srgbClr val="ECECEC"/>
                </a:solidFill>
              </a:rPr>
              <a:t>eder</a:t>
            </a:r>
            <a:r>
              <a:rPr lang="en" sz="2400" dirty="0">
                <a:solidFill>
                  <a:srgbClr val="ECECEC"/>
                </a:solidFill>
              </a:rPr>
              <a:t>.</a:t>
            </a:r>
            <a:endParaRPr lang="en" sz="2400" dirty="0"/>
          </a:p>
          <a:p>
            <a:endParaRPr lang="en" sz="2200" dirty="0">
              <a:solidFill>
                <a:srgbClr val="FFFFFF"/>
              </a:solidFill>
            </a:endParaRPr>
          </a:p>
        </p:txBody>
      </p:sp>
    </p:spTree>
    <p:extLst>
      <p:ext uri="{BB962C8B-B14F-4D97-AF65-F5344CB8AC3E}">
        <p14:creationId xmlns:p14="http://schemas.microsoft.com/office/powerpoint/2010/main" val="263030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798913" y="1136058"/>
            <a:ext cx="9942513" cy="4569762"/>
          </a:xfrm>
          <a:prstGeom prst="rect">
            <a:avLst/>
          </a:prstGeom>
        </p:spPr>
        <p:txBody>
          <a:bodyPr spcFirstLastPara="1" wrap="square" lIns="121900" tIns="121900" rIns="121900" bIns="121900" anchor="t" anchorCtr="0">
            <a:noAutofit/>
          </a:bodyPr>
          <a:lstStyle/>
          <a:p>
            <a:pPr>
              <a:lnSpc>
                <a:spcPct val="114999"/>
              </a:lnSpc>
              <a:buNone/>
            </a:pPr>
            <a:r>
              <a:rPr lang="en" err="1"/>
              <a:t>Bilgisayar</a:t>
            </a:r>
            <a:r>
              <a:rPr lang="en" dirty="0"/>
              <a:t> </a:t>
            </a:r>
            <a:r>
              <a:rPr lang="en" err="1"/>
              <a:t>Bilimi</a:t>
            </a:r>
            <a:r>
              <a:rPr lang="en" dirty="0"/>
              <a:t> </a:t>
            </a:r>
            <a:r>
              <a:rPr lang="en" err="1"/>
              <a:t>ve</a:t>
            </a:r>
            <a:r>
              <a:rPr lang="en" dirty="0"/>
              <a:t> </a:t>
            </a:r>
            <a:r>
              <a:rPr lang="en" err="1"/>
              <a:t>Matematik</a:t>
            </a:r>
            <a:r>
              <a:rPr lang="en" dirty="0"/>
              <a:t> </a:t>
            </a:r>
            <a:r>
              <a:rPr lang="en" err="1"/>
              <a:t>alanındaki</a:t>
            </a:r>
            <a:r>
              <a:rPr lang="en" dirty="0"/>
              <a:t> </a:t>
            </a:r>
            <a:r>
              <a:rPr lang="en" err="1"/>
              <a:t>birçok</a:t>
            </a:r>
            <a:r>
              <a:rPr lang="en" dirty="0"/>
              <a:t> problem, </a:t>
            </a:r>
            <a:r>
              <a:rPr lang="en" err="1"/>
              <a:t>bir</a:t>
            </a:r>
            <a:r>
              <a:rPr lang="en" dirty="0"/>
              <a:t> dizi durum </a:t>
            </a:r>
            <a:r>
              <a:rPr lang="en" err="1"/>
              <a:t>ve</a:t>
            </a:r>
            <a:r>
              <a:rPr lang="en" dirty="0"/>
              <a:t> </a:t>
            </a:r>
            <a:r>
              <a:rPr lang="en" err="1"/>
              <a:t>bu</a:t>
            </a:r>
            <a:r>
              <a:rPr lang="en" dirty="0"/>
              <a:t> </a:t>
            </a:r>
            <a:r>
              <a:rPr lang="en" err="1"/>
              <a:t>durumlar</a:t>
            </a:r>
            <a:r>
              <a:rPr lang="en" dirty="0"/>
              <a:t> </a:t>
            </a:r>
            <a:r>
              <a:rPr lang="en" err="1"/>
              <a:t>arasındaki</a:t>
            </a:r>
            <a:r>
              <a:rPr lang="en" dirty="0"/>
              <a:t> </a:t>
            </a:r>
            <a:r>
              <a:rPr lang="en" err="1"/>
              <a:t>bir</a:t>
            </a:r>
            <a:r>
              <a:rPr lang="en" dirty="0"/>
              <a:t> dizi </a:t>
            </a:r>
            <a:r>
              <a:rPr lang="en" err="1"/>
              <a:t>geçişe</a:t>
            </a:r>
            <a:r>
              <a:rPr lang="en" dirty="0"/>
              <a:t> </a:t>
            </a:r>
            <a:r>
              <a:rPr lang="en" err="1"/>
              <a:t>indirgenebilir</a:t>
            </a:r>
            <a:r>
              <a:rPr lang="en" dirty="0"/>
              <a:t>. Bir </a:t>
            </a:r>
            <a:r>
              <a:rPr lang="en" err="1"/>
              <a:t>çizge</a:t>
            </a:r>
            <a:r>
              <a:rPr lang="en" dirty="0"/>
              <a:t> </a:t>
            </a:r>
            <a:r>
              <a:rPr lang="en" err="1"/>
              <a:t>bu</a:t>
            </a:r>
            <a:r>
              <a:rPr lang="en" dirty="0"/>
              <a:t> </a:t>
            </a:r>
            <a:r>
              <a:rPr lang="en" err="1"/>
              <a:t>gibi</a:t>
            </a:r>
            <a:r>
              <a:rPr lang="en" dirty="0"/>
              <a:t> </a:t>
            </a:r>
            <a:r>
              <a:rPr lang="en" err="1"/>
              <a:t>problemlerin</a:t>
            </a:r>
            <a:r>
              <a:rPr lang="en" dirty="0"/>
              <a:t> </a:t>
            </a:r>
            <a:r>
              <a:rPr lang="en" err="1"/>
              <a:t>matematiksel</a:t>
            </a:r>
            <a:r>
              <a:rPr lang="en" dirty="0"/>
              <a:t> </a:t>
            </a:r>
            <a:r>
              <a:rPr lang="en" err="1"/>
              <a:t>bir</a:t>
            </a:r>
            <a:r>
              <a:rPr lang="en" dirty="0"/>
              <a:t> </a:t>
            </a:r>
            <a:r>
              <a:rPr lang="en" err="1"/>
              <a:t>temsilidir</a:t>
            </a:r>
            <a:r>
              <a:rPr lang="en" dirty="0"/>
              <a:t>. Son </a:t>
            </a:r>
            <a:r>
              <a:rPr lang="en" err="1"/>
              <a:t>bölümde</a:t>
            </a:r>
            <a:r>
              <a:rPr lang="en" dirty="0"/>
              <a:t> </a:t>
            </a:r>
            <a:r>
              <a:rPr lang="en" err="1"/>
              <a:t>ağaçların</a:t>
            </a:r>
            <a:r>
              <a:rPr lang="en" dirty="0"/>
              <a:t> </a:t>
            </a:r>
            <a:r>
              <a:rPr lang="en" err="1"/>
              <a:t>Bilgisayar</a:t>
            </a:r>
            <a:r>
              <a:rPr lang="en" dirty="0"/>
              <a:t> </a:t>
            </a:r>
            <a:r>
              <a:rPr lang="en" err="1"/>
              <a:t>Bilimlerinde</a:t>
            </a:r>
            <a:r>
              <a:rPr lang="en" dirty="0"/>
              <a:t> </a:t>
            </a:r>
            <a:r>
              <a:rPr lang="en" err="1"/>
              <a:t>çeşitli</a:t>
            </a:r>
            <a:r>
              <a:rPr lang="en" dirty="0"/>
              <a:t> </a:t>
            </a:r>
            <a:r>
              <a:rPr lang="en" err="1"/>
              <a:t>amaçlara</a:t>
            </a:r>
            <a:r>
              <a:rPr lang="en" dirty="0"/>
              <a:t> </a:t>
            </a:r>
            <a:r>
              <a:rPr lang="en" err="1"/>
              <a:t>hizmet</a:t>
            </a:r>
            <a:r>
              <a:rPr lang="en" dirty="0"/>
              <a:t> </a:t>
            </a:r>
            <a:r>
              <a:rPr lang="en" err="1"/>
              <a:t>ettiğini</a:t>
            </a:r>
            <a:r>
              <a:rPr lang="en" dirty="0"/>
              <a:t> </a:t>
            </a:r>
            <a:r>
              <a:rPr lang="en" err="1"/>
              <a:t>gördük</a:t>
            </a:r>
            <a:r>
              <a:rPr lang="en" dirty="0"/>
              <a:t>. </a:t>
            </a:r>
            <a:r>
              <a:rPr lang="en" err="1"/>
              <a:t>Ağaçlar</a:t>
            </a:r>
            <a:r>
              <a:rPr lang="en" dirty="0"/>
              <a:t> da </a:t>
            </a:r>
            <a:r>
              <a:rPr lang="en" err="1"/>
              <a:t>çizge</a:t>
            </a:r>
            <a:r>
              <a:rPr lang="en" dirty="0"/>
              <a:t> </a:t>
            </a:r>
            <a:r>
              <a:rPr lang="en" err="1"/>
              <a:t>gibidir</a:t>
            </a:r>
            <a:r>
              <a:rPr lang="en" dirty="0"/>
              <a:t>. </a:t>
            </a:r>
            <a:r>
              <a:rPr lang="en" err="1"/>
              <a:t>Ancak</a:t>
            </a:r>
            <a:r>
              <a:rPr lang="en" dirty="0"/>
              <a:t> </a:t>
            </a:r>
            <a:r>
              <a:rPr lang="en" err="1"/>
              <a:t>çizgeler</a:t>
            </a:r>
            <a:r>
              <a:rPr lang="en" dirty="0"/>
              <a:t> </a:t>
            </a:r>
            <a:r>
              <a:rPr lang="en" err="1"/>
              <a:t>ağaçlardan</a:t>
            </a:r>
            <a:r>
              <a:rPr lang="en" dirty="0"/>
              <a:t> </a:t>
            </a:r>
            <a:r>
              <a:rPr lang="en" err="1"/>
              <a:t>daha</a:t>
            </a:r>
            <a:r>
              <a:rPr lang="en" dirty="0"/>
              <a:t> </a:t>
            </a:r>
            <a:r>
              <a:rPr lang="en" err="1"/>
              <a:t>geneldir</a:t>
            </a:r>
            <a:r>
              <a:rPr lang="en" dirty="0"/>
              <a:t>. Bir </a:t>
            </a:r>
            <a:r>
              <a:rPr lang="en" err="1"/>
              <a:t>problemin</a:t>
            </a:r>
            <a:r>
              <a:rPr lang="en" dirty="0"/>
              <a:t> </a:t>
            </a:r>
            <a:r>
              <a:rPr lang="en" err="1"/>
              <a:t>detaylarını</a:t>
            </a:r>
            <a:r>
              <a:rPr lang="en" dirty="0"/>
              <a:t> </a:t>
            </a:r>
            <a:r>
              <a:rPr lang="en" err="1"/>
              <a:t>soyutlamak</a:t>
            </a:r>
            <a:r>
              <a:rPr lang="en" dirty="0"/>
              <a:t> </a:t>
            </a:r>
            <a:r>
              <a:rPr lang="en" err="1"/>
              <a:t>ve</a:t>
            </a:r>
            <a:r>
              <a:rPr lang="en" dirty="0"/>
              <a:t> </a:t>
            </a:r>
            <a:r>
              <a:rPr lang="en" err="1"/>
              <a:t>onu</a:t>
            </a:r>
            <a:r>
              <a:rPr lang="en" dirty="0"/>
              <a:t> </a:t>
            </a:r>
            <a:r>
              <a:rPr lang="en" err="1"/>
              <a:t>en</a:t>
            </a:r>
            <a:r>
              <a:rPr lang="en" dirty="0"/>
              <a:t> </a:t>
            </a:r>
            <a:r>
              <a:rPr lang="en" err="1"/>
              <a:t>basit</a:t>
            </a:r>
            <a:r>
              <a:rPr lang="en" dirty="0"/>
              <a:t> </a:t>
            </a:r>
            <a:r>
              <a:rPr lang="en" err="1"/>
              <a:t>haliyle</a:t>
            </a:r>
            <a:r>
              <a:rPr lang="en" dirty="0"/>
              <a:t> </a:t>
            </a:r>
            <a:r>
              <a:rPr lang="en" err="1"/>
              <a:t>incelemek</a:t>
            </a:r>
            <a:r>
              <a:rPr lang="en" dirty="0"/>
              <a:t> </a:t>
            </a:r>
            <a:r>
              <a:rPr lang="en" err="1"/>
              <a:t>genellikle</a:t>
            </a:r>
            <a:r>
              <a:rPr lang="en" dirty="0"/>
              <a:t> yeni </a:t>
            </a:r>
            <a:r>
              <a:rPr lang="en" err="1"/>
              <a:t>içgörülere</a:t>
            </a:r>
            <a:r>
              <a:rPr lang="en" dirty="0"/>
              <a:t> </a:t>
            </a:r>
            <a:r>
              <a:rPr lang="en" err="1"/>
              <a:t>yol</a:t>
            </a:r>
            <a:r>
              <a:rPr lang="en" dirty="0"/>
              <a:t> </a:t>
            </a:r>
            <a:r>
              <a:rPr lang="en" err="1"/>
              <a:t>açar</a:t>
            </a:r>
            <a:r>
              <a:rPr lang="en" dirty="0"/>
              <a:t>. </a:t>
            </a:r>
            <a:r>
              <a:rPr lang="en" err="1"/>
              <a:t>Sonuç</a:t>
            </a:r>
            <a:r>
              <a:rPr lang="en" dirty="0"/>
              <a:t> </a:t>
            </a:r>
            <a:r>
              <a:rPr lang="en" err="1"/>
              <a:t>olarak</a:t>
            </a:r>
            <a:r>
              <a:rPr lang="en" dirty="0"/>
              <a:t>, </a:t>
            </a:r>
            <a:r>
              <a:rPr lang="en" err="1"/>
              <a:t>çizge</a:t>
            </a:r>
            <a:r>
              <a:rPr lang="en" dirty="0"/>
              <a:t> </a:t>
            </a:r>
            <a:r>
              <a:rPr lang="en" err="1"/>
              <a:t>teorisi</a:t>
            </a:r>
            <a:r>
              <a:rPr lang="en" dirty="0"/>
              <a:t> </a:t>
            </a:r>
            <a:r>
              <a:rPr lang="en" err="1"/>
              <a:t>araştırmalarından</a:t>
            </a:r>
            <a:r>
              <a:rPr lang="en" dirty="0"/>
              <a:t> </a:t>
            </a:r>
            <a:r>
              <a:rPr lang="en" err="1"/>
              <a:t>birçok</a:t>
            </a:r>
            <a:r>
              <a:rPr lang="en" dirty="0"/>
              <a:t> </a:t>
            </a:r>
            <a:r>
              <a:rPr lang="en" err="1"/>
              <a:t>algoritma</a:t>
            </a:r>
            <a:r>
              <a:rPr lang="en" dirty="0"/>
              <a:t> </a:t>
            </a:r>
            <a:r>
              <a:rPr lang="en" err="1"/>
              <a:t>ortaya</a:t>
            </a:r>
            <a:r>
              <a:rPr lang="en" dirty="0"/>
              <a:t> </a:t>
            </a:r>
            <a:r>
              <a:rPr lang="en" err="1"/>
              <a:t>çıkmıştır</a:t>
            </a:r>
            <a:r>
              <a:rPr lang="en" dirty="0"/>
              <a:t>. </a:t>
            </a:r>
            <a:r>
              <a:rPr lang="en" err="1"/>
              <a:t>Çizge</a:t>
            </a:r>
            <a:r>
              <a:rPr lang="en" dirty="0"/>
              <a:t> </a:t>
            </a:r>
            <a:r>
              <a:rPr lang="en" err="1"/>
              <a:t>teorisi</a:t>
            </a:r>
            <a:r>
              <a:rPr lang="en" dirty="0"/>
              <a:t> ilk </a:t>
            </a:r>
            <a:r>
              <a:rPr lang="en" err="1"/>
              <a:t>olarak</a:t>
            </a:r>
            <a:r>
              <a:rPr lang="en" dirty="0"/>
              <a:t> </a:t>
            </a:r>
            <a:r>
              <a:rPr lang="en" err="1"/>
              <a:t>matematikçiler</a:t>
            </a:r>
            <a:r>
              <a:rPr lang="en" dirty="0"/>
              <a:t> </a:t>
            </a:r>
            <a:r>
              <a:rPr lang="en" err="1"/>
              <a:t>tarafından</a:t>
            </a:r>
            <a:r>
              <a:rPr lang="en" dirty="0"/>
              <a:t> </a:t>
            </a:r>
            <a:r>
              <a:rPr lang="en" err="1"/>
              <a:t>çalışılmıştır</a:t>
            </a:r>
            <a:r>
              <a:rPr lang="en" dirty="0"/>
              <a:t>. </a:t>
            </a:r>
            <a:r>
              <a:rPr lang="en" err="1"/>
              <a:t>Çizge</a:t>
            </a:r>
            <a:r>
              <a:rPr lang="en" dirty="0"/>
              <a:t> </a:t>
            </a:r>
            <a:r>
              <a:rPr lang="en" err="1"/>
              <a:t>teorisindeki</a:t>
            </a:r>
            <a:r>
              <a:rPr lang="en" dirty="0"/>
              <a:t> </a:t>
            </a:r>
            <a:r>
              <a:rPr lang="en" err="1"/>
              <a:t>algoritmaların</a:t>
            </a:r>
            <a:r>
              <a:rPr lang="en" dirty="0"/>
              <a:t> </a:t>
            </a:r>
            <a:r>
              <a:rPr lang="en" err="1"/>
              <a:t>çoğu</a:t>
            </a:r>
            <a:r>
              <a:rPr lang="en" dirty="0"/>
              <a:t>, </a:t>
            </a:r>
            <a:r>
              <a:rPr lang="en" err="1"/>
              <a:t>onları</a:t>
            </a:r>
            <a:r>
              <a:rPr lang="en" dirty="0"/>
              <a:t> </a:t>
            </a:r>
            <a:r>
              <a:rPr lang="en" err="1"/>
              <a:t>geliştiren</a:t>
            </a:r>
            <a:r>
              <a:rPr lang="en" dirty="0"/>
              <a:t> </a:t>
            </a:r>
            <a:r>
              <a:rPr lang="en" err="1"/>
              <a:t>veya</a:t>
            </a:r>
            <a:r>
              <a:rPr lang="en" dirty="0"/>
              <a:t> </a:t>
            </a:r>
            <a:r>
              <a:rPr lang="en" err="1"/>
              <a:t>keşfeden</a:t>
            </a:r>
            <a:r>
              <a:rPr lang="en" dirty="0"/>
              <a:t> </a:t>
            </a:r>
            <a:r>
              <a:rPr lang="en" err="1"/>
              <a:t>matematikçinin</a:t>
            </a:r>
            <a:r>
              <a:rPr lang="en" dirty="0"/>
              <a:t> </a:t>
            </a:r>
            <a:r>
              <a:rPr lang="en" err="1"/>
              <a:t>adıyla</a:t>
            </a:r>
            <a:r>
              <a:rPr lang="en" dirty="0"/>
              <a:t> </a:t>
            </a:r>
            <a:r>
              <a:rPr lang="en" err="1"/>
              <a:t>anılır</a:t>
            </a:r>
            <a:r>
              <a:rPr lang="en" dirty="0"/>
              <a:t>. Dijkstra </a:t>
            </a:r>
            <a:r>
              <a:rPr lang="en" err="1"/>
              <a:t>ve</a:t>
            </a:r>
            <a:r>
              <a:rPr lang="en" dirty="0"/>
              <a:t> Kruskal </a:t>
            </a:r>
            <a:r>
              <a:rPr lang="en" err="1"/>
              <a:t>bu</a:t>
            </a:r>
            <a:r>
              <a:rPr lang="en" dirty="0"/>
              <a:t> </a:t>
            </a:r>
            <a:r>
              <a:rPr lang="en" err="1"/>
              <a:t>tür</a:t>
            </a:r>
            <a:r>
              <a:rPr lang="en" dirty="0"/>
              <a:t> </a:t>
            </a:r>
            <a:r>
              <a:rPr lang="en" err="1"/>
              <a:t>iki</a:t>
            </a:r>
            <a:r>
              <a:rPr lang="en" dirty="0"/>
              <a:t> </a:t>
            </a:r>
            <a:r>
              <a:rPr lang="en" err="1"/>
              <a:t>matematikçidir</a:t>
            </a:r>
            <a:r>
              <a:rPr lang="en" dirty="0"/>
              <a:t> </a:t>
            </a:r>
            <a:r>
              <a:rPr lang="en" err="1"/>
              <a:t>ve</a:t>
            </a:r>
            <a:r>
              <a:rPr lang="en" dirty="0"/>
              <a:t> </a:t>
            </a:r>
            <a:r>
              <a:rPr lang="en" err="1"/>
              <a:t>bu</a:t>
            </a:r>
            <a:r>
              <a:rPr lang="en" dirty="0"/>
              <a:t> </a:t>
            </a:r>
            <a:r>
              <a:rPr lang="en" err="1"/>
              <a:t>bölüm</a:t>
            </a:r>
            <a:r>
              <a:rPr lang="en" dirty="0"/>
              <a:t> </a:t>
            </a:r>
            <a:r>
              <a:rPr lang="en" err="1"/>
              <a:t>onlar</a:t>
            </a:r>
            <a:r>
              <a:rPr lang="en" dirty="0"/>
              <a:t> </a:t>
            </a:r>
            <a:r>
              <a:rPr lang="en" err="1"/>
              <a:t>tarafından</a:t>
            </a:r>
            <a:r>
              <a:rPr lang="en" dirty="0"/>
              <a:t> </a:t>
            </a:r>
            <a:r>
              <a:rPr lang="en" err="1"/>
              <a:t>geliştirilen</a:t>
            </a:r>
            <a:r>
              <a:rPr lang="en" dirty="0"/>
              <a:t> </a:t>
            </a:r>
            <a:r>
              <a:rPr lang="en" err="1"/>
              <a:t>algoritmaları</a:t>
            </a:r>
            <a:r>
              <a:rPr lang="en" dirty="0"/>
              <a:t> </a:t>
            </a:r>
            <a:r>
              <a:rPr lang="en" err="1"/>
              <a:t>kapsamaktadır</a:t>
            </a:r>
            <a:r>
              <a:rPr lang="en" dirty="0"/>
              <a:t>.</a:t>
            </a:r>
            <a:endParaRPr lang="tr-TR"/>
          </a:p>
        </p:txBody>
      </p:sp>
    </p:spTree>
    <p:extLst>
      <p:ext uri="{BB962C8B-B14F-4D97-AF65-F5344CB8AC3E}">
        <p14:creationId xmlns:p14="http://schemas.microsoft.com/office/powerpoint/2010/main" val="2386759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 Başlık 1">
            <a:extLst>
              <a:ext uri="{FF2B5EF4-FFF2-40B4-BE49-F238E27FC236}">
                <a16:creationId xmlns:a16="http://schemas.microsoft.com/office/drawing/2014/main" id="{1C2770C1-C37D-F71D-E678-E8967EA606AD}"/>
              </a:ext>
            </a:extLst>
          </p:cNvPr>
          <p:cNvSpPr>
            <a:spLocks noGrp="1"/>
          </p:cNvSpPr>
          <p:nvPr>
            <p:ph type="subTitle" idx="1"/>
          </p:nvPr>
        </p:nvSpPr>
        <p:spPr>
          <a:xfrm>
            <a:off x="7397350" y="5542150"/>
            <a:ext cx="5265800" cy="1124300"/>
          </a:xfrm>
        </p:spPr>
        <p:txBody>
          <a:bodyPr/>
          <a:lstStyle/>
          <a:p>
            <a:pPr algn="ctr"/>
            <a:r>
              <a:rPr lang="tr-TR" sz="2800" b="1" dirty="0">
                <a:solidFill>
                  <a:srgbClr val="BA94E9"/>
                </a:solidFill>
              </a:rPr>
              <a:t>Soru:2</a:t>
            </a:r>
          </a:p>
        </p:txBody>
      </p:sp>
      <p:sp>
        <p:nvSpPr>
          <p:cNvPr id="6" name="Google Shape;419;p26">
            <a:extLst>
              <a:ext uri="{FF2B5EF4-FFF2-40B4-BE49-F238E27FC236}">
                <a16:creationId xmlns:a16="http://schemas.microsoft.com/office/drawing/2014/main" id="{839DD7A6-3D82-33D1-F20D-977B4E4110EB}"/>
              </a:ext>
            </a:extLst>
          </p:cNvPr>
          <p:cNvSpPr txBox="1">
            <a:spLocks/>
          </p:cNvSpPr>
          <p:nvPr/>
        </p:nvSpPr>
        <p:spPr>
          <a:xfrm>
            <a:off x="793159" y="823837"/>
            <a:ext cx="10604079" cy="521061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200" dirty="0">
                <a:solidFill>
                  <a:schemeClr val="accent1">
                    <a:lumMod val="40000"/>
                    <a:lumOff val="60000"/>
                  </a:schemeClr>
                </a:solidFill>
              </a:rPr>
              <a:t>Soru: </a:t>
            </a:r>
            <a:r>
              <a:rPr lang="en" sz="2200" dirty="0" err="1">
                <a:solidFill>
                  <a:schemeClr val="accent1">
                    <a:lumMod val="40000"/>
                    <a:lumOff val="60000"/>
                  </a:schemeClr>
                </a:solidFill>
              </a:rPr>
              <a:t>Yönlerdirilmiş</a:t>
            </a:r>
            <a:r>
              <a:rPr lang="en" sz="2200" dirty="0">
                <a:solidFill>
                  <a:schemeClr val="accent1">
                    <a:lumMod val="40000"/>
                    <a:lumOff val="60000"/>
                  </a:schemeClr>
                </a:solidFill>
              </a:rPr>
              <a:t> </a:t>
            </a:r>
            <a:r>
              <a:rPr lang="en" sz="2200" dirty="0" err="1">
                <a:solidFill>
                  <a:schemeClr val="accent1">
                    <a:lumMod val="40000"/>
                    <a:lumOff val="60000"/>
                  </a:schemeClr>
                </a:solidFill>
              </a:rPr>
              <a:t>ve</a:t>
            </a:r>
            <a:r>
              <a:rPr lang="en" sz="2200" dirty="0">
                <a:solidFill>
                  <a:schemeClr val="accent1">
                    <a:lumMod val="40000"/>
                    <a:lumOff val="60000"/>
                  </a:schemeClr>
                </a:solidFill>
              </a:rPr>
              <a:t> </a:t>
            </a:r>
            <a:r>
              <a:rPr lang="en" sz="2200" dirty="0" err="1">
                <a:solidFill>
                  <a:schemeClr val="accent1">
                    <a:lumMod val="40000"/>
                    <a:lumOff val="60000"/>
                  </a:schemeClr>
                </a:solidFill>
              </a:rPr>
              <a:t>yönlendirilmemiş</a:t>
            </a:r>
            <a:r>
              <a:rPr lang="en" sz="2200" dirty="0">
                <a:solidFill>
                  <a:schemeClr val="accent1">
                    <a:lumMod val="40000"/>
                    <a:lumOff val="60000"/>
                  </a:schemeClr>
                </a:solidFill>
              </a:rPr>
              <a:t> </a:t>
            </a:r>
            <a:r>
              <a:rPr lang="en" sz="2200" dirty="0" err="1">
                <a:solidFill>
                  <a:schemeClr val="accent1">
                    <a:lumMod val="40000"/>
                    <a:lumOff val="60000"/>
                  </a:schemeClr>
                </a:solidFill>
              </a:rPr>
              <a:t>graflarda</a:t>
            </a:r>
            <a:r>
              <a:rPr lang="en" sz="2200" dirty="0">
                <a:solidFill>
                  <a:schemeClr val="accent1">
                    <a:lumMod val="40000"/>
                    <a:lumOff val="60000"/>
                  </a:schemeClr>
                </a:solidFill>
              </a:rPr>
              <a:t> </a:t>
            </a:r>
            <a:r>
              <a:rPr lang="en" sz="2200" dirty="0" err="1">
                <a:solidFill>
                  <a:schemeClr val="accent1">
                    <a:lumMod val="40000"/>
                    <a:lumOff val="60000"/>
                  </a:schemeClr>
                </a:solidFill>
              </a:rPr>
              <a:t>E'nin</a:t>
            </a:r>
            <a:r>
              <a:rPr lang="en" sz="2200" dirty="0">
                <a:solidFill>
                  <a:schemeClr val="accent1">
                    <a:lumMod val="40000"/>
                    <a:lumOff val="60000"/>
                  </a:schemeClr>
                </a:solidFill>
              </a:rPr>
              <a:t> </a:t>
            </a:r>
            <a:r>
              <a:rPr lang="en" sz="2200" dirty="0" err="1">
                <a:solidFill>
                  <a:schemeClr val="accent1">
                    <a:lumMod val="40000"/>
                    <a:lumOff val="60000"/>
                  </a:schemeClr>
                </a:solidFill>
              </a:rPr>
              <a:t>tanımındaki</a:t>
            </a:r>
            <a:r>
              <a:rPr lang="en" sz="2200" dirty="0">
                <a:solidFill>
                  <a:schemeClr val="accent1">
                    <a:lumMod val="40000"/>
                    <a:lumOff val="60000"/>
                  </a:schemeClr>
                </a:solidFill>
              </a:rPr>
              <a:t> fark </a:t>
            </a:r>
            <a:r>
              <a:rPr lang="en" sz="2200" dirty="0" err="1">
                <a:solidFill>
                  <a:schemeClr val="accent1">
                    <a:lumMod val="40000"/>
                    <a:lumOff val="60000"/>
                  </a:schemeClr>
                </a:solidFill>
              </a:rPr>
              <a:t>nedir</a:t>
            </a:r>
            <a:r>
              <a:rPr lang="en" sz="2200" dirty="0">
                <a:solidFill>
                  <a:schemeClr val="accent1">
                    <a:lumMod val="40000"/>
                    <a:lumOff val="60000"/>
                  </a:schemeClr>
                </a:solidFill>
              </a:rPr>
              <a:t>?</a:t>
            </a:r>
          </a:p>
          <a:p>
            <a:endParaRPr lang="en" sz="2200" dirty="0">
              <a:solidFill>
                <a:schemeClr val="tx1"/>
              </a:solidFill>
            </a:endParaRPr>
          </a:p>
          <a:p>
            <a:r>
              <a:rPr lang="en" sz="2200" dirty="0">
                <a:solidFill>
                  <a:schemeClr val="tx1"/>
                </a:solidFill>
              </a:rPr>
              <a:t> </a:t>
            </a:r>
            <a:r>
              <a:rPr lang="en" sz="2200" err="1">
                <a:solidFill>
                  <a:schemeClr val="accent1">
                    <a:lumMod val="40000"/>
                    <a:lumOff val="60000"/>
                  </a:schemeClr>
                </a:solidFill>
              </a:rPr>
              <a:t>Cevap</a:t>
            </a:r>
            <a:r>
              <a:rPr lang="en" sz="2200" dirty="0">
                <a:solidFill>
                  <a:schemeClr val="accent1">
                    <a:lumMod val="40000"/>
                    <a:lumOff val="60000"/>
                  </a:schemeClr>
                </a:solidFill>
              </a:rPr>
              <a:t>: </a:t>
            </a:r>
            <a:endParaRPr lang="en" sz="2800" dirty="0">
              <a:solidFill>
                <a:schemeClr val="accent1">
                  <a:lumMod val="40000"/>
                  <a:lumOff val="60000"/>
                </a:schemeClr>
              </a:solidFill>
            </a:endParaRPr>
          </a:p>
          <a:p>
            <a:endParaRPr lang="en" sz="2800" b="1" dirty="0"/>
          </a:p>
          <a:p>
            <a:r>
              <a:rPr lang="en" sz="2400" b="1" dirty="0" err="1"/>
              <a:t>Yönlendirilmiş</a:t>
            </a:r>
            <a:r>
              <a:rPr lang="en" sz="2400" b="1" dirty="0"/>
              <a:t> </a:t>
            </a:r>
            <a:r>
              <a:rPr lang="en" sz="2400" b="1" dirty="0" err="1"/>
              <a:t>Grafik</a:t>
            </a:r>
            <a:r>
              <a:rPr lang="en" sz="2400" b="1" dirty="0"/>
              <a:t> (Directed Graph)</a:t>
            </a:r>
            <a:r>
              <a:rPr lang="en" sz="2400" dirty="0">
                <a:solidFill>
                  <a:srgbClr val="ECECEC"/>
                </a:solidFill>
              </a:rPr>
              <a:t>:</a:t>
            </a:r>
            <a:endParaRPr lang="en" sz="2400" dirty="0"/>
          </a:p>
          <a:p>
            <a:pPr lvl="1"/>
            <a:r>
              <a:rPr lang="en" sz="2400" b="1" dirty="0"/>
              <a:t>  E (</a:t>
            </a:r>
            <a:r>
              <a:rPr lang="en" sz="2400" b="1" dirty="0" err="1"/>
              <a:t>Kenarlar</a:t>
            </a:r>
            <a:r>
              <a:rPr lang="en" sz="2400" b="1" dirty="0"/>
              <a:t>)</a:t>
            </a:r>
            <a:r>
              <a:rPr lang="en" sz="2400" dirty="0">
                <a:solidFill>
                  <a:srgbClr val="ECECEC"/>
                </a:solidFill>
              </a:rPr>
              <a:t>: </a:t>
            </a:r>
            <a:r>
              <a:rPr lang="en" sz="2400" dirty="0" err="1">
                <a:solidFill>
                  <a:srgbClr val="ECECEC"/>
                </a:solidFill>
              </a:rPr>
              <a:t>Yönlüdür</a:t>
            </a:r>
            <a:r>
              <a:rPr lang="en" sz="2400" dirty="0">
                <a:solidFill>
                  <a:srgbClr val="ECECEC"/>
                </a:solidFill>
              </a:rPr>
              <a:t>. Her </a:t>
            </a:r>
            <a:r>
              <a:rPr lang="en" sz="2400" dirty="0" err="1">
                <a:solidFill>
                  <a:srgbClr val="ECECEC"/>
                </a:solidFill>
              </a:rPr>
              <a:t>kenar</a:t>
            </a:r>
            <a:r>
              <a:rPr lang="en" sz="2400" dirty="0">
                <a:solidFill>
                  <a:srgbClr val="ECECEC"/>
                </a:solidFill>
              </a:rPr>
              <a:t> (u, v) </a:t>
            </a:r>
            <a:r>
              <a:rPr lang="en" sz="2400" dirty="0" err="1">
                <a:solidFill>
                  <a:srgbClr val="ECECEC"/>
                </a:solidFill>
              </a:rPr>
              <a:t>bir</a:t>
            </a:r>
            <a:r>
              <a:rPr lang="en" sz="2400" dirty="0">
                <a:solidFill>
                  <a:srgbClr val="ECECEC"/>
                </a:solidFill>
              </a:rPr>
              <a:t> </a:t>
            </a:r>
            <a:r>
              <a:rPr lang="en" sz="2400" dirty="0" err="1">
                <a:solidFill>
                  <a:srgbClr val="ECECEC"/>
                </a:solidFill>
              </a:rPr>
              <a:t>başlangıç</a:t>
            </a:r>
            <a:r>
              <a:rPr lang="en" sz="2400" dirty="0">
                <a:solidFill>
                  <a:srgbClr val="ECECEC"/>
                </a:solidFill>
              </a:rPr>
              <a:t> </a:t>
            </a:r>
            <a:r>
              <a:rPr lang="en" sz="2400" dirty="0" err="1">
                <a:solidFill>
                  <a:srgbClr val="ECECEC"/>
                </a:solidFill>
              </a:rPr>
              <a:t>düğümü</a:t>
            </a:r>
            <a:r>
              <a:rPr lang="en" sz="2400" dirty="0">
                <a:solidFill>
                  <a:srgbClr val="ECECEC"/>
                </a:solidFill>
              </a:rPr>
              <a:t> u </a:t>
            </a:r>
            <a:r>
              <a:rPr lang="en" sz="2400" dirty="0" err="1">
                <a:solidFill>
                  <a:srgbClr val="ECECEC"/>
                </a:solidFill>
              </a:rPr>
              <a:t>ve</a:t>
            </a:r>
            <a:r>
              <a:rPr lang="en" sz="2400" dirty="0">
                <a:solidFill>
                  <a:srgbClr val="ECECEC"/>
                </a:solidFill>
              </a:rPr>
              <a:t> </a:t>
            </a:r>
            <a:r>
              <a:rPr lang="en" sz="2400" dirty="0" err="1">
                <a:solidFill>
                  <a:srgbClr val="ECECEC"/>
                </a:solidFill>
              </a:rPr>
              <a:t>bitiş</a:t>
            </a:r>
            <a:r>
              <a:rPr lang="en" sz="2400" dirty="0">
                <a:solidFill>
                  <a:srgbClr val="ECECEC"/>
                </a:solidFill>
              </a:rPr>
              <a:t> </a:t>
            </a:r>
            <a:r>
              <a:rPr lang="en" sz="2400" dirty="0" err="1">
                <a:solidFill>
                  <a:srgbClr val="ECECEC"/>
                </a:solidFill>
              </a:rPr>
              <a:t>düğümü</a:t>
            </a:r>
            <a:r>
              <a:rPr lang="en" sz="2400" dirty="0">
                <a:solidFill>
                  <a:srgbClr val="ECECEC"/>
                </a:solidFill>
              </a:rPr>
              <a:t> v </a:t>
            </a:r>
            <a:r>
              <a:rPr lang="en" sz="2400" dirty="0" err="1">
                <a:solidFill>
                  <a:srgbClr val="ECECEC"/>
                </a:solidFill>
              </a:rPr>
              <a:t>gösterir</a:t>
            </a:r>
            <a:r>
              <a:rPr lang="en" sz="2400" dirty="0">
                <a:solidFill>
                  <a:srgbClr val="ECECEC"/>
                </a:solidFill>
              </a:rPr>
              <a:t>.</a:t>
            </a:r>
            <a:endParaRPr lang="en" sz="2400" dirty="0"/>
          </a:p>
          <a:p>
            <a:endParaRPr lang="en" sz="2400" b="1" dirty="0"/>
          </a:p>
          <a:p>
            <a:r>
              <a:rPr lang="en" sz="2400" b="1" dirty="0" err="1"/>
              <a:t>Yönlendirilmemiş</a:t>
            </a:r>
            <a:r>
              <a:rPr lang="en" sz="2400" b="1" dirty="0"/>
              <a:t> </a:t>
            </a:r>
            <a:r>
              <a:rPr lang="en" sz="2400" b="1" dirty="0" err="1"/>
              <a:t>Grafik</a:t>
            </a:r>
            <a:r>
              <a:rPr lang="en" sz="2400" b="1" dirty="0"/>
              <a:t> (Undirected Graph)</a:t>
            </a:r>
            <a:r>
              <a:rPr lang="en" sz="2400" dirty="0">
                <a:solidFill>
                  <a:srgbClr val="ECECEC"/>
                </a:solidFill>
              </a:rPr>
              <a:t>:</a:t>
            </a:r>
            <a:endParaRPr lang="en" sz="2400"/>
          </a:p>
          <a:p>
            <a:pPr lvl="1"/>
            <a:r>
              <a:rPr lang="en" sz="2400" b="1" dirty="0"/>
              <a:t>  E (</a:t>
            </a:r>
            <a:r>
              <a:rPr lang="en" sz="2400" b="1" dirty="0" err="1"/>
              <a:t>Kenarlar</a:t>
            </a:r>
            <a:r>
              <a:rPr lang="en" sz="2400" b="1" dirty="0"/>
              <a:t>)</a:t>
            </a:r>
            <a:r>
              <a:rPr lang="en" sz="2400" dirty="0">
                <a:solidFill>
                  <a:srgbClr val="ECECEC"/>
                </a:solidFill>
              </a:rPr>
              <a:t>: </a:t>
            </a:r>
            <a:r>
              <a:rPr lang="en" sz="2400" dirty="0" err="1">
                <a:solidFill>
                  <a:srgbClr val="ECECEC"/>
                </a:solidFill>
              </a:rPr>
              <a:t>Yönsüzdür</a:t>
            </a:r>
            <a:r>
              <a:rPr lang="en" sz="2400" dirty="0">
                <a:solidFill>
                  <a:srgbClr val="ECECEC"/>
                </a:solidFill>
              </a:rPr>
              <a:t>. Her </a:t>
            </a:r>
            <a:r>
              <a:rPr lang="en" sz="2400" dirty="0" err="1">
                <a:solidFill>
                  <a:srgbClr val="ECECEC"/>
                </a:solidFill>
              </a:rPr>
              <a:t>kenar</a:t>
            </a:r>
            <a:r>
              <a:rPr lang="en" sz="2400" dirty="0">
                <a:solidFill>
                  <a:srgbClr val="ECECEC"/>
                </a:solidFill>
              </a:rPr>
              <a:t> {u, v} </a:t>
            </a:r>
            <a:r>
              <a:rPr lang="en" sz="2400" dirty="0" err="1">
                <a:solidFill>
                  <a:srgbClr val="ECECEC"/>
                </a:solidFill>
              </a:rPr>
              <a:t>iki</a:t>
            </a:r>
            <a:r>
              <a:rPr lang="en" sz="2400" dirty="0">
                <a:solidFill>
                  <a:srgbClr val="ECECEC"/>
                </a:solidFill>
              </a:rPr>
              <a:t> </a:t>
            </a:r>
            <a:r>
              <a:rPr lang="en" sz="2400" dirty="0" err="1">
                <a:solidFill>
                  <a:srgbClr val="ECECEC"/>
                </a:solidFill>
              </a:rPr>
              <a:t>düğüm</a:t>
            </a:r>
            <a:r>
              <a:rPr lang="en" sz="2400" dirty="0">
                <a:solidFill>
                  <a:srgbClr val="ECECEC"/>
                </a:solidFill>
              </a:rPr>
              <a:t> u </a:t>
            </a:r>
            <a:r>
              <a:rPr lang="en" sz="2400" dirty="0" err="1">
                <a:solidFill>
                  <a:srgbClr val="ECECEC"/>
                </a:solidFill>
              </a:rPr>
              <a:t>ve</a:t>
            </a:r>
            <a:r>
              <a:rPr lang="en" sz="2400" dirty="0">
                <a:solidFill>
                  <a:srgbClr val="ECECEC"/>
                </a:solidFill>
              </a:rPr>
              <a:t> v </a:t>
            </a:r>
            <a:r>
              <a:rPr lang="en" sz="2400" dirty="0" err="1">
                <a:solidFill>
                  <a:srgbClr val="ECECEC"/>
                </a:solidFill>
              </a:rPr>
              <a:t>arasında</a:t>
            </a:r>
            <a:r>
              <a:rPr lang="en" sz="2400" dirty="0">
                <a:solidFill>
                  <a:srgbClr val="ECECEC"/>
                </a:solidFill>
              </a:rPr>
              <a:t> </a:t>
            </a:r>
            <a:r>
              <a:rPr lang="en" sz="2400" dirty="0" err="1">
                <a:solidFill>
                  <a:srgbClr val="ECECEC"/>
                </a:solidFill>
              </a:rPr>
              <a:t>çift</a:t>
            </a:r>
            <a:r>
              <a:rPr lang="en" sz="2400" dirty="0">
                <a:solidFill>
                  <a:srgbClr val="ECECEC"/>
                </a:solidFill>
              </a:rPr>
              <a:t> </a:t>
            </a:r>
            <a:r>
              <a:rPr lang="en" sz="2400" dirty="0" err="1">
                <a:solidFill>
                  <a:srgbClr val="ECECEC"/>
                </a:solidFill>
              </a:rPr>
              <a:t>yönlü</a:t>
            </a:r>
            <a:r>
              <a:rPr lang="en" sz="2400" dirty="0">
                <a:solidFill>
                  <a:srgbClr val="ECECEC"/>
                </a:solidFill>
              </a:rPr>
              <a:t> </a:t>
            </a:r>
            <a:r>
              <a:rPr lang="en" sz="2400" dirty="0" err="1">
                <a:solidFill>
                  <a:srgbClr val="ECECEC"/>
                </a:solidFill>
              </a:rPr>
              <a:t>bir</a:t>
            </a:r>
            <a:r>
              <a:rPr lang="en" sz="2400" dirty="0">
                <a:solidFill>
                  <a:srgbClr val="ECECEC"/>
                </a:solidFill>
              </a:rPr>
              <a:t> </a:t>
            </a:r>
            <a:r>
              <a:rPr lang="en" sz="2400" dirty="0" err="1">
                <a:solidFill>
                  <a:srgbClr val="ECECEC"/>
                </a:solidFill>
              </a:rPr>
              <a:t>bağlantı</a:t>
            </a:r>
            <a:r>
              <a:rPr lang="en" sz="2400" dirty="0">
                <a:solidFill>
                  <a:srgbClr val="ECECEC"/>
                </a:solidFill>
              </a:rPr>
              <a:t> </a:t>
            </a:r>
            <a:r>
              <a:rPr lang="en" sz="2400" dirty="0" err="1">
                <a:solidFill>
                  <a:srgbClr val="ECECEC"/>
                </a:solidFill>
              </a:rPr>
              <a:t>gösterir</a:t>
            </a:r>
            <a:r>
              <a:rPr lang="en" sz="2400" dirty="0">
                <a:solidFill>
                  <a:srgbClr val="ECECEC"/>
                </a:solidFill>
              </a:rPr>
              <a:t>.</a:t>
            </a:r>
            <a:endParaRPr lang="en" sz="2400" dirty="0"/>
          </a:p>
          <a:p>
            <a:pPr lvl="1"/>
            <a:endParaRPr lang="en" sz="2400" dirty="0">
              <a:solidFill>
                <a:srgbClr val="ECECEC"/>
              </a:solidFill>
            </a:endParaRPr>
          </a:p>
          <a:p>
            <a:pPr lvl="1"/>
            <a:r>
              <a:rPr lang="en" sz="2400" b="1" dirty="0">
                <a:solidFill>
                  <a:srgbClr val="ECECEC"/>
                </a:solidFill>
              </a:rPr>
              <a:t>Yani, </a:t>
            </a:r>
            <a:r>
              <a:rPr lang="en" sz="2400" b="1" dirty="0" err="1">
                <a:solidFill>
                  <a:srgbClr val="ECECEC"/>
                </a:solidFill>
              </a:rPr>
              <a:t>yönlendirilmiş</a:t>
            </a:r>
            <a:r>
              <a:rPr lang="en" sz="2400" b="1" dirty="0">
                <a:solidFill>
                  <a:srgbClr val="ECECEC"/>
                </a:solidFill>
              </a:rPr>
              <a:t> </a:t>
            </a:r>
            <a:r>
              <a:rPr lang="en" sz="2400" b="1" dirty="0" err="1">
                <a:solidFill>
                  <a:srgbClr val="ECECEC"/>
                </a:solidFill>
              </a:rPr>
              <a:t>graflarda</a:t>
            </a:r>
            <a:r>
              <a:rPr lang="en" sz="2400" b="1" dirty="0">
                <a:solidFill>
                  <a:srgbClr val="ECECEC"/>
                </a:solidFill>
              </a:rPr>
              <a:t> </a:t>
            </a:r>
            <a:r>
              <a:rPr lang="en" sz="2400" b="1" dirty="0" err="1">
                <a:solidFill>
                  <a:srgbClr val="ECECEC"/>
                </a:solidFill>
              </a:rPr>
              <a:t>kenarların</a:t>
            </a:r>
            <a:r>
              <a:rPr lang="en" sz="2400" b="1" dirty="0">
                <a:solidFill>
                  <a:srgbClr val="ECECEC"/>
                </a:solidFill>
              </a:rPr>
              <a:t> </a:t>
            </a:r>
            <a:r>
              <a:rPr lang="en" sz="2400" b="1" dirty="0" err="1">
                <a:solidFill>
                  <a:srgbClr val="ECECEC"/>
                </a:solidFill>
              </a:rPr>
              <a:t>yönü</a:t>
            </a:r>
            <a:r>
              <a:rPr lang="en" sz="2400" b="1" dirty="0">
                <a:solidFill>
                  <a:srgbClr val="ECECEC"/>
                </a:solidFill>
              </a:rPr>
              <a:t> </a:t>
            </a:r>
            <a:r>
              <a:rPr lang="en" sz="2400" b="1" dirty="0" err="1">
                <a:solidFill>
                  <a:srgbClr val="ECECEC"/>
                </a:solidFill>
              </a:rPr>
              <a:t>vardır</a:t>
            </a:r>
            <a:r>
              <a:rPr lang="en" sz="2400" b="1" dirty="0">
                <a:solidFill>
                  <a:srgbClr val="ECECEC"/>
                </a:solidFill>
              </a:rPr>
              <a:t>,</a:t>
            </a:r>
            <a:endParaRPr lang="en" sz="2400" b="1" dirty="0"/>
          </a:p>
          <a:p>
            <a:pPr lvl="1"/>
            <a:r>
              <a:rPr lang="en" sz="2400" b="1" dirty="0">
                <a:solidFill>
                  <a:srgbClr val="ECECEC"/>
                </a:solidFill>
              </a:rPr>
              <a:t> </a:t>
            </a:r>
            <a:r>
              <a:rPr lang="en" sz="2400" b="1" err="1">
                <a:solidFill>
                  <a:srgbClr val="ECECEC"/>
                </a:solidFill>
              </a:rPr>
              <a:t>yönlendirilmemiş</a:t>
            </a:r>
            <a:r>
              <a:rPr lang="en" sz="2400" b="1" dirty="0">
                <a:solidFill>
                  <a:srgbClr val="ECECEC"/>
                </a:solidFill>
              </a:rPr>
              <a:t> </a:t>
            </a:r>
            <a:r>
              <a:rPr lang="en" sz="2400" b="1" err="1">
                <a:solidFill>
                  <a:srgbClr val="ECECEC"/>
                </a:solidFill>
              </a:rPr>
              <a:t>graflarda</a:t>
            </a:r>
            <a:r>
              <a:rPr lang="en" sz="2400" b="1" dirty="0">
                <a:solidFill>
                  <a:srgbClr val="ECECEC"/>
                </a:solidFill>
              </a:rPr>
              <a:t> </a:t>
            </a:r>
            <a:r>
              <a:rPr lang="en" sz="2400" b="1" err="1">
                <a:solidFill>
                  <a:srgbClr val="ECECEC"/>
                </a:solidFill>
              </a:rPr>
              <a:t>ise</a:t>
            </a:r>
            <a:r>
              <a:rPr lang="en" sz="2400" b="1" dirty="0">
                <a:solidFill>
                  <a:srgbClr val="ECECEC"/>
                </a:solidFill>
              </a:rPr>
              <a:t> </a:t>
            </a:r>
            <a:r>
              <a:rPr lang="en" sz="2400" b="1" err="1">
                <a:solidFill>
                  <a:srgbClr val="ECECEC"/>
                </a:solidFill>
              </a:rPr>
              <a:t>kenarlar</a:t>
            </a:r>
            <a:r>
              <a:rPr lang="en" sz="2400" b="1" dirty="0">
                <a:solidFill>
                  <a:srgbClr val="ECECEC"/>
                </a:solidFill>
              </a:rPr>
              <a:t> </a:t>
            </a:r>
            <a:r>
              <a:rPr lang="en" sz="2400" b="1" err="1">
                <a:solidFill>
                  <a:srgbClr val="ECECEC"/>
                </a:solidFill>
              </a:rPr>
              <a:t>yönsüzdür</a:t>
            </a:r>
            <a:r>
              <a:rPr lang="en" sz="2400" b="1" dirty="0">
                <a:solidFill>
                  <a:srgbClr val="ECECEC"/>
                </a:solidFill>
              </a:rPr>
              <a:t>.</a:t>
            </a:r>
            <a:endParaRPr lang="en" sz="2400" b="1"/>
          </a:p>
          <a:p>
            <a:endParaRPr lang="en" sz="2200" dirty="0">
              <a:solidFill>
                <a:srgbClr val="FFFFFF"/>
              </a:solidFill>
            </a:endParaRPr>
          </a:p>
        </p:txBody>
      </p:sp>
    </p:spTree>
    <p:extLst>
      <p:ext uri="{BB962C8B-B14F-4D97-AF65-F5344CB8AC3E}">
        <p14:creationId xmlns:p14="http://schemas.microsoft.com/office/powerpoint/2010/main" val="648157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Başlık 1">
            <a:extLst>
              <a:ext uri="{FF2B5EF4-FFF2-40B4-BE49-F238E27FC236}">
                <a16:creationId xmlns:a16="http://schemas.microsoft.com/office/drawing/2014/main" id="{78C0E90E-AC9A-EF02-8B12-237B08C2435F}"/>
              </a:ext>
            </a:extLst>
          </p:cNvPr>
          <p:cNvSpPr>
            <a:spLocks noGrp="1"/>
          </p:cNvSpPr>
          <p:nvPr>
            <p:ph type="title"/>
          </p:nvPr>
        </p:nvSpPr>
        <p:spPr>
          <a:xfrm>
            <a:off x="4431827" y="3432142"/>
            <a:ext cx="3328000" cy="154700"/>
          </a:xfrm>
        </p:spPr>
        <p:txBody>
          <a:bodyPr/>
          <a:lstStyle/>
          <a:p>
            <a:r>
              <a:rPr lang="tr-TR" sz="8800" dirty="0"/>
              <a:t>BİTTİ.</a:t>
            </a:r>
          </a:p>
        </p:txBody>
      </p:sp>
    </p:spTree>
    <p:extLst>
      <p:ext uri="{BB962C8B-B14F-4D97-AF65-F5344CB8AC3E}">
        <p14:creationId xmlns:p14="http://schemas.microsoft.com/office/powerpoint/2010/main" val="321770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568876" y="1337342"/>
            <a:ext cx="10416964" cy="4483498"/>
          </a:xfrm>
          <a:prstGeom prst="rect">
            <a:avLst/>
          </a:prstGeom>
        </p:spPr>
        <p:txBody>
          <a:bodyPr spcFirstLastPara="1" wrap="square" lIns="121900" tIns="121900" rIns="121900" bIns="121900" anchor="t" anchorCtr="0">
            <a:noAutofit/>
          </a:bodyPr>
          <a:lstStyle/>
          <a:p>
            <a:pPr>
              <a:lnSpc>
                <a:spcPct val="114999"/>
              </a:lnSpc>
              <a:buNone/>
            </a:pPr>
            <a:r>
              <a:rPr lang="en" sz="2000" dirty="0"/>
              <a:t>Bir </a:t>
            </a:r>
            <a:r>
              <a:rPr lang="en" sz="2000" dirty="0" err="1"/>
              <a:t>grafiği</a:t>
            </a:r>
            <a:r>
              <a:rPr lang="en" sz="2000" dirty="0"/>
              <a:t> </a:t>
            </a:r>
            <a:r>
              <a:rPr lang="en" sz="2000" dirty="0" err="1"/>
              <a:t>temsil</a:t>
            </a:r>
            <a:r>
              <a:rPr lang="en" sz="2000" dirty="0"/>
              <a:t> </a:t>
            </a:r>
            <a:r>
              <a:rPr lang="en" sz="2000" dirty="0" err="1"/>
              <a:t>etmek</a:t>
            </a:r>
            <a:r>
              <a:rPr lang="en" sz="2000" dirty="0"/>
              <a:t> </a:t>
            </a:r>
            <a:r>
              <a:rPr lang="en" sz="2000" dirty="0" err="1"/>
              <a:t>birkaç</a:t>
            </a:r>
            <a:r>
              <a:rPr lang="en" sz="2000" dirty="0"/>
              <a:t> </a:t>
            </a:r>
            <a:r>
              <a:rPr lang="en" sz="2000" dirty="0" err="1"/>
              <a:t>farklı</a:t>
            </a:r>
            <a:r>
              <a:rPr lang="en" sz="2000" dirty="0"/>
              <a:t> </a:t>
            </a:r>
            <a:r>
              <a:rPr lang="en" sz="2000" dirty="0" err="1"/>
              <a:t>yoldan</a:t>
            </a:r>
            <a:r>
              <a:rPr lang="en" sz="2000" dirty="0"/>
              <a:t> </a:t>
            </a:r>
            <a:r>
              <a:rPr lang="en" sz="2000" dirty="0" err="1"/>
              <a:t>biriyle</a:t>
            </a:r>
            <a:r>
              <a:rPr lang="en" sz="2000" dirty="0"/>
              <a:t> </a:t>
            </a:r>
            <a:r>
              <a:rPr lang="en" sz="2000" dirty="0" err="1"/>
              <a:t>yapılabilir</a:t>
            </a:r>
            <a:r>
              <a:rPr lang="en" sz="2000" dirty="0"/>
              <a:t>. Bir </a:t>
            </a:r>
            <a:r>
              <a:rPr lang="en" sz="2000" dirty="0" err="1"/>
              <a:t>grafiği</a:t>
            </a:r>
            <a:r>
              <a:rPr lang="en" sz="2000" dirty="0"/>
              <a:t> </a:t>
            </a:r>
            <a:r>
              <a:rPr lang="en" sz="2000" dirty="0" err="1"/>
              <a:t>temsil</a:t>
            </a:r>
            <a:r>
              <a:rPr lang="en" sz="2000" dirty="0"/>
              <a:t> </a:t>
            </a:r>
            <a:r>
              <a:rPr lang="en" sz="2000" dirty="0" err="1"/>
              <a:t>etmenin</a:t>
            </a:r>
            <a:r>
              <a:rPr lang="en" sz="2000" dirty="0"/>
              <a:t> </a:t>
            </a:r>
            <a:r>
              <a:rPr lang="en" sz="2000" dirty="0" err="1"/>
              <a:t>doğru</a:t>
            </a:r>
            <a:r>
              <a:rPr lang="en" sz="2000" dirty="0"/>
              <a:t> </a:t>
            </a:r>
            <a:r>
              <a:rPr lang="en" sz="2000" dirty="0" err="1"/>
              <a:t>yolu</a:t>
            </a:r>
            <a:r>
              <a:rPr lang="en" sz="2000" dirty="0"/>
              <a:t>, </a:t>
            </a:r>
            <a:r>
              <a:rPr lang="en" sz="2000" dirty="0" err="1"/>
              <a:t>uygulanmakta</a:t>
            </a:r>
            <a:r>
              <a:rPr lang="en" sz="2000" dirty="0"/>
              <a:t> </a:t>
            </a:r>
            <a:r>
              <a:rPr lang="en" sz="2000" dirty="0" err="1"/>
              <a:t>olan</a:t>
            </a:r>
            <a:r>
              <a:rPr lang="en" sz="2000" dirty="0"/>
              <a:t> </a:t>
            </a:r>
            <a:r>
              <a:rPr lang="en" sz="2000" dirty="0" err="1"/>
              <a:t>algoritmaya</a:t>
            </a:r>
            <a:r>
              <a:rPr lang="en" sz="2000" dirty="0"/>
              <a:t> </a:t>
            </a:r>
            <a:r>
              <a:rPr lang="en" sz="2000" dirty="0" err="1"/>
              <a:t>bağlıdır</a:t>
            </a:r>
            <a:r>
              <a:rPr lang="en" sz="2000" dirty="0"/>
              <a:t>. </a:t>
            </a:r>
            <a:r>
              <a:rPr lang="en" sz="2000" dirty="0" err="1"/>
              <a:t>Grafik</a:t>
            </a:r>
            <a:r>
              <a:rPr lang="en" sz="2000" dirty="0"/>
              <a:t> </a:t>
            </a:r>
            <a:r>
              <a:rPr lang="en" sz="2000" dirty="0" err="1"/>
              <a:t>teorisi</a:t>
            </a:r>
            <a:r>
              <a:rPr lang="en" sz="2000" dirty="0"/>
              <a:t> </a:t>
            </a:r>
            <a:r>
              <a:rPr lang="en" sz="2000" dirty="0" err="1"/>
              <a:t>problemleri</a:t>
            </a:r>
            <a:r>
              <a:rPr lang="en" sz="2000" dirty="0"/>
              <a:t> </a:t>
            </a:r>
            <a:r>
              <a:rPr lang="en" sz="2000" dirty="0" err="1"/>
              <a:t>arasında</a:t>
            </a:r>
            <a:r>
              <a:rPr lang="en" sz="2000" dirty="0"/>
              <a:t> </a:t>
            </a:r>
            <a:r>
              <a:rPr lang="en" sz="2000" dirty="0" err="1"/>
              <a:t>grafik</a:t>
            </a:r>
            <a:r>
              <a:rPr lang="en" sz="2000" dirty="0"/>
              <a:t> </a:t>
            </a:r>
            <a:r>
              <a:rPr lang="en" sz="2000" dirty="0" err="1"/>
              <a:t>renklendirme</a:t>
            </a:r>
            <a:r>
              <a:rPr lang="en" sz="2000" dirty="0"/>
              <a:t>, </a:t>
            </a:r>
            <a:r>
              <a:rPr lang="en" sz="2000" dirty="0" err="1"/>
              <a:t>bir</a:t>
            </a:r>
            <a:r>
              <a:rPr lang="en" sz="2000" dirty="0"/>
              <a:t> </a:t>
            </a:r>
            <a:r>
              <a:rPr lang="en" sz="2000" dirty="0" err="1"/>
              <a:t>grafikteki</a:t>
            </a:r>
            <a:r>
              <a:rPr lang="en" sz="2000" dirty="0"/>
              <a:t> </a:t>
            </a:r>
            <a:r>
              <a:rPr lang="en" sz="2000" dirty="0" err="1"/>
              <a:t>iki</a:t>
            </a:r>
            <a:r>
              <a:rPr lang="en" sz="2000" dirty="0"/>
              <a:t> durum </a:t>
            </a:r>
            <a:r>
              <a:rPr lang="en" sz="2000" dirty="0" err="1"/>
              <a:t>veya</a:t>
            </a:r>
            <a:r>
              <a:rPr lang="en" sz="2000" dirty="0"/>
              <a:t> </a:t>
            </a:r>
            <a:r>
              <a:rPr lang="en" sz="2000" dirty="0" err="1"/>
              <a:t>düğüm</a:t>
            </a:r>
            <a:r>
              <a:rPr lang="en" sz="2000" dirty="0"/>
              <a:t> </a:t>
            </a:r>
            <a:r>
              <a:rPr lang="en" sz="2000" dirty="0" err="1"/>
              <a:t>arasında</a:t>
            </a:r>
            <a:r>
              <a:rPr lang="en" sz="2000" dirty="0"/>
              <a:t> </a:t>
            </a:r>
            <a:r>
              <a:rPr lang="en" sz="2000" dirty="0" err="1"/>
              <a:t>bir</a:t>
            </a:r>
            <a:r>
              <a:rPr lang="en" sz="2000" dirty="0"/>
              <a:t> </a:t>
            </a:r>
            <a:r>
              <a:rPr lang="en" sz="2000" dirty="0" err="1"/>
              <a:t>yol</a:t>
            </a:r>
            <a:r>
              <a:rPr lang="en" sz="2000" dirty="0"/>
              <a:t> </a:t>
            </a:r>
            <a:r>
              <a:rPr lang="en" sz="2000" dirty="0" err="1"/>
              <a:t>bulma</a:t>
            </a:r>
            <a:r>
              <a:rPr lang="en" sz="2000" dirty="0"/>
              <a:t> </a:t>
            </a:r>
            <a:r>
              <a:rPr lang="en" sz="2000" dirty="0" err="1"/>
              <a:t>veya</a:t>
            </a:r>
            <a:r>
              <a:rPr lang="en" sz="2000" dirty="0"/>
              <a:t> </a:t>
            </a:r>
            <a:r>
              <a:rPr lang="en" sz="2000" dirty="0" err="1"/>
              <a:t>diğerleri</a:t>
            </a:r>
            <a:r>
              <a:rPr lang="en" sz="2000" dirty="0"/>
              <a:t> </a:t>
            </a:r>
            <a:r>
              <a:rPr lang="en" sz="2000" dirty="0" err="1"/>
              <a:t>arasında</a:t>
            </a:r>
            <a:r>
              <a:rPr lang="en" sz="2000" dirty="0"/>
              <a:t> </a:t>
            </a:r>
            <a:r>
              <a:rPr lang="en" sz="2000" dirty="0" err="1"/>
              <a:t>bir</a:t>
            </a:r>
            <a:r>
              <a:rPr lang="en" sz="2000" dirty="0"/>
              <a:t> </a:t>
            </a:r>
            <a:r>
              <a:rPr lang="en" sz="2000" dirty="0" err="1"/>
              <a:t>grafik</a:t>
            </a:r>
            <a:r>
              <a:rPr lang="en" sz="2000" dirty="0"/>
              <a:t> </a:t>
            </a:r>
            <a:r>
              <a:rPr lang="en" sz="2000" dirty="0" err="1"/>
              <a:t>boyunca</a:t>
            </a:r>
            <a:r>
              <a:rPr lang="en" sz="2000" dirty="0"/>
              <a:t> </a:t>
            </a:r>
            <a:r>
              <a:rPr lang="en" sz="2000" dirty="0" err="1"/>
              <a:t>en</a:t>
            </a:r>
            <a:r>
              <a:rPr lang="en" sz="2000" dirty="0"/>
              <a:t> </a:t>
            </a:r>
            <a:r>
              <a:rPr lang="en" sz="2000" dirty="0" err="1"/>
              <a:t>kısa</a:t>
            </a:r>
            <a:r>
              <a:rPr lang="en" sz="2000" dirty="0"/>
              <a:t> </a:t>
            </a:r>
            <a:r>
              <a:rPr lang="en" sz="2000" dirty="0" err="1"/>
              <a:t>yolu</a:t>
            </a:r>
            <a:r>
              <a:rPr lang="en" sz="2000" dirty="0"/>
              <a:t> </a:t>
            </a:r>
            <a:r>
              <a:rPr lang="en" sz="2000" dirty="0" err="1"/>
              <a:t>bulma</a:t>
            </a:r>
            <a:r>
              <a:rPr lang="en" sz="2000" dirty="0"/>
              <a:t> </a:t>
            </a:r>
            <a:r>
              <a:rPr lang="en" sz="2000" dirty="0" err="1"/>
              <a:t>yer</a:t>
            </a:r>
            <a:r>
              <a:rPr lang="en" sz="2000" dirty="0"/>
              <a:t> </a:t>
            </a:r>
            <a:r>
              <a:rPr lang="en" sz="2000" dirty="0" err="1"/>
              <a:t>alır</a:t>
            </a:r>
            <a:r>
              <a:rPr lang="en" sz="2000" dirty="0"/>
              <a:t>. </a:t>
            </a:r>
            <a:r>
              <a:rPr lang="en" sz="2000" dirty="0" err="1"/>
              <a:t>Çizgelerin</a:t>
            </a:r>
            <a:r>
              <a:rPr lang="en" sz="2000" dirty="0"/>
              <a:t> </a:t>
            </a:r>
            <a:r>
              <a:rPr lang="en" sz="2000" dirty="0" err="1"/>
              <a:t>incelenmesinden</a:t>
            </a:r>
            <a:r>
              <a:rPr lang="en" sz="2000" dirty="0"/>
              <a:t> </a:t>
            </a:r>
            <a:r>
              <a:rPr lang="en" sz="2000" dirty="0" err="1"/>
              <a:t>ortaya</a:t>
            </a:r>
            <a:r>
              <a:rPr lang="en" sz="2000" dirty="0"/>
              <a:t> </a:t>
            </a:r>
            <a:r>
              <a:rPr lang="en" sz="2000" dirty="0" err="1"/>
              <a:t>çıkan</a:t>
            </a:r>
            <a:r>
              <a:rPr lang="en" sz="2000" dirty="0"/>
              <a:t> </a:t>
            </a:r>
            <a:r>
              <a:rPr lang="en" sz="2000" dirty="0" err="1"/>
              <a:t>birçok</a:t>
            </a:r>
            <a:r>
              <a:rPr lang="en" sz="2000" dirty="0"/>
              <a:t> </a:t>
            </a:r>
            <a:r>
              <a:rPr lang="en" sz="2000" dirty="0" err="1"/>
              <a:t>algoritma</a:t>
            </a:r>
            <a:r>
              <a:rPr lang="en" sz="2000" dirty="0"/>
              <a:t> </a:t>
            </a:r>
            <a:r>
              <a:rPr lang="en" sz="2000" dirty="0" err="1"/>
              <a:t>vardır</a:t>
            </a:r>
            <a:r>
              <a:rPr lang="en" sz="2000" dirty="0"/>
              <a:t>. Bu </a:t>
            </a:r>
            <a:r>
              <a:rPr lang="en" sz="2000" dirty="0" err="1"/>
              <a:t>problemlerin</a:t>
            </a:r>
            <a:r>
              <a:rPr lang="en" sz="2000" dirty="0"/>
              <a:t> </a:t>
            </a:r>
            <a:r>
              <a:rPr lang="en" sz="2000" dirty="0" err="1"/>
              <a:t>formülasyonunu</a:t>
            </a:r>
            <a:r>
              <a:rPr lang="en" sz="2000" dirty="0"/>
              <a:t> </a:t>
            </a:r>
            <a:r>
              <a:rPr lang="en" sz="2000" dirty="0" err="1"/>
              <a:t>anlamak</a:t>
            </a:r>
            <a:r>
              <a:rPr lang="en" sz="2000" dirty="0"/>
              <a:t> </a:t>
            </a:r>
            <a:r>
              <a:rPr lang="en" sz="2000" dirty="0" err="1"/>
              <a:t>için</a:t>
            </a:r>
            <a:r>
              <a:rPr lang="en" sz="2000" dirty="0"/>
              <a:t>, </a:t>
            </a:r>
            <a:r>
              <a:rPr lang="en" sz="2000" dirty="0" err="1"/>
              <a:t>bu</a:t>
            </a:r>
            <a:r>
              <a:rPr lang="en" sz="2000" dirty="0"/>
              <a:t> </a:t>
            </a:r>
            <a:r>
              <a:rPr lang="en" sz="2000" dirty="0" err="1"/>
              <a:t>bölümde</a:t>
            </a:r>
            <a:r>
              <a:rPr lang="en" sz="2000" dirty="0"/>
              <a:t> de </a:t>
            </a:r>
            <a:r>
              <a:rPr lang="en" sz="2000" dirty="0" err="1"/>
              <a:t>sunulan</a:t>
            </a:r>
            <a:r>
              <a:rPr lang="en" sz="2000" dirty="0"/>
              <a:t> </a:t>
            </a:r>
            <a:r>
              <a:rPr lang="en" sz="2000" dirty="0" err="1"/>
              <a:t>küçük</a:t>
            </a:r>
            <a:r>
              <a:rPr lang="en" sz="2000" dirty="0"/>
              <a:t> </a:t>
            </a:r>
            <a:r>
              <a:rPr lang="en" sz="2000" dirty="0" err="1"/>
              <a:t>bir</a:t>
            </a:r>
            <a:r>
              <a:rPr lang="en" sz="2000" dirty="0"/>
              <a:t> </a:t>
            </a:r>
            <a:r>
              <a:rPr lang="en" sz="2000" dirty="0" err="1"/>
              <a:t>çizge</a:t>
            </a:r>
            <a:r>
              <a:rPr lang="en" sz="2000" dirty="0"/>
              <a:t> </a:t>
            </a:r>
            <a:r>
              <a:rPr lang="en" sz="2000" dirty="0" err="1"/>
              <a:t>notasyonu</a:t>
            </a:r>
            <a:r>
              <a:rPr lang="en" sz="2000" dirty="0"/>
              <a:t> </a:t>
            </a:r>
            <a:r>
              <a:rPr lang="en" sz="2000" dirty="0" err="1"/>
              <a:t>öğrenmek</a:t>
            </a:r>
            <a:r>
              <a:rPr lang="en" sz="2000" dirty="0"/>
              <a:t> iyi </a:t>
            </a:r>
            <a:r>
              <a:rPr lang="en" sz="2000" dirty="0" err="1"/>
              <a:t>olacaktır</a:t>
            </a:r>
            <a:r>
              <a:rPr lang="en" sz="2000" dirty="0"/>
              <a:t>.</a:t>
            </a:r>
            <a:endParaRPr lang="en" sz="2000">
              <a:solidFill>
                <a:srgbClr val="000000"/>
              </a:solidFill>
            </a:endParaRPr>
          </a:p>
          <a:p>
            <a:pPr>
              <a:lnSpc>
                <a:spcPct val="114999"/>
              </a:lnSpc>
              <a:buNone/>
            </a:pPr>
            <a:endParaRPr lang="en" sz="1400" dirty="0">
              <a:solidFill>
                <a:srgbClr val="FFFFFF"/>
              </a:solidFill>
            </a:endParaRPr>
          </a:p>
        </p:txBody>
      </p:sp>
    </p:spTree>
    <p:extLst>
      <p:ext uri="{BB962C8B-B14F-4D97-AF65-F5344CB8AC3E}">
        <p14:creationId xmlns:p14="http://schemas.microsoft.com/office/powerpoint/2010/main" val="1562109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 Başlık 1">
            <a:extLst>
              <a:ext uri="{FF2B5EF4-FFF2-40B4-BE49-F238E27FC236}">
                <a16:creationId xmlns:a16="http://schemas.microsoft.com/office/drawing/2014/main" id="{1C2770C1-C37D-F71D-E678-E8967EA606AD}"/>
              </a:ext>
            </a:extLst>
          </p:cNvPr>
          <p:cNvSpPr>
            <a:spLocks noGrp="1"/>
          </p:cNvSpPr>
          <p:nvPr>
            <p:ph type="subTitle" idx="1"/>
          </p:nvPr>
        </p:nvSpPr>
        <p:spPr>
          <a:xfrm>
            <a:off x="7397350" y="5542150"/>
            <a:ext cx="5265800" cy="1124300"/>
          </a:xfrm>
        </p:spPr>
        <p:txBody>
          <a:bodyPr/>
          <a:lstStyle/>
          <a:p>
            <a:pPr algn="ctr"/>
            <a:r>
              <a:rPr lang="tr-TR" sz="2800" b="1" dirty="0">
                <a:solidFill>
                  <a:schemeClr val="accent2"/>
                </a:solidFill>
              </a:rPr>
              <a:t>7.1</a:t>
            </a:r>
          </a:p>
          <a:p>
            <a:pPr algn="ctr"/>
            <a:r>
              <a:rPr lang="tr-TR" sz="2800" b="1" dirty="0">
                <a:solidFill>
                  <a:schemeClr val="accent2"/>
                </a:solidFill>
              </a:rPr>
              <a:t>Bölüm Hedefleri</a:t>
            </a:r>
            <a:endParaRPr lang="tr-TR" dirty="0"/>
          </a:p>
        </p:txBody>
      </p:sp>
      <p:sp>
        <p:nvSpPr>
          <p:cNvPr id="6" name="Google Shape;419;p26">
            <a:extLst>
              <a:ext uri="{FF2B5EF4-FFF2-40B4-BE49-F238E27FC236}">
                <a16:creationId xmlns:a16="http://schemas.microsoft.com/office/drawing/2014/main" id="{839DD7A6-3D82-33D1-F20D-977B4E4110EB}"/>
              </a:ext>
            </a:extLst>
          </p:cNvPr>
          <p:cNvSpPr txBox="1">
            <a:spLocks/>
          </p:cNvSpPr>
          <p:nvPr/>
        </p:nvSpPr>
        <p:spPr>
          <a:xfrm>
            <a:off x="1347863" y="659151"/>
            <a:ext cx="10119170" cy="512748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150" dirty="0">
                <a:solidFill>
                  <a:schemeClr val="tx1"/>
                </a:solidFill>
              </a:rPr>
              <a:t>Bu </a:t>
            </a:r>
            <a:r>
              <a:rPr lang="en" sz="2150" err="1">
                <a:solidFill>
                  <a:schemeClr val="tx1"/>
                </a:solidFill>
              </a:rPr>
              <a:t>bölüm</a:t>
            </a:r>
            <a:r>
              <a:rPr lang="en" sz="2150" dirty="0">
                <a:solidFill>
                  <a:schemeClr val="tx1"/>
                </a:solidFill>
              </a:rPr>
              <a:t> </a:t>
            </a:r>
            <a:r>
              <a:rPr lang="en" sz="2150" err="1">
                <a:solidFill>
                  <a:schemeClr val="tx1"/>
                </a:solidFill>
              </a:rPr>
              <a:t>grafların</a:t>
            </a:r>
            <a:r>
              <a:rPr lang="en" sz="2150" dirty="0">
                <a:solidFill>
                  <a:schemeClr val="tx1"/>
                </a:solidFill>
              </a:rPr>
              <a:t> </a:t>
            </a:r>
            <a:r>
              <a:rPr lang="en" sz="2150" err="1">
                <a:solidFill>
                  <a:schemeClr val="tx1"/>
                </a:solidFill>
              </a:rPr>
              <a:t>gösterimini</a:t>
            </a:r>
            <a:r>
              <a:rPr lang="en" sz="2150" dirty="0">
                <a:solidFill>
                  <a:schemeClr val="tx1"/>
                </a:solidFill>
              </a:rPr>
              <a:t> </a:t>
            </a:r>
            <a:r>
              <a:rPr lang="en" sz="2150" err="1">
                <a:solidFill>
                  <a:schemeClr val="tx1"/>
                </a:solidFill>
              </a:rPr>
              <a:t>kapsamaktadır</a:t>
            </a:r>
            <a:r>
              <a:rPr lang="en" sz="2150" dirty="0">
                <a:solidFill>
                  <a:schemeClr val="tx1"/>
                </a:solidFill>
              </a:rPr>
              <a:t>. </a:t>
            </a:r>
            <a:r>
              <a:rPr lang="en" sz="2150" err="1">
                <a:solidFill>
                  <a:schemeClr val="tx1"/>
                </a:solidFill>
              </a:rPr>
              <a:t>Ayrıca</a:t>
            </a:r>
            <a:r>
              <a:rPr lang="en" sz="2150" dirty="0">
                <a:solidFill>
                  <a:schemeClr val="tx1"/>
                </a:solidFill>
              </a:rPr>
              <a:t> </a:t>
            </a:r>
            <a:r>
              <a:rPr lang="en" sz="2150" err="1">
                <a:solidFill>
                  <a:schemeClr val="tx1"/>
                </a:solidFill>
              </a:rPr>
              <a:t>birkaç</a:t>
            </a:r>
            <a:r>
              <a:rPr lang="en" sz="2150" dirty="0">
                <a:solidFill>
                  <a:schemeClr val="tx1"/>
                </a:solidFill>
              </a:rPr>
              <a:t> </a:t>
            </a:r>
            <a:r>
              <a:rPr lang="en" sz="2150" err="1">
                <a:solidFill>
                  <a:schemeClr val="tx1"/>
                </a:solidFill>
              </a:rPr>
              <a:t>çizge</a:t>
            </a:r>
            <a:r>
              <a:rPr lang="en" sz="2150" dirty="0">
                <a:solidFill>
                  <a:schemeClr val="tx1"/>
                </a:solidFill>
              </a:rPr>
              <a:t> </a:t>
            </a:r>
            <a:r>
              <a:rPr lang="en" sz="2150" err="1">
                <a:solidFill>
                  <a:schemeClr val="tx1"/>
                </a:solidFill>
              </a:rPr>
              <a:t>algoritmasını</a:t>
            </a:r>
            <a:r>
              <a:rPr lang="en" sz="2150" dirty="0">
                <a:solidFill>
                  <a:schemeClr val="tx1"/>
                </a:solidFill>
              </a:rPr>
              <a:t> da </a:t>
            </a:r>
            <a:r>
              <a:rPr lang="en" sz="2150" err="1">
                <a:solidFill>
                  <a:schemeClr val="tx1"/>
                </a:solidFill>
              </a:rPr>
              <a:t>kapsamaktadır</a:t>
            </a:r>
            <a:r>
              <a:rPr lang="en" sz="2150" dirty="0">
                <a:solidFill>
                  <a:schemeClr val="tx1"/>
                </a:solidFill>
              </a:rPr>
              <a:t>. Bir </a:t>
            </a:r>
            <a:r>
              <a:rPr lang="en" sz="2150" err="1">
                <a:solidFill>
                  <a:schemeClr val="tx1"/>
                </a:solidFill>
              </a:rPr>
              <a:t>grafın</a:t>
            </a:r>
            <a:r>
              <a:rPr lang="en" sz="2150" dirty="0">
                <a:solidFill>
                  <a:schemeClr val="tx1"/>
                </a:solidFill>
              </a:rPr>
              <a:t> </a:t>
            </a:r>
            <a:r>
              <a:rPr lang="en" sz="2150" err="1">
                <a:solidFill>
                  <a:schemeClr val="tx1"/>
                </a:solidFill>
              </a:rPr>
              <a:t>derinlik</a:t>
            </a:r>
            <a:r>
              <a:rPr lang="en" sz="2150" dirty="0">
                <a:solidFill>
                  <a:schemeClr val="tx1"/>
                </a:solidFill>
              </a:rPr>
              <a:t> ilk </a:t>
            </a:r>
            <a:r>
              <a:rPr lang="en" sz="2150" err="1">
                <a:solidFill>
                  <a:schemeClr val="tx1"/>
                </a:solidFill>
              </a:rPr>
              <a:t>araması</a:t>
            </a:r>
            <a:r>
              <a:rPr lang="en" sz="2150" dirty="0">
                <a:solidFill>
                  <a:schemeClr val="tx1"/>
                </a:solidFill>
              </a:rPr>
              <a:t>, </a:t>
            </a:r>
            <a:r>
              <a:rPr lang="en" sz="2150" err="1">
                <a:solidFill>
                  <a:schemeClr val="tx1"/>
                </a:solidFill>
              </a:rPr>
              <a:t>genişlik</a:t>
            </a:r>
            <a:r>
              <a:rPr lang="en" sz="2150" dirty="0">
                <a:solidFill>
                  <a:schemeClr val="tx1"/>
                </a:solidFill>
              </a:rPr>
              <a:t> ilk </a:t>
            </a:r>
            <a:r>
              <a:rPr lang="en" sz="2150" err="1">
                <a:solidFill>
                  <a:schemeClr val="tx1"/>
                </a:solidFill>
              </a:rPr>
              <a:t>araması</a:t>
            </a:r>
            <a:r>
              <a:rPr lang="en" sz="2150" dirty="0">
                <a:solidFill>
                  <a:schemeClr val="tx1"/>
                </a:solidFill>
              </a:rPr>
              <a:t> </a:t>
            </a:r>
            <a:r>
              <a:rPr lang="en" sz="2150" err="1">
                <a:solidFill>
                  <a:schemeClr val="tx1"/>
                </a:solidFill>
              </a:rPr>
              <a:t>ile</a:t>
            </a:r>
            <a:r>
              <a:rPr lang="en" sz="2150" dirty="0">
                <a:solidFill>
                  <a:schemeClr val="tx1"/>
                </a:solidFill>
              </a:rPr>
              <a:t> </a:t>
            </a:r>
            <a:r>
              <a:rPr lang="en" sz="2150" err="1">
                <a:solidFill>
                  <a:schemeClr val="tx1"/>
                </a:solidFill>
              </a:rPr>
              <a:t>birlikte</a:t>
            </a:r>
            <a:r>
              <a:rPr lang="en" sz="2150" dirty="0">
                <a:solidFill>
                  <a:schemeClr val="tx1"/>
                </a:solidFill>
              </a:rPr>
              <a:t> </a:t>
            </a:r>
            <a:r>
              <a:rPr lang="en" sz="2150" err="1">
                <a:solidFill>
                  <a:schemeClr val="tx1"/>
                </a:solidFill>
              </a:rPr>
              <a:t>sunulmuştur</a:t>
            </a:r>
            <a:r>
              <a:rPr lang="en" sz="2150" dirty="0">
                <a:solidFill>
                  <a:schemeClr val="tx1"/>
                </a:solidFill>
              </a:rPr>
              <a:t>. </a:t>
            </a:r>
            <a:r>
              <a:rPr lang="en" sz="2150" err="1">
                <a:solidFill>
                  <a:schemeClr val="tx1"/>
                </a:solidFill>
              </a:rPr>
              <a:t>Dijkstra'nın</a:t>
            </a:r>
            <a:r>
              <a:rPr lang="en" sz="2150" dirty="0">
                <a:solidFill>
                  <a:schemeClr val="tx1"/>
                </a:solidFill>
              </a:rPr>
              <a:t> </a:t>
            </a:r>
            <a:r>
              <a:rPr lang="en" sz="2150" err="1">
                <a:solidFill>
                  <a:schemeClr val="tx1"/>
                </a:solidFill>
              </a:rPr>
              <a:t>algoritması</a:t>
            </a:r>
            <a:r>
              <a:rPr lang="en" sz="2150" dirty="0">
                <a:solidFill>
                  <a:schemeClr val="tx1"/>
                </a:solidFill>
              </a:rPr>
              <a:t> </a:t>
            </a:r>
            <a:r>
              <a:rPr lang="en" sz="2150" err="1">
                <a:solidFill>
                  <a:schemeClr val="tx1"/>
                </a:solidFill>
              </a:rPr>
              <a:t>Bilgisayar</a:t>
            </a:r>
            <a:r>
              <a:rPr lang="en" sz="2150" dirty="0">
                <a:solidFill>
                  <a:schemeClr val="tx1"/>
                </a:solidFill>
              </a:rPr>
              <a:t> </a:t>
            </a:r>
            <a:r>
              <a:rPr lang="en" sz="2150" err="1">
                <a:solidFill>
                  <a:schemeClr val="tx1"/>
                </a:solidFill>
              </a:rPr>
              <a:t>Bilimlerinde</a:t>
            </a:r>
            <a:r>
              <a:rPr lang="en" sz="2150" dirty="0">
                <a:solidFill>
                  <a:schemeClr val="tx1"/>
                </a:solidFill>
              </a:rPr>
              <a:t> </a:t>
            </a:r>
            <a:r>
              <a:rPr lang="en" sz="2150" err="1">
                <a:solidFill>
                  <a:schemeClr val="tx1"/>
                </a:solidFill>
              </a:rPr>
              <a:t>ünlüdür</a:t>
            </a:r>
            <a:r>
              <a:rPr lang="en" sz="2150" dirty="0">
                <a:solidFill>
                  <a:schemeClr val="tx1"/>
                </a:solidFill>
              </a:rPr>
              <a:t> </a:t>
            </a:r>
            <a:r>
              <a:rPr lang="en" sz="2150" err="1">
                <a:solidFill>
                  <a:schemeClr val="tx1"/>
                </a:solidFill>
              </a:rPr>
              <a:t>ve</a:t>
            </a:r>
            <a:r>
              <a:rPr lang="en" sz="2150" dirty="0">
                <a:solidFill>
                  <a:schemeClr val="tx1"/>
                </a:solidFill>
              </a:rPr>
              <a:t> </a:t>
            </a:r>
            <a:r>
              <a:rPr lang="en" sz="2150" err="1">
                <a:solidFill>
                  <a:schemeClr val="tx1"/>
                </a:solidFill>
              </a:rPr>
              <a:t>ağdan</a:t>
            </a:r>
            <a:r>
              <a:rPr lang="en" sz="2150" dirty="0">
                <a:solidFill>
                  <a:schemeClr val="tx1"/>
                </a:solidFill>
              </a:rPr>
              <a:t> </a:t>
            </a:r>
            <a:r>
              <a:rPr lang="en" sz="2150" err="1">
                <a:solidFill>
                  <a:schemeClr val="tx1"/>
                </a:solidFill>
              </a:rPr>
              <a:t>inşaat</a:t>
            </a:r>
            <a:r>
              <a:rPr lang="en" sz="2150" dirty="0">
                <a:solidFill>
                  <a:schemeClr val="tx1"/>
                </a:solidFill>
              </a:rPr>
              <a:t> </a:t>
            </a:r>
            <a:r>
              <a:rPr lang="en" sz="2150" err="1">
                <a:solidFill>
                  <a:schemeClr val="tx1"/>
                </a:solidFill>
              </a:rPr>
              <a:t>planlamasına</a:t>
            </a:r>
            <a:r>
              <a:rPr lang="en" sz="2150" dirty="0">
                <a:solidFill>
                  <a:schemeClr val="tx1"/>
                </a:solidFill>
              </a:rPr>
              <a:t> </a:t>
            </a:r>
            <a:r>
              <a:rPr lang="en" sz="2150" err="1">
                <a:solidFill>
                  <a:schemeClr val="tx1"/>
                </a:solidFill>
              </a:rPr>
              <a:t>kadar</a:t>
            </a:r>
            <a:r>
              <a:rPr lang="en" sz="2150" dirty="0">
                <a:solidFill>
                  <a:schemeClr val="tx1"/>
                </a:solidFill>
              </a:rPr>
              <a:t> </a:t>
            </a:r>
            <a:r>
              <a:rPr lang="en" sz="2150" err="1">
                <a:solidFill>
                  <a:schemeClr val="tx1"/>
                </a:solidFill>
              </a:rPr>
              <a:t>birçok</a:t>
            </a:r>
            <a:r>
              <a:rPr lang="en" sz="2150" dirty="0">
                <a:solidFill>
                  <a:schemeClr val="tx1"/>
                </a:solidFill>
              </a:rPr>
              <a:t> </a:t>
            </a:r>
            <a:r>
              <a:rPr lang="en" sz="2150" err="1">
                <a:solidFill>
                  <a:schemeClr val="tx1"/>
                </a:solidFill>
              </a:rPr>
              <a:t>uygulaması</a:t>
            </a:r>
            <a:r>
              <a:rPr lang="en" sz="2150" dirty="0">
                <a:solidFill>
                  <a:schemeClr val="tx1"/>
                </a:solidFill>
              </a:rPr>
              <a:t> </a:t>
            </a:r>
            <a:r>
              <a:rPr lang="en" sz="2150" err="1">
                <a:solidFill>
                  <a:schemeClr val="tx1"/>
                </a:solidFill>
              </a:rPr>
              <a:t>vardır</a:t>
            </a:r>
            <a:r>
              <a:rPr lang="en" sz="2150" dirty="0">
                <a:solidFill>
                  <a:schemeClr val="tx1"/>
                </a:solidFill>
              </a:rPr>
              <a:t>. </a:t>
            </a:r>
            <a:r>
              <a:rPr lang="en" sz="2150" err="1">
                <a:solidFill>
                  <a:schemeClr val="tx1"/>
                </a:solidFill>
              </a:rPr>
              <a:t>Kruskal'ın</a:t>
            </a:r>
            <a:r>
              <a:rPr lang="en" sz="2150" dirty="0">
                <a:solidFill>
                  <a:schemeClr val="tx1"/>
                </a:solidFill>
              </a:rPr>
              <a:t> </a:t>
            </a:r>
            <a:r>
              <a:rPr lang="en" sz="2150" err="1">
                <a:solidFill>
                  <a:schemeClr val="tx1"/>
                </a:solidFill>
              </a:rPr>
              <a:t>algoritması</a:t>
            </a:r>
            <a:r>
              <a:rPr lang="en" sz="2150" dirty="0">
                <a:solidFill>
                  <a:schemeClr val="tx1"/>
                </a:solidFill>
              </a:rPr>
              <a:t>, minimum </a:t>
            </a:r>
            <a:r>
              <a:rPr lang="en" sz="2150" err="1">
                <a:solidFill>
                  <a:schemeClr val="tx1"/>
                </a:solidFill>
              </a:rPr>
              <a:t>ağırlıklı</a:t>
            </a:r>
            <a:r>
              <a:rPr lang="en" sz="2150" dirty="0">
                <a:solidFill>
                  <a:schemeClr val="tx1"/>
                </a:solidFill>
              </a:rPr>
              <a:t> </a:t>
            </a:r>
            <a:r>
              <a:rPr lang="en" sz="2150" err="1">
                <a:solidFill>
                  <a:schemeClr val="tx1"/>
                </a:solidFill>
              </a:rPr>
              <a:t>yayılan</a:t>
            </a:r>
            <a:r>
              <a:rPr lang="en" sz="2150" dirty="0">
                <a:solidFill>
                  <a:schemeClr val="tx1"/>
                </a:solidFill>
              </a:rPr>
              <a:t> </a:t>
            </a:r>
            <a:r>
              <a:rPr lang="en" sz="2150" err="1">
                <a:solidFill>
                  <a:schemeClr val="tx1"/>
                </a:solidFill>
              </a:rPr>
              <a:t>ağacı</a:t>
            </a:r>
            <a:r>
              <a:rPr lang="en" sz="2150" dirty="0">
                <a:solidFill>
                  <a:schemeClr val="tx1"/>
                </a:solidFill>
              </a:rPr>
              <a:t> </a:t>
            </a:r>
            <a:r>
              <a:rPr lang="en" sz="2150" err="1">
                <a:solidFill>
                  <a:schemeClr val="tx1"/>
                </a:solidFill>
              </a:rPr>
              <a:t>bulmak</a:t>
            </a:r>
            <a:r>
              <a:rPr lang="en" sz="2150" dirty="0">
                <a:solidFill>
                  <a:schemeClr val="tx1"/>
                </a:solidFill>
              </a:rPr>
              <a:t> </a:t>
            </a:r>
            <a:r>
              <a:rPr lang="en" sz="2150" err="1">
                <a:solidFill>
                  <a:schemeClr val="tx1"/>
                </a:solidFill>
              </a:rPr>
              <a:t>için</a:t>
            </a:r>
            <a:r>
              <a:rPr lang="en" sz="2150" dirty="0">
                <a:solidFill>
                  <a:schemeClr val="tx1"/>
                </a:solidFill>
              </a:rPr>
              <a:t> </a:t>
            </a:r>
            <a:r>
              <a:rPr lang="en" sz="2150" err="1">
                <a:solidFill>
                  <a:schemeClr val="tx1"/>
                </a:solidFill>
              </a:rPr>
              <a:t>kullanılan</a:t>
            </a:r>
            <a:r>
              <a:rPr lang="en" sz="2150" dirty="0">
                <a:solidFill>
                  <a:schemeClr val="tx1"/>
                </a:solidFill>
              </a:rPr>
              <a:t> </a:t>
            </a:r>
            <a:r>
              <a:rPr lang="en" sz="2150" err="1">
                <a:solidFill>
                  <a:schemeClr val="tx1"/>
                </a:solidFill>
              </a:rPr>
              <a:t>bir</a:t>
            </a:r>
            <a:r>
              <a:rPr lang="en" sz="2150" dirty="0">
                <a:solidFill>
                  <a:schemeClr val="tx1"/>
                </a:solidFill>
              </a:rPr>
              <a:t> </a:t>
            </a:r>
            <a:r>
              <a:rPr lang="en" sz="2150" err="1">
                <a:solidFill>
                  <a:schemeClr val="tx1"/>
                </a:solidFill>
              </a:rPr>
              <a:t>başka</a:t>
            </a:r>
            <a:r>
              <a:rPr lang="en" sz="2150" dirty="0">
                <a:solidFill>
                  <a:schemeClr val="tx1"/>
                </a:solidFill>
              </a:rPr>
              <a:t> </a:t>
            </a:r>
            <a:r>
              <a:rPr lang="en" sz="2150" err="1">
                <a:solidFill>
                  <a:schemeClr val="tx1"/>
                </a:solidFill>
              </a:rPr>
              <a:t>ünlü</a:t>
            </a:r>
            <a:r>
              <a:rPr lang="en" sz="2150" dirty="0">
                <a:solidFill>
                  <a:schemeClr val="tx1"/>
                </a:solidFill>
              </a:rPr>
              <a:t> </a:t>
            </a:r>
            <a:r>
              <a:rPr lang="en" sz="2150" err="1">
                <a:solidFill>
                  <a:schemeClr val="tx1"/>
                </a:solidFill>
              </a:rPr>
              <a:t>algoritmadır</a:t>
            </a:r>
            <a:r>
              <a:rPr lang="en" sz="2150" dirty="0">
                <a:solidFill>
                  <a:schemeClr val="tx1"/>
                </a:solidFill>
              </a:rPr>
              <a:t>. Bu </a:t>
            </a:r>
            <a:r>
              <a:rPr lang="en" sz="2150" err="1">
                <a:solidFill>
                  <a:schemeClr val="tx1"/>
                </a:solidFill>
              </a:rPr>
              <a:t>bölümün</a:t>
            </a:r>
            <a:r>
              <a:rPr lang="en" sz="2150" dirty="0">
                <a:solidFill>
                  <a:schemeClr val="tx1"/>
                </a:solidFill>
              </a:rPr>
              <a:t> </a:t>
            </a:r>
            <a:r>
              <a:rPr lang="en" sz="2150" err="1">
                <a:solidFill>
                  <a:schemeClr val="tx1"/>
                </a:solidFill>
              </a:rPr>
              <a:t>sonunda</a:t>
            </a:r>
            <a:r>
              <a:rPr lang="en" sz="2150" dirty="0">
                <a:solidFill>
                  <a:schemeClr val="tx1"/>
                </a:solidFill>
              </a:rPr>
              <a:t> </a:t>
            </a:r>
            <a:r>
              <a:rPr lang="en" sz="2150" err="1">
                <a:solidFill>
                  <a:schemeClr val="tx1"/>
                </a:solidFill>
              </a:rPr>
              <a:t>çizge</a:t>
            </a:r>
            <a:r>
              <a:rPr lang="en" sz="2150" dirty="0">
                <a:solidFill>
                  <a:schemeClr val="tx1"/>
                </a:solidFill>
              </a:rPr>
              <a:t> </a:t>
            </a:r>
            <a:r>
              <a:rPr lang="en" sz="2150" err="1">
                <a:solidFill>
                  <a:schemeClr val="tx1"/>
                </a:solidFill>
              </a:rPr>
              <a:t>teorisi</a:t>
            </a:r>
            <a:r>
              <a:rPr lang="en" sz="2150" dirty="0">
                <a:solidFill>
                  <a:schemeClr val="tx1"/>
                </a:solidFill>
              </a:rPr>
              <a:t> </a:t>
            </a:r>
            <a:r>
              <a:rPr lang="en" sz="2150" err="1">
                <a:solidFill>
                  <a:schemeClr val="tx1"/>
                </a:solidFill>
              </a:rPr>
              <a:t>hakkında</a:t>
            </a:r>
            <a:r>
              <a:rPr lang="en" sz="2150" dirty="0">
                <a:solidFill>
                  <a:schemeClr val="tx1"/>
                </a:solidFill>
              </a:rPr>
              <a:t> </a:t>
            </a:r>
            <a:r>
              <a:rPr lang="en" sz="2150" err="1">
                <a:solidFill>
                  <a:schemeClr val="tx1"/>
                </a:solidFill>
              </a:rPr>
              <a:t>temel</a:t>
            </a:r>
            <a:r>
              <a:rPr lang="en" sz="2150" dirty="0">
                <a:solidFill>
                  <a:schemeClr val="tx1"/>
                </a:solidFill>
              </a:rPr>
              <a:t> </a:t>
            </a:r>
            <a:r>
              <a:rPr lang="en" sz="2150" err="1">
                <a:solidFill>
                  <a:schemeClr val="tx1"/>
                </a:solidFill>
              </a:rPr>
              <a:t>bir</a:t>
            </a:r>
            <a:r>
              <a:rPr lang="en" sz="2150" dirty="0">
                <a:solidFill>
                  <a:schemeClr val="tx1"/>
                </a:solidFill>
              </a:rPr>
              <a:t> </a:t>
            </a:r>
            <a:r>
              <a:rPr lang="en" sz="2150" err="1">
                <a:solidFill>
                  <a:schemeClr val="tx1"/>
                </a:solidFill>
              </a:rPr>
              <a:t>anlayışa</a:t>
            </a:r>
            <a:r>
              <a:rPr lang="en" sz="2150" dirty="0">
                <a:solidFill>
                  <a:schemeClr val="tx1"/>
                </a:solidFill>
              </a:rPr>
              <a:t> </a:t>
            </a:r>
            <a:r>
              <a:rPr lang="en" sz="2150" err="1">
                <a:solidFill>
                  <a:schemeClr val="tx1"/>
                </a:solidFill>
              </a:rPr>
              <a:t>sahip</a:t>
            </a:r>
            <a:r>
              <a:rPr lang="en" sz="2150" dirty="0">
                <a:solidFill>
                  <a:schemeClr val="tx1"/>
                </a:solidFill>
              </a:rPr>
              <a:t> </a:t>
            </a:r>
            <a:r>
              <a:rPr lang="en" sz="2150" err="1">
                <a:solidFill>
                  <a:schemeClr val="tx1"/>
                </a:solidFill>
              </a:rPr>
              <a:t>olmalı</a:t>
            </a:r>
            <a:r>
              <a:rPr lang="en" sz="2150" dirty="0">
                <a:solidFill>
                  <a:schemeClr val="tx1"/>
                </a:solidFill>
              </a:rPr>
              <a:t> </a:t>
            </a:r>
            <a:r>
              <a:rPr lang="en" sz="2150" err="1">
                <a:solidFill>
                  <a:schemeClr val="tx1"/>
                </a:solidFill>
              </a:rPr>
              <a:t>ve</a:t>
            </a:r>
            <a:r>
              <a:rPr lang="en" sz="2150" dirty="0">
                <a:solidFill>
                  <a:schemeClr val="tx1"/>
                </a:solidFill>
              </a:rPr>
              <a:t> </a:t>
            </a:r>
            <a:r>
              <a:rPr lang="en" sz="2150" err="1">
                <a:solidFill>
                  <a:schemeClr val="tx1"/>
                </a:solidFill>
              </a:rPr>
              <a:t>Bilgisayar</a:t>
            </a:r>
            <a:r>
              <a:rPr lang="en" sz="2150" dirty="0">
                <a:solidFill>
                  <a:schemeClr val="tx1"/>
                </a:solidFill>
              </a:rPr>
              <a:t> </a:t>
            </a:r>
            <a:r>
              <a:rPr lang="en" sz="2150" err="1">
                <a:solidFill>
                  <a:schemeClr val="tx1"/>
                </a:solidFill>
              </a:rPr>
              <a:t>Bilimlerindeki</a:t>
            </a:r>
            <a:r>
              <a:rPr lang="en" sz="2150" dirty="0">
                <a:solidFill>
                  <a:schemeClr val="tx1"/>
                </a:solidFill>
              </a:rPr>
              <a:t> </a:t>
            </a:r>
            <a:r>
              <a:rPr lang="en" sz="2150" err="1">
                <a:solidFill>
                  <a:schemeClr val="tx1"/>
                </a:solidFill>
              </a:rPr>
              <a:t>birçok</a:t>
            </a:r>
            <a:r>
              <a:rPr lang="en" sz="2150" dirty="0">
                <a:solidFill>
                  <a:schemeClr val="tx1"/>
                </a:solidFill>
              </a:rPr>
              <a:t> </a:t>
            </a:r>
            <a:r>
              <a:rPr lang="en" sz="2150" err="1">
                <a:solidFill>
                  <a:schemeClr val="tx1"/>
                </a:solidFill>
              </a:rPr>
              <a:t>problemin</a:t>
            </a:r>
            <a:r>
              <a:rPr lang="en" sz="2150" dirty="0">
                <a:solidFill>
                  <a:schemeClr val="tx1"/>
                </a:solidFill>
              </a:rPr>
              <a:t> </a:t>
            </a:r>
            <a:r>
              <a:rPr lang="en" sz="2150" err="1">
                <a:solidFill>
                  <a:schemeClr val="tx1"/>
                </a:solidFill>
              </a:rPr>
              <a:t>nasıl</a:t>
            </a:r>
            <a:r>
              <a:rPr lang="en" sz="2150" dirty="0">
                <a:solidFill>
                  <a:schemeClr val="tx1"/>
                </a:solidFill>
              </a:rPr>
              <a:t> </a:t>
            </a:r>
            <a:r>
              <a:rPr lang="en" sz="2150" err="1">
                <a:solidFill>
                  <a:schemeClr val="tx1"/>
                </a:solidFill>
              </a:rPr>
              <a:t>çizge</a:t>
            </a:r>
            <a:r>
              <a:rPr lang="en" sz="2150" dirty="0">
                <a:solidFill>
                  <a:schemeClr val="tx1"/>
                </a:solidFill>
              </a:rPr>
              <a:t> </a:t>
            </a:r>
            <a:r>
              <a:rPr lang="en" sz="2150" err="1">
                <a:solidFill>
                  <a:schemeClr val="tx1"/>
                </a:solidFill>
              </a:rPr>
              <a:t>şeklinde</a:t>
            </a:r>
            <a:r>
              <a:rPr lang="en" sz="2150" dirty="0">
                <a:solidFill>
                  <a:schemeClr val="tx1"/>
                </a:solidFill>
              </a:rPr>
              <a:t> </a:t>
            </a:r>
            <a:r>
              <a:rPr lang="en" sz="2150" err="1">
                <a:solidFill>
                  <a:schemeClr val="tx1"/>
                </a:solidFill>
              </a:rPr>
              <a:t>ortaya</a:t>
            </a:r>
            <a:r>
              <a:rPr lang="en" sz="2150" dirty="0">
                <a:solidFill>
                  <a:schemeClr val="tx1"/>
                </a:solidFill>
              </a:rPr>
              <a:t> </a:t>
            </a:r>
            <a:r>
              <a:rPr lang="en" sz="2150" err="1">
                <a:solidFill>
                  <a:schemeClr val="tx1"/>
                </a:solidFill>
              </a:rPr>
              <a:t>konabileceğini</a:t>
            </a:r>
            <a:r>
              <a:rPr lang="en" sz="2150" dirty="0">
                <a:solidFill>
                  <a:schemeClr val="tx1"/>
                </a:solidFill>
              </a:rPr>
              <a:t> </a:t>
            </a:r>
            <a:r>
              <a:rPr lang="en" sz="2150" err="1">
                <a:solidFill>
                  <a:schemeClr val="tx1"/>
                </a:solidFill>
              </a:rPr>
              <a:t>anlamalısınız</a:t>
            </a:r>
            <a:r>
              <a:rPr lang="en" sz="2150" dirty="0">
                <a:solidFill>
                  <a:schemeClr val="tx1"/>
                </a:solidFill>
              </a:rPr>
              <a:t>.</a:t>
            </a:r>
            <a:endParaRPr lang="tr-TR" sz="2150">
              <a:solidFill>
                <a:schemeClr val="tx1"/>
              </a:solidFill>
            </a:endParaRPr>
          </a:p>
          <a:p>
            <a:r>
              <a:rPr lang="en" sz="2150" err="1">
                <a:solidFill>
                  <a:schemeClr val="tx1"/>
                </a:solidFill>
              </a:rPr>
              <a:t>Başlangıç</a:t>
            </a:r>
            <a:r>
              <a:rPr lang="en" sz="2150" dirty="0">
                <a:solidFill>
                  <a:schemeClr val="tx1"/>
                </a:solidFill>
              </a:rPr>
              <a:t> </a:t>
            </a:r>
            <a:r>
              <a:rPr lang="en" sz="2150" err="1">
                <a:solidFill>
                  <a:schemeClr val="tx1"/>
                </a:solidFill>
              </a:rPr>
              <a:t>olarak</a:t>
            </a:r>
            <a:r>
              <a:rPr lang="en" sz="2150" dirty="0">
                <a:solidFill>
                  <a:schemeClr val="tx1"/>
                </a:solidFill>
              </a:rPr>
              <a:t> </a:t>
            </a:r>
            <a:r>
              <a:rPr lang="en" sz="2150" err="1">
                <a:solidFill>
                  <a:schemeClr val="tx1"/>
                </a:solidFill>
              </a:rPr>
              <a:t>bazı</a:t>
            </a:r>
            <a:r>
              <a:rPr lang="en" sz="2150" dirty="0">
                <a:solidFill>
                  <a:schemeClr val="tx1"/>
                </a:solidFill>
              </a:rPr>
              <a:t> </a:t>
            </a:r>
            <a:r>
              <a:rPr lang="en" sz="2150" err="1">
                <a:solidFill>
                  <a:schemeClr val="tx1"/>
                </a:solidFill>
              </a:rPr>
              <a:t>gösterimleri</a:t>
            </a:r>
            <a:r>
              <a:rPr lang="en" sz="2150" dirty="0">
                <a:solidFill>
                  <a:schemeClr val="tx1"/>
                </a:solidFill>
              </a:rPr>
              <a:t> </a:t>
            </a:r>
            <a:r>
              <a:rPr lang="en" sz="2150" err="1">
                <a:solidFill>
                  <a:schemeClr val="tx1"/>
                </a:solidFill>
              </a:rPr>
              <a:t>ve</a:t>
            </a:r>
            <a:r>
              <a:rPr lang="en" sz="2150" dirty="0">
                <a:solidFill>
                  <a:schemeClr val="tx1"/>
                </a:solidFill>
              </a:rPr>
              <a:t> </a:t>
            </a:r>
            <a:r>
              <a:rPr lang="en" sz="2150" err="1">
                <a:solidFill>
                  <a:schemeClr val="tx1"/>
                </a:solidFill>
              </a:rPr>
              <a:t>bir</a:t>
            </a:r>
            <a:r>
              <a:rPr lang="en" sz="2150" dirty="0">
                <a:solidFill>
                  <a:schemeClr val="tx1"/>
                </a:solidFill>
              </a:rPr>
              <a:t> </a:t>
            </a:r>
            <a:r>
              <a:rPr lang="en" sz="2150" err="1">
                <a:solidFill>
                  <a:schemeClr val="tx1"/>
                </a:solidFill>
              </a:rPr>
              <a:t>grafın</a:t>
            </a:r>
            <a:r>
              <a:rPr lang="en" sz="2150" dirty="0">
                <a:solidFill>
                  <a:schemeClr val="tx1"/>
                </a:solidFill>
              </a:rPr>
              <a:t> ilk </a:t>
            </a:r>
            <a:r>
              <a:rPr lang="en" sz="2150" err="1">
                <a:solidFill>
                  <a:schemeClr val="tx1"/>
                </a:solidFill>
              </a:rPr>
              <a:t>derinlik</a:t>
            </a:r>
            <a:r>
              <a:rPr lang="en" sz="2150" dirty="0">
                <a:solidFill>
                  <a:schemeClr val="tx1"/>
                </a:solidFill>
              </a:rPr>
              <a:t> </a:t>
            </a:r>
            <a:r>
              <a:rPr lang="en" sz="2150" err="1">
                <a:solidFill>
                  <a:schemeClr val="tx1"/>
                </a:solidFill>
              </a:rPr>
              <a:t>araştırmasını</a:t>
            </a:r>
            <a:r>
              <a:rPr lang="en" sz="2150" dirty="0">
                <a:solidFill>
                  <a:schemeClr val="tx1"/>
                </a:solidFill>
              </a:rPr>
              <a:t> </a:t>
            </a:r>
            <a:r>
              <a:rPr lang="en" sz="2150" err="1">
                <a:solidFill>
                  <a:schemeClr val="tx1"/>
                </a:solidFill>
              </a:rPr>
              <a:t>inceleyeceğiz</a:t>
            </a:r>
            <a:r>
              <a:rPr lang="en" sz="2150" dirty="0">
                <a:solidFill>
                  <a:schemeClr val="tx1"/>
                </a:solidFill>
              </a:rPr>
              <a:t>. Daha </a:t>
            </a:r>
            <a:r>
              <a:rPr lang="en" sz="2150" err="1">
                <a:solidFill>
                  <a:schemeClr val="tx1"/>
                </a:solidFill>
              </a:rPr>
              <a:t>sonra</a:t>
            </a:r>
            <a:r>
              <a:rPr lang="en" sz="2150" dirty="0">
                <a:solidFill>
                  <a:schemeClr val="tx1"/>
                </a:solidFill>
              </a:rPr>
              <a:t> </a:t>
            </a:r>
            <a:r>
              <a:rPr lang="en" sz="2150" err="1">
                <a:solidFill>
                  <a:schemeClr val="tx1"/>
                </a:solidFill>
              </a:rPr>
              <a:t>graflar</a:t>
            </a:r>
            <a:r>
              <a:rPr lang="en" sz="2150" dirty="0">
                <a:solidFill>
                  <a:schemeClr val="tx1"/>
                </a:solidFill>
              </a:rPr>
              <a:t> </a:t>
            </a:r>
            <a:r>
              <a:rPr lang="en" sz="2150" err="1">
                <a:solidFill>
                  <a:schemeClr val="tx1"/>
                </a:solidFill>
              </a:rPr>
              <a:t>hakkında</a:t>
            </a:r>
            <a:r>
              <a:rPr lang="en" sz="2150" dirty="0">
                <a:solidFill>
                  <a:schemeClr val="tx1"/>
                </a:solidFill>
              </a:rPr>
              <a:t> </a:t>
            </a:r>
            <a:r>
              <a:rPr lang="en" sz="2150" err="1">
                <a:solidFill>
                  <a:schemeClr val="tx1"/>
                </a:solidFill>
              </a:rPr>
              <a:t>bazı</a:t>
            </a:r>
            <a:r>
              <a:rPr lang="en" sz="2150" dirty="0">
                <a:solidFill>
                  <a:schemeClr val="tx1"/>
                </a:solidFill>
              </a:rPr>
              <a:t> </a:t>
            </a:r>
            <a:r>
              <a:rPr lang="en" sz="2150" err="1">
                <a:solidFill>
                  <a:schemeClr val="tx1"/>
                </a:solidFill>
              </a:rPr>
              <a:t>ilginç</a:t>
            </a:r>
            <a:r>
              <a:rPr lang="en" sz="2150" dirty="0">
                <a:solidFill>
                  <a:schemeClr val="tx1"/>
                </a:solidFill>
              </a:rPr>
              <a:t> </a:t>
            </a:r>
            <a:r>
              <a:rPr lang="en" sz="2150" err="1">
                <a:solidFill>
                  <a:schemeClr val="tx1"/>
                </a:solidFill>
              </a:rPr>
              <a:t>soruları</a:t>
            </a:r>
            <a:r>
              <a:rPr lang="en" sz="2150" dirty="0">
                <a:solidFill>
                  <a:schemeClr val="tx1"/>
                </a:solidFill>
              </a:rPr>
              <a:t> </a:t>
            </a:r>
            <a:r>
              <a:rPr lang="en" sz="2150" err="1">
                <a:solidFill>
                  <a:schemeClr val="tx1"/>
                </a:solidFill>
              </a:rPr>
              <a:t>yanıtlayan</a:t>
            </a:r>
            <a:r>
              <a:rPr lang="en" sz="2150" dirty="0">
                <a:solidFill>
                  <a:schemeClr val="tx1"/>
                </a:solidFill>
              </a:rPr>
              <a:t> </a:t>
            </a:r>
            <a:r>
              <a:rPr lang="en" sz="2150" err="1">
                <a:solidFill>
                  <a:schemeClr val="tx1"/>
                </a:solidFill>
              </a:rPr>
              <a:t>birkaç</a:t>
            </a:r>
            <a:r>
              <a:rPr lang="en" sz="2150" dirty="0">
                <a:solidFill>
                  <a:schemeClr val="tx1"/>
                </a:solidFill>
              </a:rPr>
              <a:t> </a:t>
            </a:r>
            <a:r>
              <a:rPr lang="en" sz="2150" err="1">
                <a:solidFill>
                  <a:schemeClr val="tx1"/>
                </a:solidFill>
              </a:rPr>
              <a:t>Açgözlü</a:t>
            </a:r>
            <a:r>
              <a:rPr lang="en" sz="2150" dirty="0">
                <a:solidFill>
                  <a:schemeClr val="tx1"/>
                </a:solidFill>
              </a:rPr>
              <a:t> </a:t>
            </a:r>
            <a:r>
              <a:rPr lang="en" sz="2150" err="1">
                <a:solidFill>
                  <a:schemeClr val="tx1"/>
                </a:solidFill>
              </a:rPr>
              <a:t>Algoritmayı</a:t>
            </a:r>
            <a:r>
              <a:rPr lang="en" sz="2150" dirty="0">
                <a:solidFill>
                  <a:schemeClr val="tx1"/>
                </a:solidFill>
              </a:rPr>
              <a:t> </a:t>
            </a:r>
            <a:r>
              <a:rPr lang="en" sz="2150" err="1">
                <a:solidFill>
                  <a:schemeClr val="tx1"/>
                </a:solidFill>
              </a:rPr>
              <a:t>inceleyeceğiz</a:t>
            </a:r>
            <a:r>
              <a:rPr lang="en" sz="2150" dirty="0">
                <a:solidFill>
                  <a:schemeClr val="tx1"/>
                </a:solidFill>
              </a:rPr>
              <a:t>. </a:t>
            </a:r>
            <a:r>
              <a:rPr lang="en" sz="2150" err="1">
                <a:solidFill>
                  <a:schemeClr val="tx1"/>
                </a:solidFill>
              </a:rPr>
              <a:t>Açgözlü</a:t>
            </a:r>
            <a:r>
              <a:rPr lang="en" sz="2150" dirty="0">
                <a:solidFill>
                  <a:schemeClr val="tx1"/>
                </a:solidFill>
              </a:rPr>
              <a:t> </a:t>
            </a:r>
            <a:r>
              <a:rPr lang="en" sz="2150" err="1">
                <a:solidFill>
                  <a:schemeClr val="tx1"/>
                </a:solidFill>
              </a:rPr>
              <a:t>algoritmalar</a:t>
            </a:r>
            <a:r>
              <a:rPr lang="en" sz="2150" dirty="0">
                <a:solidFill>
                  <a:schemeClr val="tx1"/>
                </a:solidFill>
              </a:rPr>
              <a:t>, </a:t>
            </a:r>
            <a:r>
              <a:rPr lang="en" sz="2150" err="1">
                <a:solidFill>
                  <a:schemeClr val="tx1"/>
                </a:solidFill>
              </a:rPr>
              <a:t>bir</a:t>
            </a:r>
            <a:r>
              <a:rPr lang="en" sz="2150" dirty="0">
                <a:solidFill>
                  <a:schemeClr val="tx1"/>
                </a:solidFill>
              </a:rPr>
              <a:t> </a:t>
            </a:r>
            <a:r>
              <a:rPr lang="en" sz="2150" err="1">
                <a:solidFill>
                  <a:schemeClr val="tx1"/>
                </a:solidFill>
              </a:rPr>
              <a:t>grafi</a:t>
            </a:r>
            <a:r>
              <a:rPr lang="en" sz="2150" dirty="0">
                <a:solidFill>
                  <a:schemeClr val="tx1"/>
                </a:solidFill>
              </a:rPr>
              <a:t> </a:t>
            </a:r>
            <a:r>
              <a:rPr lang="en" sz="2150" err="1">
                <a:solidFill>
                  <a:schemeClr val="tx1"/>
                </a:solidFill>
              </a:rPr>
              <a:t>bulurken</a:t>
            </a:r>
            <a:r>
              <a:rPr lang="en" sz="2150" dirty="0">
                <a:solidFill>
                  <a:schemeClr val="tx1"/>
                </a:solidFill>
              </a:rPr>
              <a:t> </a:t>
            </a:r>
            <a:r>
              <a:rPr lang="en" sz="2150" err="1">
                <a:solidFill>
                  <a:schemeClr val="tx1"/>
                </a:solidFill>
              </a:rPr>
              <a:t>asla</a:t>
            </a:r>
            <a:r>
              <a:rPr lang="en" sz="2150" dirty="0">
                <a:solidFill>
                  <a:schemeClr val="tx1"/>
                </a:solidFill>
              </a:rPr>
              <a:t> </a:t>
            </a:r>
            <a:r>
              <a:rPr lang="en" sz="2150" err="1">
                <a:solidFill>
                  <a:schemeClr val="tx1"/>
                </a:solidFill>
              </a:rPr>
              <a:t>yanlış</a:t>
            </a:r>
            <a:r>
              <a:rPr lang="en" sz="2150" dirty="0">
                <a:solidFill>
                  <a:schemeClr val="tx1"/>
                </a:solidFill>
              </a:rPr>
              <a:t> </a:t>
            </a:r>
            <a:r>
              <a:rPr lang="en" sz="2150" err="1">
                <a:solidFill>
                  <a:schemeClr val="tx1"/>
                </a:solidFill>
              </a:rPr>
              <a:t>bir</a:t>
            </a:r>
            <a:r>
              <a:rPr lang="en" sz="2150" dirty="0">
                <a:solidFill>
                  <a:schemeClr val="tx1"/>
                </a:solidFill>
              </a:rPr>
              <a:t> </a:t>
            </a:r>
            <a:r>
              <a:rPr lang="en" sz="2150" err="1">
                <a:solidFill>
                  <a:schemeClr val="tx1"/>
                </a:solidFill>
              </a:rPr>
              <a:t>seçim</a:t>
            </a:r>
            <a:r>
              <a:rPr lang="en" sz="2150" dirty="0">
                <a:solidFill>
                  <a:schemeClr val="tx1"/>
                </a:solidFill>
              </a:rPr>
              <a:t> </a:t>
            </a:r>
            <a:r>
              <a:rPr lang="en" sz="2150" err="1">
                <a:solidFill>
                  <a:schemeClr val="tx1"/>
                </a:solidFill>
              </a:rPr>
              <a:t>yapmayan</a:t>
            </a:r>
            <a:r>
              <a:rPr lang="en" sz="2150" dirty="0">
                <a:solidFill>
                  <a:schemeClr val="tx1"/>
                </a:solidFill>
              </a:rPr>
              <a:t> </a:t>
            </a:r>
            <a:r>
              <a:rPr lang="en" sz="2150" err="1">
                <a:solidFill>
                  <a:schemeClr val="tx1"/>
                </a:solidFill>
              </a:rPr>
              <a:t>algoritmadır</a:t>
            </a:r>
            <a:r>
              <a:rPr lang="en" sz="2150" dirty="0">
                <a:solidFill>
                  <a:schemeClr val="tx1"/>
                </a:solidFill>
              </a:rPr>
              <a:t>. Bu </a:t>
            </a:r>
            <a:r>
              <a:rPr lang="en" sz="2150" err="1">
                <a:solidFill>
                  <a:schemeClr val="tx1"/>
                </a:solidFill>
              </a:rPr>
              <a:t>algoritmalardan</a:t>
            </a:r>
            <a:r>
              <a:rPr lang="en" sz="2150" dirty="0">
                <a:solidFill>
                  <a:schemeClr val="tx1"/>
                </a:solidFill>
              </a:rPr>
              <a:t> Kruskal </a:t>
            </a:r>
            <a:r>
              <a:rPr lang="en" sz="2150" err="1">
                <a:solidFill>
                  <a:schemeClr val="tx1"/>
                </a:solidFill>
              </a:rPr>
              <a:t>Algoritması</a:t>
            </a:r>
            <a:r>
              <a:rPr lang="en" sz="2150" dirty="0">
                <a:solidFill>
                  <a:schemeClr val="tx1"/>
                </a:solidFill>
              </a:rPr>
              <a:t> </a:t>
            </a:r>
            <a:r>
              <a:rPr lang="en" sz="2150" err="1">
                <a:solidFill>
                  <a:schemeClr val="tx1"/>
                </a:solidFill>
              </a:rPr>
              <a:t>ve</a:t>
            </a:r>
            <a:r>
              <a:rPr lang="en" sz="2150" dirty="0">
                <a:solidFill>
                  <a:schemeClr val="tx1"/>
                </a:solidFill>
              </a:rPr>
              <a:t> Dijkstra </a:t>
            </a:r>
            <a:r>
              <a:rPr lang="en" sz="2150" err="1">
                <a:solidFill>
                  <a:schemeClr val="tx1"/>
                </a:solidFill>
              </a:rPr>
              <a:t>Algoritması</a:t>
            </a:r>
            <a:r>
              <a:rPr lang="en" sz="2150" dirty="0">
                <a:solidFill>
                  <a:schemeClr val="tx1"/>
                </a:solidFill>
              </a:rPr>
              <a:t> </a:t>
            </a:r>
            <a:r>
              <a:rPr lang="en" sz="2150" err="1">
                <a:solidFill>
                  <a:schemeClr val="tx1"/>
                </a:solidFill>
              </a:rPr>
              <a:t>olarak</a:t>
            </a:r>
            <a:r>
              <a:rPr lang="en" sz="2150" dirty="0">
                <a:solidFill>
                  <a:schemeClr val="tx1"/>
                </a:solidFill>
              </a:rPr>
              <a:t> </a:t>
            </a:r>
            <a:r>
              <a:rPr lang="en" sz="2150" err="1">
                <a:solidFill>
                  <a:schemeClr val="tx1"/>
                </a:solidFill>
              </a:rPr>
              <a:t>adlandırılan</a:t>
            </a:r>
            <a:r>
              <a:rPr lang="en" sz="2150" dirty="0">
                <a:solidFill>
                  <a:schemeClr val="tx1"/>
                </a:solidFill>
              </a:rPr>
              <a:t> </a:t>
            </a:r>
            <a:r>
              <a:rPr lang="en" sz="2150" err="1">
                <a:solidFill>
                  <a:schemeClr val="tx1"/>
                </a:solidFill>
              </a:rPr>
              <a:t>ve</a:t>
            </a:r>
            <a:r>
              <a:rPr lang="en" sz="2150" dirty="0">
                <a:solidFill>
                  <a:schemeClr val="tx1"/>
                </a:solidFill>
              </a:rPr>
              <a:t> her </a:t>
            </a:r>
            <a:r>
              <a:rPr lang="en" sz="2150" err="1">
                <a:solidFill>
                  <a:schemeClr val="tx1"/>
                </a:solidFill>
              </a:rPr>
              <a:t>ikisi</a:t>
            </a:r>
            <a:r>
              <a:rPr lang="en" sz="2150" dirty="0">
                <a:solidFill>
                  <a:schemeClr val="tx1"/>
                </a:solidFill>
              </a:rPr>
              <a:t> de </a:t>
            </a:r>
            <a:r>
              <a:rPr lang="en" sz="2150" err="1">
                <a:solidFill>
                  <a:schemeClr val="tx1"/>
                </a:solidFill>
              </a:rPr>
              <a:t>kendi</a:t>
            </a:r>
            <a:r>
              <a:rPr lang="en" sz="2150" dirty="0">
                <a:solidFill>
                  <a:schemeClr val="tx1"/>
                </a:solidFill>
              </a:rPr>
              <a:t> </a:t>
            </a:r>
            <a:r>
              <a:rPr lang="en" sz="2150" err="1">
                <a:solidFill>
                  <a:schemeClr val="tx1"/>
                </a:solidFill>
              </a:rPr>
              <a:t>problemlerini</a:t>
            </a:r>
            <a:r>
              <a:rPr lang="en" sz="2150" dirty="0">
                <a:solidFill>
                  <a:schemeClr val="tx1"/>
                </a:solidFill>
              </a:rPr>
              <a:t> </a:t>
            </a:r>
            <a:r>
              <a:rPr lang="en" sz="2150" err="1">
                <a:solidFill>
                  <a:schemeClr val="tx1"/>
                </a:solidFill>
              </a:rPr>
              <a:t>çzömek</a:t>
            </a:r>
            <a:r>
              <a:rPr lang="en" sz="2150" dirty="0">
                <a:solidFill>
                  <a:schemeClr val="tx1"/>
                </a:solidFill>
              </a:rPr>
              <a:t> </a:t>
            </a:r>
            <a:r>
              <a:rPr lang="en" sz="2150" err="1">
                <a:solidFill>
                  <a:schemeClr val="tx1"/>
                </a:solidFill>
              </a:rPr>
              <a:t>için</a:t>
            </a:r>
            <a:r>
              <a:rPr lang="en" sz="2150" dirty="0">
                <a:solidFill>
                  <a:schemeClr val="tx1"/>
                </a:solidFill>
              </a:rPr>
              <a:t> </a:t>
            </a:r>
            <a:r>
              <a:rPr lang="en" sz="2150" err="1">
                <a:solidFill>
                  <a:schemeClr val="tx1"/>
                </a:solidFill>
              </a:rPr>
              <a:t>algoritmayı</a:t>
            </a:r>
            <a:r>
              <a:rPr lang="en" sz="2150" dirty="0">
                <a:solidFill>
                  <a:schemeClr val="tx1"/>
                </a:solidFill>
              </a:rPr>
              <a:t> </a:t>
            </a:r>
            <a:r>
              <a:rPr lang="en" sz="2150" err="1">
                <a:solidFill>
                  <a:schemeClr val="tx1"/>
                </a:solidFill>
              </a:rPr>
              <a:t>formüle</a:t>
            </a:r>
            <a:r>
              <a:rPr lang="en" sz="2150" dirty="0">
                <a:solidFill>
                  <a:schemeClr val="tx1"/>
                </a:solidFill>
              </a:rPr>
              <a:t> </a:t>
            </a:r>
            <a:r>
              <a:rPr lang="en" sz="2150" err="1">
                <a:solidFill>
                  <a:schemeClr val="tx1"/>
                </a:solidFill>
              </a:rPr>
              <a:t>eden</a:t>
            </a:r>
            <a:r>
              <a:rPr lang="en" sz="2150" dirty="0">
                <a:solidFill>
                  <a:schemeClr val="tx1"/>
                </a:solidFill>
              </a:rPr>
              <a:t> </a:t>
            </a:r>
            <a:r>
              <a:rPr lang="en" sz="2150" err="1">
                <a:solidFill>
                  <a:schemeClr val="tx1"/>
                </a:solidFill>
              </a:rPr>
              <a:t>kişilerin</a:t>
            </a:r>
            <a:r>
              <a:rPr lang="en" sz="2150" dirty="0">
                <a:solidFill>
                  <a:schemeClr val="tx1"/>
                </a:solidFill>
              </a:rPr>
              <a:t> </a:t>
            </a:r>
            <a:r>
              <a:rPr lang="en" sz="2150" err="1">
                <a:solidFill>
                  <a:schemeClr val="tx1"/>
                </a:solidFill>
              </a:rPr>
              <a:t>adını</a:t>
            </a:r>
            <a:r>
              <a:rPr lang="en" sz="2150" dirty="0">
                <a:solidFill>
                  <a:schemeClr val="tx1"/>
                </a:solidFill>
              </a:rPr>
              <a:t> </a:t>
            </a:r>
            <a:r>
              <a:rPr lang="en" sz="2150" err="1">
                <a:solidFill>
                  <a:schemeClr val="tx1"/>
                </a:solidFill>
              </a:rPr>
              <a:t>taşıyan</a:t>
            </a:r>
            <a:r>
              <a:rPr lang="en" sz="2150" dirty="0">
                <a:solidFill>
                  <a:schemeClr val="tx1"/>
                </a:solidFill>
              </a:rPr>
              <a:t> </a:t>
            </a:r>
            <a:r>
              <a:rPr lang="en" sz="2150" err="1">
                <a:solidFill>
                  <a:schemeClr val="tx1"/>
                </a:solidFill>
              </a:rPr>
              <a:t>iki</a:t>
            </a:r>
            <a:r>
              <a:rPr lang="en" sz="2150" dirty="0">
                <a:solidFill>
                  <a:schemeClr val="tx1"/>
                </a:solidFill>
              </a:rPr>
              <a:t> </a:t>
            </a:r>
            <a:r>
              <a:rPr lang="en" sz="2150" err="1">
                <a:solidFill>
                  <a:schemeClr val="tx1"/>
                </a:solidFill>
              </a:rPr>
              <a:t>algoritmayı</a:t>
            </a:r>
            <a:r>
              <a:rPr lang="en" sz="2150" dirty="0">
                <a:solidFill>
                  <a:schemeClr val="tx1"/>
                </a:solidFill>
              </a:rPr>
              <a:t> </a:t>
            </a:r>
            <a:r>
              <a:rPr lang="en" sz="2150" err="1">
                <a:solidFill>
                  <a:schemeClr val="tx1"/>
                </a:solidFill>
              </a:rPr>
              <a:t>inceleyeceğiz</a:t>
            </a:r>
            <a:r>
              <a:rPr lang="en" sz="2150" dirty="0">
                <a:solidFill>
                  <a:schemeClr val="tx1"/>
                </a:solidFill>
              </a:rPr>
              <a:t>. </a:t>
            </a:r>
          </a:p>
        </p:txBody>
      </p:sp>
    </p:spTree>
    <p:extLst>
      <p:ext uri="{BB962C8B-B14F-4D97-AF65-F5344CB8AC3E}">
        <p14:creationId xmlns:p14="http://schemas.microsoft.com/office/powerpoint/2010/main" val="2622901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 Başlık 1">
            <a:extLst>
              <a:ext uri="{FF2B5EF4-FFF2-40B4-BE49-F238E27FC236}">
                <a16:creationId xmlns:a16="http://schemas.microsoft.com/office/drawing/2014/main" id="{1C2770C1-C37D-F71D-E678-E8967EA606AD}"/>
              </a:ext>
            </a:extLst>
          </p:cNvPr>
          <p:cNvSpPr>
            <a:spLocks noGrp="1"/>
          </p:cNvSpPr>
          <p:nvPr>
            <p:ph type="subTitle" idx="1"/>
          </p:nvPr>
        </p:nvSpPr>
        <p:spPr>
          <a:xfrm>
            <a:off x="7397350" y="5542150"/>
            <a:ext cx="5265800" cy="1124300"/>
          </a:xfrm>
        </p:spPr>
        <p:txBody>
          <a:bodyPr/>
          <a:lstStyle/>
          <a:p>
            <a:pPr algn="ctr"/>
            <a:r>
              <a:rPr lang="tr-TR" sz="2800" b="1" dirty="0">
                <a:solidFill>
                  <a:schemeClr val="accent2"/>
                </a:solidFill>
              </a:rPr>
              <a:t>7.2</a:t>
            </a:r>
          </a:p>
          <a:p>
            <a:pPr algn="ctr"/>
            <a:r>
              <a:rPr lang="tr-TR" sz="2800" b="1" dirty="0">
                <a:solidFill>
                  <a:srgbClr val="BA94E9"/>
                </a:solidFill>
              </a:rPr>
              <a:t>Grafik Gösterimi</a:t>
            </a:r>
          </a:p>
        </p:txBody>
      </p:sp>
      <p:sp>
        <p:nvSpPr>
          <p:cNvPr id="6" name="Google Shape;419;p26">
            <a:extLst>
              <a:ext uri="{FF2B5EF4-FFF2-40B4-BE49-F238E27FC236}">
                <a16:creationId xmlns:a16="http://schemas.microsoft.com/office/drawing/2014/main" id="{839DD7A6-3D82-33D1-F20D-977B4E4110EB}"/>
              </a:ext>
            </a:extLst>
          </p:cNvPr>
          <p:cNvSpPr txBox="1">
            <a:spLocks/>
          </p:cNvSpPr>
          <p:nvPr/>
        </p:nvSpPr>
        <p:spPr>
          <a:xfrm>
            <a:off x="1347863" y="659151"/>
            <a:ext cx="10119170" cy="512748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dirty="0">
                <a:solidFill>
                  <a:schemeClr val="tx1"/>
                </a:solidFill>
              </a:rPr>
              <a:t>Bu </a:t>
            </a:r>
            <a:r>
              <a:rPr lang="en" sz="2000" dirty="0" err="1">
                <a:solidFill>
                  <a:schemeClr val="tx1"/>
                </a:solidFill>
              </a:rPr>
              <a:t>bölümdeki</a:t>
            </a:r>
            <a:r>
              <a:rPr lang="en" sz="2000" dirty="0">
                <a:solidFill>
                  <a:schemeClr val="tx1"/>
                </a:solidFill>
              </a:rPr>
              <a:t> </a:t>
            </a:r>
            <a:r>
              <a:rPr lang="en" sz="2000" dirty="0" err="1">
                <a:solidFill>
                  <a:schemeClr val="tx1"/>
                </a:solidFill>
              </a:rPr>
              <a:t>grafik</a:t>
            </a:r>
            <a:r>
              <a:rPr lang="en" sz="2000" dirty="0">
                <a:solidFill>
                  <a:schemeClr val="tx1"/>
                </a:solidFill>
              </a:rPr>
              <a:t> </a:t>
            </a:r>
            <a:r>
              <a:rPr lang="en" sz="2000" dirty="0" err="1">
                <a:solidFill>
                  <a:schemeClr val="tx1"/>
                </a:solidFill>
              </a:rPr>
              <a:t>tanımlarında</a:t>
            </a:r>
            <a:r>
              <a:rPr lang="en" sz="2000" dirty="0">
                <a:solidFill>
                  <a:schemeClr val="tx1"/>
                </a:solidFill>
              </a:rPr>
              <a:t> </a:t>
            </a:r>
            <a:r>
              <a:rPr lang="en" sz="2000" dirty="0" err="1">
                <a:solidFill>
                  <a:schemeClr val="tx1"/>
                </a:solidFill>
              </a:rPr>
              <a:t>küçük</a:t>
            </a:r>
            <a:r>
              <a:rPr lang="en" sz="2000" dirty="0">
                <a:solidFill>
                  <a:schemeClr val="tx1"/>
                </a:solidFill>
              </a:rPr>
              <a:t> </a:t>
            </a:r>
            <a:r>
              <a:rPr lang="en" sz="2000" dirty="0" err="1">
                <a:solidFill>
                  <a:schemeClr val="tx1"/>
                </a:solidFill>
              </a:rPr>
              <a:t>bir</a:t>
            </a:r>
            <a:r>
              <a:rPr lang="en" sz="2000" dirty="0">
                <a:solidFill>
                  <a:schemeClr val="tx1"/>
                </a:solidFill>
              </a:rPr>
              <a:t> </a:t>
            </a:r>
            <a:r>
              <a:rPr lang="en" sz="2000" dirty="0" err="1">
                <a:solidFill>
                  <a:schemeClr val="tx1"/>
                </a:solidFill>
              </a:rPr>
              <a:t>gösterim</a:t>
            </a:r>
            <a:r>
              <a:rPr lang="en" sz="2000" dirty="0">
                <a:solidFill>
                  <a:schemeClr val="tx1"/>
                </a:solidFill>
              </a:rPr>
              <a:t> </a:t>
            </a:r>
            <a:r>
              <a:rPr lang="en" sz="2000" dirty="0" err="1">
                <a:solidFill>
                  <a:schemeClr val="tx1"/>
                </a:solidFill>
              </a:rPr>
              <a:t>yardımcı</a:t>
            </a:r>
            <a:r>
              <a:rPr lang="en" sz="2000" dirty="0">
                <a:solidFill>
                  <a:schemeClr val="tx1"/>
                </a:solidFill>
              </a:rPr>
              <a:t> </a:t>
            </a:r>
            <a:r>
              <a:rPr lang="en" sz="2000" dirty="0" err="1">
                <a:solidFill>
                  <a:schemeClr val="tx1"/>
                </a:solidFill>
              </a:rPr>
              <a:t>olacaktır</a:t>
            </a:r>
            <a:r>
              <a:rPr lang="en" sz="2000" dirty="0">
                <a:solidFill>
                  <a:schemeClr val="tx1"/>
                </a:solidFill>
              </a:rPr>
              <a:t>. </a:t>
            </a:r>
            <a:r>
              <a:rPr lang="en" sz="2000" dirty="0" err="1">
                <a:solidFill>
                  <a:schemeClr val="tx1"/>
                </a:solidFill>
              </a:rPr>
              <a:t>Küme</a:t>
            </a:r>
            <a:r>
              <a:rPr lang="en" sz="2000" dirty="0">
                <a:solidFill>
                  <a:schemeClr val="tx1"/>
                </a:solidFill>
              </a:rPr>
              <a:t>, </a:t>
            </a:r>
            <a:r>
              <a:rPr lang="en" sz="2000" dirty="0" err="1">
                <a:solidFill>
                  <a:schemeClr val="tx1"/>
                </a:solidFill>
              </a:rPr>
              <a:t>öğelerin</a:t>
            </a:r>
            <a:r>
              <a:rPr lang="en" sz="2000" dirty="0">
                <a:solidFill>
                  <a:schemeClr val="tx1"/>
                </a:solidFill>
              </a:rPr>
              <a:t> </a:t>
            </a:r>
            <a:r>
              <a:rPr lang="en" sz="2000" dirty="0" err="1">
                <a:solidFill>
                  <a:schemeClr val="tx1"/>
                </a:solidFill>
              </a:rPr>
              <a:t>sıralanmamış</a:t>
            </a:r>
            <a:r>
              <a:rPr lang="en" sz="2000" dirty="0">
                <a:solidFill>
                  <a:schemeClr val="tx1"/>
                </a:solidFill>
              </a:rPr>
              <a:t> </a:t>
            </a:r>
            <a:r>
              <a:rPr lang="en" sz="2000" dirty="0" err="1">
                <a:solidFill>
                  <a:schemeClr val="tx1"/>
                </a:solidFill>
              </a:rPr>
              <a:t>bir</a:t>
            </a:r>
            <a:r>
              <a:rPr lang="en" sz="2000" dirty="0">
                <a:solidFill>
                  <a:schemeClr val="tx1"/>
                </a:solidFill>
              </a:rPr>
              <a:t> </a:t>
            </a:r>
            <a:r>
              <a:rPr lang="en" sz="2000" dirty="0" err="1">
                <a:solidFill>
                  <a:schemeClr val="tx1"/>
                </a:solidFill>
              </a:rPr>
              <a:t>koleksiyonudur</a:t>
            </a:r>
            <a:r>
              <a:rPr lang="en" sz="2000" dirty="0">
                <a:solidFill>
                  <a:schemeClr val="tx1"/>
                </a:solidFill>
              </a:rPr>
              <a:t>. </a:t>
            </a:r>
            <a:r>
              <a:rPr lang="en" sz="2000" dirty="0" err="1">
                <a:solidFill>
                  <a:schemeClr val="tx1"/>
                </a:solidFill>
              </a:rPr>
              <a:t>Örneğin</a:t>
            </a:r>
            <a:r>
              <a:rPr lang="en" sz="2000" dirty="0">
                <a:solidFill>
                  <a:schemeClr val="tx1"/>
                </a:solidFill>
              </a:rPr>
              <a:t>, V = {0, 1, 2, 3, 4, 5, 6, 7, 8, 9, 10, 11, 12 ilk 13 </a:t>
            </a:r>
            <a:r>
              <a:rPr lang="en" sz="2000" dirty="0" err="1">
                <a:solidFill>
                  <a:schemeClr val="tx1"/>
                </a:solidFill>
              </a:rPr>
              <a:t>doğal</a:t>
            </a:r>
            <a:r>
              <a:rPr lang="en" sz="2000" dirty="0">
                <a:solidFill>
                  <a:schemeClr val="tx1"/>
                </a:solidFill>
              </a:rPr>
              <a:t> </a:t>
            </a:r>
            <a:r>
              <a:rPr lang="en" sz="2000" dirty="0" err="1">
                <a:solidFill>
                  <a:schemeClr val="tx1"/>
                </a:solidFill>
              </a:rPr>
              <a:t>sayının</a:t>
            </a:r>
            <a:r>
              <a:rPr lang="en" sz="2000" dirty="0">
                <a:solidFill>
                  <a:schemeClr val="tx1"/>
                </a:solidFill>
              </a:rPr>
              <a:t> </a:t>
            </a:r>
            <a:r>
              <a:rPr lang="en" sz="2000" dirty="0" err="1">
                <a:solidFill>
                  <a:schemeClr val="tx1"/>
                </a:solidFill>
              </a:rPr>
              <a:t>kümesidir</a:t>
            </a:r>
            <a:r>
              <a:rPr lang="en" sz="2000" dirty="0">
                <a:solidFill>
                  <a:schemeClr val="tx1"/>
                </a:solidFill>
              </a:rPr>
              <a:t>. Bir </a:t>
            </a:r>
            <a:r>
              <a:rPr lang="en" sz="2000" dirty="0" err="1">
                <a:solidFill>
                  <a:schemeClr val="tx1"/>
                </a:solidFill>
              </a:rPr>
              <a:t>kümenin</a:t>
            </a:r>
            <a:r>
              <a:rPr lang="en" sz="2000" dirty="0">
                <a:solidFill>
                  <a:schemeClr val="tx1"/>
                </a:solidFill>
              </a:rPr>
              <a:t> alt </a:t>
            </a:r>
            <a:r>
              <a:rPr lang="en" sz="2000" dirty="0" err="1">
                <a:solidFill>
                  <a:schemeClr val="tx1"/>
                </a:solidFill>
              </a:rPr>
              <a:t>kümesi</a:t>
            </a:r>
            <a:r>
              <a:rPr lang="en" sz="2000" dirty="0">
                <a:solidFill>
                  <a:schemeClr val="tx1"/>
                </a:solidFill>
              </a:rPr>
              <a:t>, </a:t>
            </a:r>
            <a:r>
              <a:rPr lang="en" sz="2000" dirty="0" err="1">
                <a:solidFill>
                  <a:schemeClr val="tx1"/>
                </a:solidFill>
              </a:rPr>
              <a:t>üst</a:t>
            </a:r>
            <a:r>
              <a:rPr lang="en" sz="2000" dirty="0">
                <a:solidFill>
                  <a:schemeClr val="tx1"/>
                </a:solidFill>
              </a:rPr>
              <a:t> </a:t>
            </a:r>
            <a:r>
              <a:rPr lang="en" sz="2000" dirty="0" err="1">
                <a:solidFill>
                  <a:schemeClr val="tx1"/>
                </a:solidFill>
              </a:rPr>
              <a:t>kümesindeki</a:t>
            </a:r>
            <a:r>
              <a:rPr lang="en" sz="2000" dirty="0">
                <a:solidFill>
                  <a:schemeClr val="tx1"/>
                </a:solidFill>
              </a:rPr>
              <a:t> </a:t>
            </a:r>
            <a:r>
              <a:rPr lang="en" sz="2000" dirty="0" err="1">
                <a:solidFill>
                  <a:schemeClr val="tx1"/>
                </a:solidFill>
              </a:rPr>
              <a:t>öğelerin</a:t>
            </a:r>
            <a:r>
              <a:rPr lang="en" sz="2000" dirty="0">
                <a:solidFill>
                  <a:schemeClr val="tx1"/>
                </a:solidFill>
              </a:rPr>
              <a:t> </a:t>
            </a:r>
            <a:r>
              <a:rPr lang="en" sz="2000" dirty="0" err="1">
                <a:solidFill>
                  <a:schemeClr val="tx1"/>
                </a:solidFill>
              </a:rPr>
              <a:t>muhtemelen</a:t>
            </a:r>
            <a:r>
              <a:rPr lang="en" sz="2000" dirty="0">
                <a:solidFill>
                  <a:schemeClr val="tx1"/>
                </a:solidFill>
              </a:rPr>
              <a:t> </a:t>
            </a:r>
            <a:r>
              <a:rPr lang="en" sz="2000" dirty="0" err="1">
                <a:solidFill>
                  <a:schemeClr val="tx1"/>
                </a:solidFill>
              </a:rPr>
              <a:t>boş</a:t>
            </a:r>
            <a:r>
              <a:rPr lang="en" sz="2000" dirty="0">
                <a:solidFill>
                  <a:schemeClr val="tx1"/>
                </a:solidFill>
              </a:rPr>
              <a:t> </a:t>
            </a:r>
            <a:r>
              <a:rPr lang="en" sz="2000" dirty="0" err="1">
                <a:solidFill>
                  <a:schemeClr val="tx1"/>
                </a:solidFill>
              </a:rPr>
              <a:t>olan</a:t>
            </a:r>
            <a:r>
              <a:rPr lang="en" sz="2000" dirty="0">
                <a:solidFill>
                  <a:schemeClr val="tx1"/>
                </a:solidFill>
              </a:rPr>
              <a:t> </a:t>
            </a:r>
            <a:r>
              <a:rPr lang="en" sz="2000" dirty="0" err="1">
                <a:solidFill>
                  <a:schemeClr val="tx1"/>
                </a:solidFill>
              </a:rPr>
              <a:t>bir</a:t>
            </a:r>
            <a:r>
              <a:rPr lang="en" sz="2000" dirty="0">
                <a:solidFill>
                  <a:schemeClr val="tx1"/>
                </a:solidFill>
              </a:rPr>
              <a:t> </a:t>
            </a:r>
            <a:r>
              <a:rPr lang="en" sz="2000" dirty="0" err="1">
                <a:solidFill>
                  <a:schemeClr val="tx1"/>
                </a:solidFill>
              </a:rPr>
              <a:t>koleksiyonudur</a:t>
            </a:r>
            <a:r>
              <a:rPr lang="en" sz="2000" dirty="0">
                <a:solidFill>
                  <a:schemeClr val="tx1"/>
                </a:solidFill>
              </a:rPr>
              <a:t>. U= {5, 8, 2} </a:t>
            </a:r>
            <a:r>
              <a:rPr lang="en" sz="2000" dirty="0" err="1">
                <a:solidFill>
                  <a:schemeClr val="tx1"/>
                </a:solidFill>
              </a:rPr>
              <a:t>kümesi</a:t>
            </a:r>
            <a:r>
              <a:rPr lang="en" sz="2000" dirty="0">
                <a:solidFill>
                  <a:schemeClr val="tx1"/>
                </a:solidFill>
              </a:rPr>
              <a:t> </a:t>
            </a:r>
            <a:r>
              <a:rPr lang="en" sz="2000" dirty="0" err="1">
                <a:solidFill>
                  <a:schemeClr val="tx1"/>
                </a:solidFill>
              </a:rPr>
              <a:t>V'nin</a:t>
            </a:r>
            <a:r>
              <a:rPr lang="en" sz="2000" dirty="0">
                <a:solidFill>
                  <a:schemeClr val="tx1"/>
                </a:solidFill>
              </a:rPr>
              <a:t> </a:t>
            </a:r>
            <a:r>
              <a:rPr lang="en" sz="2000" dirty="0" err="1">
                <a:solidFill>
                  <a:schemeClr val="tx1"/>
                </a:solidFill>
              </a:rPr>
              <a:t>bir</a:t>
            </a:r>
            <a:r>
              <a:rPr lang="en" sz="2000" dirty="0">
                <a:solidFill>
                  <a:schemeClr val="tx1"/>
                </a:solidFill>
              </a:rPr>
              <a:t> alt </a:t>
            </a:r>
            <a:r>
              <a:rPr lang="en" sz="2000" dirty="0" err="1">
                <a:solidFill>
                  <a:schemeClr val="tx1"/>
                </a:solidFill>
              </a:rPr>
              <a:t>kümesidir</a:t>
            </a:r>
            <a:r>
              <a:rPr lang="en" sz="2000" dirty="0">
                <a:solidFill>
                  <a:schemeClr val="tx1"/>
                </a:solidFill>
              </a:rPr>
              <a:t>. Bir </a:t>
            </a:r>
            <a:r>
              <a:rPr lang="en" sz="2000" dirty="0" err="1">
                <a:solidFill>
                  <a:schemeClr val="tx1"/>
                </a:solidFill>
              </a:rPr>
              <a:t>kümenin</a:t>
            </a:r>
            <a:r>
              <a:rPr lang="en" sz="2000" dirty="0">
                <a:solidFill>
                  <a:schemeClr val="tx1"/>
                </a:solidFill>
              </a:rPr>
              <a:t> </a:t>
            </a:r>
            <a:r>
              <a:rPr lang="en" sz="2000" dirty="0" err="1">
                <a:solidFill>
                  <a:schemeClr val="tx1"/>
                </a:solidFill>
              </a:rPr>
              <a:t>kardinalitesi</a:t>
            </a:r>
            <a:r>
              <a:rPr lang="en" sz="2000" dirty="0">
                <a:solidFill>
                  <a:schemeClr val="tx1"/>
                </a:solidFill>
              </a:rPr>
              <a:t>, </a:t>
            </a:r>
            <a:r>
              <a:rPr lang="en" sz="2000" dirty="0" err="1">
                <a:solidFill>
                  <a:schemeClr val="tx1"/>
                </a:solidFill>
              </a:rPr>
              <a:t>büyüklüğü</a:t>
            </a:r>
            <a:r>
              <a:rPr lang="en" sz="2000" dirty="0">
                <a:solidFill>
                  <a:schemeClr val="tx1"/>
                </a:solidFill>
              </a:rPr>
              <a:t> </a:t>
            </a:r>
            <a:r>
              <a:rPr lang="en" sz="2000" dirty="0" err="1">
                <a:solidFill>
                  <a:schemeClr val="tx1"/>
                </a:solidFill>
              </a:rPr>
              <a:t>veya</a:t>
            </a:r>
            <a:r>
              <a:rPr lang="en" sz="2000" dirty="0">
                <a:solidFill>
                  <a:schemeClr val="tx1"/>
                </a:solidFill>
              </a:rPr>
              <a:t> </a:t>
            </a:r>
            <a:r>
              <a:rPr lang="en" sz="2000" dirty="0" err="1">
                <a:solidFill>
                  <a:schemeClr val="tx1"/>
                </a:solidFill>
              </a:rPr>
              <a:t>eleman</a:t>
            </a:r>
            <a:r>
              <a:rPr lang="en" sz="2000" dirty="0">
                <a:solidFill>
                  <a:schemeClr val="tx1"/>
                </a:solidFill>
              </a:rPr>
              <a:t> </a:t>
            </a:r>
            <a:r>
              <a:rPr lang="en" sz="2000" dirty="0" err="1">
                <a:solidFill>
                  <a:schemeClr val="tx1"/>
                </a:solidFill>
              </a:rPr>
              <a:t>sayısıdır</a:t>
            </a:r>
            <a:r>
              <a:rPr lang="en" sz="2000" dirty="0">
                <a:solidFill>
                  <a:schemeClr val="tx1"/>
                </a:solidFill>
              </a:rPr>
              <a:t>. V </a:t>
            </a:r>
            <a:r>
              <a:rPr lang="en" sz="2000" dirty="0" err="1">
                <a:solidFill>
                  <a:schemeClr val="tx1"/>
                </a:solidFill>
              </a:rPr>
              <a:t>kümesinin</a:t>
            </a:r>
            <a:r>
              <a:rPr lang="en" sz="2000" dirty="0">
                <a:solidFill>
                  <a:schemeClr val="tx1"/>
                </a:solidFill>
              </a:rPr>
              <a:t> </a:t>
            </a:r>
            <a:r>
              <a:rPr lang="en" sz="2000" dirty="0" err="1">
                <a:solidFill>
                  <a:schemeClr val="tx1"/>
                </a:solidFill>
              </a:rPr>
              <a:t>kardinalitesi</a:t>
            </a:r>
            <a:r>
              <a:rPr lang="en" sz="2000" dirty="0">
                <a:solidFill>
                  <a:schemeClr val="tx1"/>
                </a:solidFill>
              </a:rPr>
              <a:t> |V| </a:t>
            </a:r>
            <a:r>
              <a:rPr lang="en" sz="2000" dirty="0" err="1">
                <a:solidFill>
                  <a:schemeClr val="tx1"/>
                </a:solidFill>
              </a:rPr>
              <a:t>olarak</a:t>
            </a:r>
            <a:r>
              <a:rPr lang="en" sz="2000" dirty="0">
                <a:solidFill>
                  <a:schemeClr val="tx1"/>
                </a:solidFill>
              </a:rPr>
              <a:t> </a:t>
            </a:r>
            <a:r>
              <a:rPr lang="en" sz="2000" dirty="0" err="1">
                <a:solidFill>
                  <a:schemeClr val="tx1"/>
                </a:solidFill>
              </a:rPr>
              <a:t>yazılır</a:t>
            </a:r>
            <a:r>
              <a:rPr lang="en" sz="2000" dirty="0">
                <a:solidFill>
                  <a:schemeClr val="tx1"/>
                </a:solidFill>
              </a:rPr>
              <a:t>. </a:t>
            </a:r>
            <a:r>
              <a:rPr lang="en" sz="2000" dirty="0" err="1">
                <a:solidFill>
                  <a:schemeClr val="tx1"/>
                </a:solidFill>
              </a:rPr>
              <a:t>V'nin</a:t>
            </a:r>
            <a:r>
              <a:rPr lang="en" sz="2000" dirty="0">
                <a:solidFill>
                  <a:schemeClr val="tx1"/>
                </a:solidFill>
              </a:rPr>
              <a:t> </a:t>
            </a:r>
            <a:r>
              <a:rPr lang="en" sz="2000" dirty="0" err="1">
                <a:solidFill>
                  <a:schemeClr val="tx1"/>
                </a:solidFill>
              </a:rPr>
              <a:t>kardinalitesi</a:t>
            </a:r>
            <a:r>
              <a:rPr lang="en" sz="2000" dirty="0">
                <a:solidFill>
                  <a:schemeClr val="tx1"/>
                </a:solidFill>
              </a:rPr>
              <a:t> 13 </a:t>
            </a:r>
            <a:r>
              <a:rPr lang="en" sz="2000" dirty="0" err="1">
                <a:solidFill>
                  <a:schemeClr val="tx1"/>
                </a:solidFill>
              </a:rPr>
              <a:t>ve</a:t>
            </a:r>
            <a:r>
              <a:rPr lang="en" sz="2000" dirty="0">
                <a:solidFill>
                  <a:schemeClr val="tx1"/>
                </a:solidFill>
              </a:rPr>
              <a:t> </a:t>
            </a:r>
            <a:r>
              <a:rPr lang="en" sz="2000" dirty="0" err="1">
                <a:solidFill>
                  <a:schemeClr val="tx1"/>
                </a:solidFill>
              </a:rPr>
              <a:t>U'nun</a:t>
            </a:r>
            <a:r>
              <a:rPr lang="en" sz="2000" dirty="0">
                <a:solidFill>
                  <a:schemeClr val="tx1"/>
                </a:solidFill>
              </a:rPr>
              <a:t> </a:t>
            </a:r>
            <a:r>
              <a:rPr lang="en" sz="2000" dirty="0" err="1">
                <a:solidFill>
                  <a:schemeClr val="tx1"/>
                </a:solidFill>
              </a:rPr>
              <a:t>kardinalitesi</a:t>
            </a:r>
            <a:r>
              <a:rPr lang="en" sz="2000" dirty="0">
                <a:solidFill>
                  <a:schemeClr val="tx1"/>
                </a:solidFill>
              </a:rPr>
              <a:t> 3'tür, </a:t>
            </a:r>
            <a:r>
              <a:rPr lang="en" sz="2000" dirty="0" err="1">
                <a:solidFill>
                  <a:schemeClr val="tx1"/>
                </a:solidFill>
              </a:rPr>
              <a:t>dolayısıyla</a:t>
            </a:r>
            <a:r>
              <a:rPr lang="en" sz="2000" dirty="0">
                <a:solidFill>
                  <a:schemeClr val="tx1"/>
                </a:solidFill>
              </a:rPr>
              <a:t> |V| = 13 </a:t>
            </a:r>
            <a:r>
              <a:rPr lang="en" sz="2000" dirty="0" err="1">
                <a:solidFill>
                  <a:schemeClr val="tx1"/>
                </a:solidFill>
              </a:rPr>
              <a:t>ve</a:t>
            </a:r>
            <a:r>
              <a:rPr lang="en" sz="2000" dirty="0">
                <a:solidFill>
                  <a:schemeClr val="tx1"/>
                </a:solidFill>
              </a:rPr>
              <a:t> |U| = 3'tür. Bir G=(V,E) </a:t>
            </a:r>
            <a:r>
              <a:rPr lang="en" sz="2000" dirty="0" err="1">
                <a:solidFill>
                  <a:schemeClr val="tx1"/>
                </a:solidFill>
              </a:rPr>
              <a:t>grafiği</a:t>
            </a:r>
            <a:r>
              <a:rPr lang="en" sz="2000" dirty="0">
                <a:solidFill>
                  <a:schemeClr val="tx1"/>
                </a:solidFill>
              </a:rPr>
              <a:t>, V </a:t>
            </a:r>
            <a:r>
              <a:rPr lang="en" sz="2000" dirty="0" err="1">
                <a:solidFill>
                  <a:schemeClr val="tx1"/>
                </a:solidFill>
              </a:rPr>
              <a:t>olarak</a:t>
            </a:r>
            <a:r>
              <a:rPr lang="en" sz="2000" dirty="0">
                <a:solidFill>
                  <a:schemeClr val="tx1"/>
                </a:solidFill>
              </a:rPr>
              <a:t> </a:t>
            </a:r>
            <a:r>
              <a:rPr lang="en" sz="2000" dirty="0" err="1">
                <a:solidFill>
                  <a:schemeClr val="tx1"/>
                </a:solidFill>
              </a:rPr>
              <a:t>adlandırılan</a:t>
            </a:r>
            <a:r>
              <a:rPr lang="en" sz="2000" dirty="0">
                <a:solidFill>
                  <a:schemeClr val="tx1"/>
                </a:solidFill>
              </a:rPr>
              <a:t> </a:t>
            </a:r>
            <a:r>
              <a:rPr lang="en" sz="2000" dirty="0" err="1">
                <a:solidFill>
                  <a:schemeClr val="tx1"/>
                </a:solidFill>
              </a:rPr>
              <a:t>bir</a:t>
            </a:r>
            <a:r>
              <a:rPr lang="en" sz="2000" dirty="0">
                <a:solidFill>
                  <a:schemeClr val="tx1"/>
                </a:solidFill>
              </a:rPr>
              <a:t> </a:t>
            </a:r>
            <a:r>
              <a:rPr lang="en" sz="2000" dirty="0" err="1">
                <a:solidFill>
                  <a:schemeClr val="tx1"/>
                </a:solidFill>
              </a:rPr>
              <a:t>köşeler</a:t>
            </a:r>
            <a:r>
              <a:rPr lang="en" sz="2000" dirty="0">
                <a:solidFill>
                  <a:schemeClr val="tx1"/>
                </a:solidFill>
              </a:rPr>
              <a:t> </a:t>
            </a:r>
            <a:r>
              <a:rPr lang="en" sz="2000" dirty="0" err="1">
                <a:solidFill>
                  <a:schemeClr val="tx1"/>
                </a:solidFill>
              </a:rPr>
              <a:t>kümesi</a:t>
            </a:r>
            <a:r>
              <a:rPr lang="en" sz="2000" dirty="0">
                <a:solidFill>
                  <a:schemeClr val="tx1"/>
                </a:solidFill>
              </a:rPr>
              <a:t> </a:t>
            </a:r>
            <a:r>
              <a:rPr lang="en" sz="2000" dirty="0" err="1">
                <a:solidFill>
                  <a:schemeClr val="tx1"/>
                </a:solidFill>
              </a:rPr>
              <a:t>ve</a:t>
            </a:r>
            <a:r>
              <a:rPr lang="en" sz="2000" dirty="0">
                <a:solidFill>
                  <a:schemeClr val="tx1"/>
                </a:solidFill>
              </a:rPr>
              <a:t> </a:t>
            </a:r>
            <a:r>
              <a:rPr lang="en" sz="2000" dirty="0" err="1">
                <a:solidFill>
                  <a:schemeClr val="tx1"/>
                </a:solidFill>
              </a:rPr>
              <a:t>olarak</a:t>
            </a:r>
            <a:r>
              <a:rPr lang="en" sz="2000" dirty="0">
                <a:solidFill>
                  <a:schemeClr val="tx1"/>
                </a:solidFill>
              </a:rPr>
              <a:t> </a:t>
            </a:r>
            <a:r>
              <a:rPr lang="en" sz="2000" dirty="0" err="1">
                <a:solidFill>
                  <a:schemeClr val="tx1"/>
                </a:solidFill>
              </a:rPr>
              <a:t>adlandırılan</a:t>
            </a:r>
            <a:r>
              <a:rPr lang="en" sz="2000" dirty="0">
                <a:solidFill>
                  <a:schemeClr val="tx1"/>
                </a:solidFill>
              </a:rPr>
              <a:t> </a:t>
            </a:r>
            <a:r>
              <a:rPr lang="en" sz="2000" dirty="0" err="1">
                <a:solidFill>
                  <a:schemeClr val="tx1"/>
                </a:solidFill>
              </a:rPr>
              <a:t>bir</a:t>
            </a:r>
            <a:r>
              <a:rPr lang="en" sz="2000" dirty="0">
                <a:solidFill>
                  <a:schemeClr val="tx1"/>
                </a:solidFill>
              </a:rPr>
              <a:t> </a:t>
            </a:r>
            <a:r>
              <a:rPr lang="en" sz="2000" dirty="0" err="1">
                <a:solidFill>
                  <a:schemeClr val="tx1"/>
                </a:solidFill>
              </a:rPr>
              <a:t>kenarlar</a:t>
            </a:r>
            <a:r>
              <a:rPr lang="en" sz="2000" dirty="0">
                <a:solidFill>
                  <a:schemeClr val="tx1"/>
                </a:solidFill>
              </a:rPr>
              <a:t> </a:t>
            </a:r>
            <a:r>
              <a:rPr lang="en" sz="2000" dirty="0" err="1">
                <a:solidFill>
                  <a:schemeClr val="tx1"/>
                </a:solidFill>
              </a:rPr>
              <a:t>kümesi</a:t>
            </a:r>
            <a:r>
              <a:rPr lang="en" sz="2000" dirty="0">
                <a:solidFill>
                  <a:schemeClr val="tx1"/>
                </a:solidFill>
              </a:rPr>
              <a:t> </a:t>
            </a:r>
            <a:r>
              <a:rPr lang="en" sz="2000" dirty="0" err="1">
                <a:solidFill>
                  <a:schemeClr val="tx1"/>
                </a:solidFill>
              </a:rPr>
              <a:t>ile</a:t>
            </a:r>
            <a:r>
              <a:rPr lang="en" sz="2000" dirty="0">
                <a:solidFill>
                  <a:schemeClr val="tx1"/>
                </a:solidFill>
              </a:rPr>
              <a:t> </a:t>
            </a:r>
            <a:r>
              <a:rPr lang="en" sz="2000" dirty="0" err="1">
                <a:solidFill>
                  <a:schemeClr val="tx1"/>
                </a:solidFill>
              </a:rPr>
              <a:t>tanımlanır</a:t>
            </a:r>
            <a:r>
              <a:rPr lang="en" sz="2000" dirty="0">
                <a:solidFill>
                  <a:schemeClr val="tx1"/>
                </a:solidFill>
              </a:rPr>
              <a:t>.</a:t>
            </a:r>
            <a:endParaRPr lang="tr-TR" sz="2000">
              <a:solidFill>
                <a:schemeClr val="tx1"/>
              </a:solidFill>
            </a:endParaRPr>
          </a:p>
          <a:p>
            <a:r>
              <a:rPr lang="en" sz="2000" dirty="0">
                <a:solidFill>
                  <a:schemeClr val="tx1"/>
                </a:solidFill>
              </a:rPr>
              <a:t>E. Kenar </a:t>
            </a:r>
            <a:r>
              <a:rPr lang="en" sz="2000" err="1">
                <a:solidFill>
                  <a:schemeClr val="tx1"/>
                </a:solidFill>
              </a:rPr>
              <a:t>kümesi</a:t>
            </a:r>
            <a:r>
              <a:rPr lang="en" sz="2000" dirty="0">
                <a:solidFill>
                  <a:schemeClr val="tx1"/>
                </a:solidFill>
              </a:rPr>
              <a:t>, </a:t>
            </a:r>
            <a:r>
              <a:rPr lang="en" sz="2000" err="1">
                <a:solidFill>
                  <a:schemeClr val="tx1"/>
                </a:solidFill>
              </a:rPr>
              <a:t>E'nin</a:t>
            </a:r>
            <a:r>
              <a:rPr lang="en" sz="2000" dirty="0">
                <a:solidFill>
                  <a:schemeClr val="tx1"/>
                </a:solidFill>
              </a:rPr>
              <a:t> her </a:t>
            </a:r>
            <a:r>
              <a:rPr lang="en" sz="2000" err="1">
                <a:solidFill>
                  <a:schemeClr val="tx1"/>
                </a:solidFill>
              </a:rPr>
              <a:t>bir</a:t>
            </a:r>
            <a:r>
              <a:rPr lang="en" sz="2000" dirty="0">
                <a:solidFill>
                  <a:schemeClr val="tx1"/>
                </a:solidFill>
              </a:rPr>
              <a:t> </a:t>
            </a:r>
            <a:r>
              <a:rPr lang="en" sz="2000" err="1">
                <a:solidFill>
                  <a:schemeClr val="tx1"/>
                </a:solidFill>
              </a:rPr>
              <a:t>üyesinin</a:t>
            </a:r>
            <a:r>
              <a:rPr lang="en" sz="2000" dirty="0">
                <a:solidFill>
                  <a:schemeClr val="tx1"/>
                </a:solidFill>
              </a:rPr>
              <a:t> 2 </a:t>
            </a:r>
            <a:r>
              <a:rPr lang="en" sz="2000" err="1">
                <a:solidFill>
                  <a:schemeClr val="tx1"/>
                </a:solidFill>
              </a:rPr>
              <a:t>kardinaliteye</a:t>
            </a:r>
            <a:r>
              <a:rPr lang="en" sz="2000" dirty="0">
                <a:solidFill>
                  <a:schemeClr val="tx1"/>
                </a:solidFill>
              </a:rPr>
              <a:t> </a:t>
            </a:r>
            <a:r>
              <a:rPr lang="en" sz="2000" err="1">
                <a:solidFill>
                  <a:schemeClr val="tx1"/>
                </a:solidFill>
              </a:rPr>
              <a:t>sahip</a:t>
            </a:r>
            <a:r>
              <a:rPr lang="en" sz="2000" dirty="0">
                <a:solidFill>
                  <a:schemeClr val="tx1"/>
                </a:solidFill>
              </a:rPr>
              <a:t> </a:t>
            </a:r>
            <a:r>
              <a:rPr lang="en" sz="2000" err="1">
                <a:solidFill>
                  <a:schemeClr val="tx1"/>
                </a:solidFill>
              </a:rPr>
              <a:t>olduğu</a:t>
            </a:r>
            <a:r>
              <a:rPr lang="en" sz="2000" dirty="0">
                <a:solidFill>
                  <a:schemeClr val="tx1"/>
                </a:solidFill>
              </a:rPr>
              <a:t> </a:t>
            </a:r>
            <a:r>
              <a:rPr lang="en" sz="2000" err="1">
                <a:solidFill>
                  <a:schemeClr val="tx1"/>
                </a:solidFill>
              </a:rPr>
              <a:t>V'nin</a:t>
            </a:r>
            <a:r>
              <a:rPr lang="en" sz="2000" dirty="0">
                <a:solidFill>
                  <a:schemeClr val="tx1"/>
                </a:solidFill>
              </a:rPr>
              <a:t> alt </a:t>
            </a:r>
            <a:r>
              <a:rPr lang="en" sz="2000" err="1">
                <a:solidFill>
                  <a:schemeClr val="tx1"/>
                </a:solidFill>
              </a:rPr>
              <a:t>kümeleridir</a:t>
            </a:r>
            <a:r>
              <a:rPr lang="en" sz="2000" dirty="0">
                <a:solidFill>
                  <a:schemeClr val="tx1"/>
                </a:solidFill>
              </a:rPr>
              <a:t>. </a:t>
            </a:r>
            <a:r>
              <a:rPr lang="en" sz="2000" err="1">
                <a:solidFill>
                  <a:schemeClr val="tx1"/>
                </a:solidFill>
              </a:rPr>
              <a:t>İçinde</a:t>
            </a:r>
            <a:r>
              <a:rPr lang="en" sz="2000" dirty="0">
                <a:solidFill>
                  <a:schemeClr val="tx1"/>
                </a:solidFill>
              </a:rPr>
              <a:t> </a:t>
            </a:r>
            <a:r>
              <a:rPr lang="en" sz="2000" err="1">
                <a:solidFill>
                  <a:schemeClr val="tx1"/>
                </a:solidFill>
              </a:rPr>
              <a:t>diğer</a:t>
            </a:r>
            <a:r>
              <a:rPr lang="en" sz="2000" dirty="0">
                <a:solidFill>
                  <a:schemeClr val="tx1"/>
                </a:solidFill>
              </a:rPr>
              <a:t> </a:t>
            </a:r>
            <a:r>
              <a:rPr lang="en" sz="2000" err="1">
                <a:solidFill>
                  <a:schemeClr val="tx1"/>
                </a:solidFill>
              </a:rPr>
              <a:t>bir</a:t>
            </a:r>
            <a:r>
              <a:rPr lang="en" sz="2000" dirty="0">
                <a:solidFill>
                  <a:schemeClr val="tx1"/>
                </a:solidFill>
              </a:rPr>
              <a:t> </a:t>
            </a:r>
            <a:r>
              <a:rPr lang="en" sz="2000" err="1">
                <a:solidFill>
                  <a:schemeClr val="tx1"/>
                </a:solidFill>
              </a:rPr>
              <a:t>deyişle</a:t>
            </a:r>
            <a:r>
              <a:rPr lang="en" sz="2000" dirty="0">
                <a:solidFill>
                  <a:schemeClr val="tx1"/>
                </a:solidFill>
              </a:rPr>
              <a:t>, </a:t>
            </a:r>
            <a:r>
              <a:rPr lang="en" sz="2000" err="1">
                <a:solidFill>
                  <a:schemeClr val="tx1"/>
                </a:solidFill>
              </a:rPr>
              <a:t>kenarlar</a:t>
            </a:r>
            <a:r>
              <a:rPr lang="en" sz="2000" dirty="0">
                <a:solidFill>
                  <a:schemeClr val="tx1"/>
                </a:solidFill>
              </a:rPr>
              <a:t> </a:t>
            </a:r>
            <a:r>
              <a:rPr lang="en" sz="2000" err="1">
                <a:solidFill>
                  <a:schemeClr val="tx1"/>
                </a:solidFill>
              </a:rPr>
              <a:t>köşe</a:t>
            </a:r>
            <a:r>
              <a:rPr lang="en" sz="2000" dirty="0">
                <a:solidFill>
                  <a:schemeClr val="tx1"/>
                </a:solidFill>
              </a:rPr>
              <a:t> </a:t>
            </a:r>
            <a:r>
              <a:rPr lang="en" sz="2000" err="1">
                <a:solidFill>
                  <a:schemeClr val="tx1"/>
                </a:solidFill>
              </a:rPr>
              <a:t>çiftleri</a:t>
            </a:r>
            <a:r>
              <a:rPr lang="en" sz="2000" dirty="0">
                <a:solidFill>
                  <a:schemeClr val="tx1"/>
                </a:solidFill>
              </a:rPr>
              <a:t> </a:t>
            </a:r>
            <a:r>
              <a:rPr lang="en" sz="2000" err="1">
                <a:solidFill>
                  <a:schemeClr val="tx1"/>
                </a:solidFill>
              </a:rPr>
              <a:t>ile</a:t>
            </a:r>
            <a:r>
              <a:rPr lang="en" sz="2000" dirty="0">
                <a:solidFill>
                  <a:schemeClr val="tx1"/>
                </a:solidFill>
              </a:rPr>
              <a:t> </a:t>
            </a:r>
            <a:r>
              <a:rPr lang="en" sz="2000" err="1">
                <a:solidFill>
                  <a:schemeClr val="tx1"/>
                </a:solidFill>
              </a:rPr>
              <a:t>gösterilir</a:t>
            </a:r>
            <a:r>
              <a:rPr lang="en" sz="2000" dirty="0">
                <a:solidFill>
                  <a:schemeClr val="tx1"/>
                </a:solidFill>
              </a:rPr>
              <a:t>. </a:t>
            </a:r>
            <a:r>
              <a:rPr lang="en" sz="2000" err="1">
                <a:solidFill>
                  <a:schemeClr val="tx1"/>
                </a:solidFill>
              </a:rPr>
              <a:t>Şekil</a:t>
            </a:r>
            <a:r>
              <a:rPr lang="en" sz="2000" dirty="0">
                <a:solidFill>
                  <a:schemeClr val="tx1"/>
                </a:solidFill>
              </a:rPr>
              <a:t> </a:t>
            </a:r>
            <a:r>
              <a:rPr lang="en" sz="2000" b="1" dirty="0">
                <a:solidFill>
                  <a:schemeClr val="tx1"/>
                </a:solidFill>
                <a:highlight>
                  <a:srgbClr val="FF00FF"/>
                </a:highlight>
              </a:rPr>
              <a:t>7.1</a:t>
            </a:r>
            <a:r>
              <a:rPr lang="en" sz="2000" dirty="0">
                <a:solidFill>
                  <a:schemeClr val="tx1"/>
                </a:solidFill>
              </a:rPr>
              <a:t>'de </a:t>
            </a:r>
            <a:r>
              <a:rPr lang="en" sz="2000" err="1">
                <a:solidFill>
                  <a:schemeClr val="tx1"/>
                </a:solidFill>
              </a:rPr>
              <a:t>verilen</a:t>
            </a:r>
            <a:r>
              <a:rPr lang="en" sz="2000" dirty="0">
                <a:solidFill>
                  <a:schemeClr val="tx1"/>
                </a:solidFill>
              </a:rPr>
              <a:t> </a:t>
            </a:r>
            <a:r>
              <a:rPr lang="en" sz="2000" err="1">
                <a:solidFill>
                  <a:schemeClr val="tx1"/>
                </a:solidFill>
              </a:rPr>
              <a:t>basit</a:t>
            </a:r>
            <a:r>
              <a:rPr lang="en" sz="2000" dirty="0">
                <a:solidFill>
                  <a:schemeClr val="tx1"/>
                </a:solidFill>
              </a:rPr>
              <a:t>, </a:t>
            </a:r>
            <a:r>
              <a:rPr lang="en" sz="2000" err="1">
                <a:solidFill>
                  <a:schemeClr val="tx1"/>
                </a:solidFill>
              </a:rPr>
              <a:t>yönlendirilmemiş</a:t>
            </a:r>
            <a:r>
              <a:rPr lang="en" sz="2000" dirty="0">
                <a:solidFill>
                  <a:schemeClr val="tx1"/>
                </a:solidFill>
              </a:rPr>
              <a:t> </a:t>
            </a:r>
            <a:r>
              <a:rPr lang="en" sz="2000" err="1">
                <a:solidFill>
                  <a:schemeClr val="tx1"/>
                </a:solidFill>
              </a:rPr>
              <a:t>grafiği</a:t>
            </a:r>
            <a:r>
              <a:rPr lang="en" sz="2000" dirty="0">
                <a:solidFill>
                  <a:schemeClr val="tx1"/>
                </a:solidFill>
              </a:rPr>
              <a:t> </a:t>
            </a:r>
            <a:r>
              <a:rPr lang="en" sz="2000" err="1">
                <a:solidFill>
                  <a:schemeClr val="tx1"/>
                </a:solidFill>
              </a:rPr>
              <a:t>göz</a:t>
            </a:r>
            <a:r>
              <a:rPr lang="en" sz="2000" dirty="0">
                <a:solidFill>
                  <a:schemeClr val="tx1"/>
                </a:solidFill>
              </a:rPr>
              <a:t> </a:t>
            </a:r>
            <a:r>
              <a:rPr lang="en" sz="2000" err="1">
                <a:solidFill>
                  <a:schemeClr val="tx1"/>
                </a:solidFill>
              </a:rPr>
              <a:t>önünde</a:t>
            </a:r>
            <a:r>
              <a:rPr lang="en" sz="2000" dirty="0">
                <a:solidFill>
                  <a:schemeClr val="tx1"/>
                </a:solidFill>
              </a:rPr>
              <a:t> </a:t>
            </a:r>
            <a:r>
              <a:rPr lang="en" sz="2000" err="1">
                <a:solidFill>
                  <a:schemeClr val="tx1"/>
                </a:solidFill>
              </a:rPr>
              <a:t>bulundurun</a:t>
            </a:r>
            <a:r>
              <a:rPr lang="en" sz="2000" dirty="0">
                <a:solidFill>
                  <a:schemeClr val="tx1"/>
                </a:solidFill>
              </a:rPr>
              <a:t>. V = {0, 1, 2, 3, 4, 5, 6, 7, 8, 9, 10, 11, 12) </a:t>
            </a:r>
            <a:r>
              <a:rPr lang="en" sz="2000" err="1">
                <a:solidFill>
                  <a:schemeClr val="tx1"/>
                </a:solidFill>
              </a:rPr>
              <a:t>ve</a:t>
            </a:r>
            <a:r>
              <a:rPr lang="en" sz="2000" dirty="0">
                <a:solidFill>
                  <a:schemeClr val="tx1"/>
                </a:solidFill>
              </a:rPr>
              <a:t> E = {{0, 1},{0,3},{0, 10}, {1, 10},{1,4}, {2, 3}, {2, 8},{2, 6}, {3, 9},{5, 4},{5, 12},{5,7},{11, 12},{11, 10}, {9, 10}} </a:t>
            </a:r>
            <a:r>
              <a:rPr lang="en" sz="2000" err="1">
                <a:solidFill>
                  <a:schemeClr val="tx1"/>
                </a:solidFill>
              </a:rPr>
              <a:t>bu</a:t>
            </a:r>
            <a:r>
              <a:rPr lang="en" sz="2000" dirty="0">
                <a:solidFill>
                  <a:schemeClr val="tx1"/>
                </a:solidFill>
              </a:rPr>
              <a:t> </a:t>
            </a:r>
            <a:r>
              <a:rPr lang="en" sz="2000" err="1">
                <a:solidFill>
                  <a:schemeClr val="tx1"/>
                </a:solidFill>
              </a:rPr>
              <a:t>grafı</a:t>
            </a:r>
            <a:r>
              <a:rPr lang="en" sz="2000" dirty="0">
                <a:solidFill>
                  <a:schemeClr val="tx1"/>
                </a:solidFill>
              </a:rPr>
              <a:t> </a:t>
            </a:r>
            <a:r>
              <a:rPr lang="en" sz="2000" err="1">
                <a:solidFill>
                  <a:schemeClr val="tx1"/>
                </a:solidFill>
              </a:rPr>
              <a:t>tanımlar</a:t>
            </a:r>
            <a:r>
              <a:rPr lang="en" sz="2000" dirty="0">
                <a:solidFill>
                  <a:schemeClr val="tx1"/>
                </a:solidFill>
              </a:rPr>
              <a:t>. Her </a:t>
            </a:r>
            <a:r>
              <a:rPr lang="en" sz="2000" err="1">
                <a:solidFill>
                  <a:schemeClr val="tx1"/>
                </a:solidFill>
              </a:rPr>
              <a:t>kenarın</a:t>
            </a:r>
            <a:r>
              <a:rPr lang="en" sz="2000" dirty="0">
                <a:solidFill>
                  <a:schemeClr val="tx1"/>
                </a:solidFill>
              </a:rPr>
              <a:t> </a:t>
            </a:r>
            <a:r>
              <a:rPr lang="en" sz="2000" err="1">
                <a:solidFill>
                  <a:schemeClr val="tx1"/>
                </a:solidFill>
              </a:rPr>
              <a:t>kendisi</a:t>
            </a:r>
            <a:r>
              <a:rPr lang="en" sz="2000" dirty="0">
                <a:solidFill>
                  <a:schemeClr val="tx1"/>
                </a:solidFill>
              </a:rPr>
              <a:t> 2</a:t>
            </a:r>
          </a:p>
          <a:p>
            <a:r>
              <a:rPr lang="en" sz="2000" err="1">
                <a:solidFill>
                  <a:schemeClr val="tx1"/>
                </a:solidFill>
              </a:rPr>
              <a:t>kardinaliteli</a:t>
            </a:r>
            <a:r>
              <a:rPr lang="en" sz="2000" dirty="0">
                <a:solidFill>
                  <a:schemeClr val="tx1"/>
                </a:solidFill>
              </a:rPr>
              <a:t> </a:t>
            </a:r>
            <a:r>
              <a:rPr lang="en" sz="2000" err="1">
                <a:solidFill>
                  <a:schemeClr val="tx1"/>
                </a:solidFill>
              </a:rPr>
              <a:t>bir</a:t>
            </a:r>
            <a:r>
              <a:rPr lang="en" sz="2000" dirty="0">
                <a:solidFill>
                  <a:schemeClr val="tx1"/>
                </a:solidFill>
              </a:rPr>
              <a:t> </a:t>
            </a:r>
            <a:r>
              <a:rPr lang="en" sz="2000" err="1">
                <a:solidFill>
                  <a:schemeClr val="tx1"/>
                </a:solidFill>
              </a:rPr>
              <a:t>küme</a:t>
            </a:r>
            <a:r>
              <a:rPr lang="en" sz="2000" dirty="0">
                <a:solidFill>
                  <a:schemeClr val="tx1"/>
                </a:solidFill>
              </a:rPr>
              <a:t> </a:t>
            </a:r>
            <a:r>
              <a:rPr lang="en" sz="2000" err="1">
                <a:solidFill>
                  <a:schemeClr val="tx1"/>
                </a:solidFill>
              </a:rPr>
              <a:t>olduğundan</a:t>
            </a:r>
            <a:r>
              <a:rPr lang="en" sz="2000" dirty="0">
                <a:solidFill>
                  <a:schemeClr val="tx1"/>
                </a:solidFill>
              </a:rPr>
              <a:t>, her </a:t>
            </a:r>
            <a:r>
              <a:rPr lang="en" sz="2000" err="1">
                <a:solidFill>
                  <a:schemeClr val="tx1"/>
                </a:solidFill>
              </a:rPr>
              <a:t>kenar</a:t>
            </a:r>
            <a:r>
              <a:rPr lang="en" sz="2000" dirty="0">
                <a:solidFill>
                  <a:schemeClr val="tx1"/>
                </a:solidFill>
              </a:rPr>
              <a:t> </a:t>
            </a:r>
            <a:r>
              <a:rPr lang="en" sz="2000" err="1">
                <a:solidFill>
                  <a:schemeClr val="tx1"/>
                </a:solidFill>
              </a:rPr>
              <a:t>kümesindeki</a:t>
            </a:r>
            <a:r>
              <a:rPr lang="en" sz="2000" dirty="0">
                <a:solidFill>
                  <a:schemeClr val="tx1"/>
                </a:solidFill>
              </a:rPr>
              <a:t> </a:t>
            </a:r>
            <a:r>
              <a:rPr lang="en" sz="2000" err="1">
                <a:solidFill>
                  <a:schemeClr val="tx1"/>
                </a:solidFill>
              </a:rPr>
              <a:t>köşelerin</a:t>
            </a:r>
            <a:r>
              <a:rPr lang="en" sz="2000" dirty="0">
                <a:solidFill>
                  <a:schemeClr val="tx1"/>
                </a:solidFill>
              </a:rPr>
              <a:t> </a:t>
            </a:r>
            <a:r>
              <a:rPr lang="en" sz="2000" err="1">
                <a:solidFill>
                  <a:schemeClr val="tx1"/>
                </a:solidFill>
              </a:rPr>
              <a:t>sırası</a:t>
            </a:r>
            <a:r>
              <a:rPr lang="en" sz="2000" dirty="0">
                <a:solidFill>
                  <a:schemeClr val="tx1"/>
                </a:solidFill>
              </a:rPr>
              <a:t> </a:t>
            </a:r>
            <a:r>
              <a:rPr lang="en" sz="2000" err="1">
                <a:solidFill>
                  <a:schemeClr val="tx1"/>
                </a:solidFill>
              </a:rPr>
              <a:t>önemli</a:t>
            </a:r>
            <a:endParaRPr lang="en" sz="2000">
              <a:solidFill>
                <a:schemeClr val="tx1"/>
              </a:solidFill>
            </a:endParaRPr>
          </a:p>
          <a:p>
            <a:r>
              <a:rPr lang="en" sz="2000" err="1">
                <a:solidFill>
                  <a:schemeClr val="tx1"/>
                </a:solidFill>
              </a:rPr>
              <a:t>değildir</a:t>
            </a:r>
            <a:r>
              <a:rPr lang="en" sz="2000" dirty="0">
                <a:solidFill>
                  <a:schemeClr val="tx1"/>
                </a:solidFill>
              </a:rPr>
              <a:t>. </a:t>
            </a:r>
          </a:p>
        </p:txBody>
      </p:sp>
    </p:spTree>
    <p:extLst>
      <p:ext uri="{BB962C8B-B14F-4D97-AF65-F5344CB8AC3E}">
        <p14:creationId xmlns:p14="http://schemas.microsoft.com/office/powerpoint/2010/main" val="2053195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 Başlık 1">
            <a:extLst>
              <a:ext uri="{FF2B5EF4-FFF2-40B4-BE49-F238E27FC236}">
                <a16:creationId xmlns:a16="http://schemas.microsoft.com/office/drawing/2014/main" id="{1C2770C1-C37D-F71D-E678-E8967EA606AD}"/>
              </a:ext>
            </a:extLst>
          </p:cNvPr>
          <p:cNvSpPr>
            <a:spLocks noGrp="1"/>
          </p:cNvSpPr>
          <p:nvPr>
            <p:ph type="subTitle" idx="1"/>
          </p:nvPr>
        </p:nvSpPr>
        <p:spPr>
          <a:xfrm>
            <a:off x="7397350" y="5542150"/>
            <a:ext cx="5265800" cy="1124300"/>
          </a:xfrm>
        </p:spPr>
        <p:txBody>
          <a:bodyPr/>
          <a:lstStyle/>
          <a:p>
            <a:pPr algn="ctr"/>
            <a:r>
              <a:rPr lang="tr-TR" sz="2800" b="1" dirty="0">
                <a:solidFill>
                  <a:schemeClr val="accent2"/>
                </a:solidFill>
              </a:rPr>
              <a:t>7.2</a:t>
            </a:r>
          </a:p>
          <a:p>
            <a:pPr algn="ctr"/>
            <a:r>
              <a:rPr lang="tr-TR" sz="2800" b="1" dirty="0">
                <a:solidFill>
                  <a:srgbClr val="BA94E9"/>
                </a:solidFill>
              </a:rPr>
              <a:t>Grafik Gösterimi</a:t>
            </a:r>
          </a:p>
        </p:txBody>
      </p:sp>
      <p:sp>
        <p:nvSpPr>
          <p:cNvPr id="6" name="Google Shape;419;p26">
            <a:extLst>
              <a:ext uri="{FF2B5EF4-FFF2-40B4-BE49-F238E27FC236}">
                <a16:creationId xmlns:a16="http://schemas.microsoft.com/office/drawing/2014/main" id="{839DD7A6-3D82-33D1-F20D-977B4E4110EB}"/>
              </a:ext>
            </a:extLst>
          </p:cNvPr>
          <p:cNvSpPr txBox="1">
            <a:spLocks/>
          </p:cNvSpPr>
          <p:nvPr/>
        </p:nvSpPr>
        <p:spPr>
          <a:xfrm>
            <a:off x="807536" y="866969"/>
            <a:ext cx="10604079" cy="521061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200" dirty="0" err="1">
                <a:solidFill>
                  <a:schemeClr val="tx1"/>
                </a:solidFill>
              </a:rPr>
              <a:t>Örneğin</a:t>
            </a:r>
            <a:r>
              <a:rPr lang="en" sz="2200" dirty="0">
                <a:solidFill>
                  <a:schemeClr val="tx1"/>
                </a:solidFill>
              </a:rPr>
              <a:t>,</a:t>
            </a:r>
            <a:endParaRPr lang="tr-TR" sz="2200" dirty="0">
              <a:solidFill>
                <a:schemeClr val="tx1"/>
              </a:solidFill>
            </a:endParaRPr>
          </a:p>
          <a:p>
            <a:r>
              <a:rPr lang="en" sz="2200" dirty="0">
                <a:solidFill>
                  <a:schemeClr val="tx1"/>
                </a:solidFill>
              </a:rPr>
              <a:t>{1,4}, {4, 1} </a:t>
            </a:r>
            <a:r>
              <a:rPr lang="en" sz="2200" dirty="0" err="1">
                <a:solidFill>
                  <a:schemeClr val="tx1"/>
                </a:solidFill>
              </a:rPr>
              <a:t>ile</a:t>
            </a:r>
            <a:r>
              <a:rPr lang="en" sz="2200" dirty="0">
                <a:solidFill>
                  <a:schemeClr val="tx1"/>
                </a:solidFill>
              </a:rPr>
              <a:t> </a:t>
            </a:r>
            <a:r>
              <a:rPr lang="en" sz="2200" dirty="0" err="1">
                <a:solidFill>
                  <a:schemeClr val="tx1"/>
                </a:solidFill>
              </a:rPr>
              <a:t>aynı</a:t>
            </a:r>
            <a:r>
              <a:rPr lang="en" sz="2200" dirty="0">
                <a:solidFill>
                  <a:schemeClr val="tx1"/>
                </a:solidFill>
              </a:rPr>
              <a:t> </a:t>
            </a:r>
            <a:r>
              <a:rPr lang="en" sz="2200" dirty="0" err="1">
                <a:solidFill>
                  <a:schemeClr val="tx1"/>
                </a:solidFill>
              </a:rPr>
              <a:t>kenardır</a:t>
            </a:r>
            <a:r>
              <a:rPr lang="en" sz="2200" dirty="0">
                <a:solidFill>
                  <a:schemeClr val="tx1"/>
                </a:solidFill>
              </a:rPr>
              <a:t>.</a:t>
            </a:r>
          </a:p>
          <a:p>
            <a:r>
              <a:rPr lang="en" sz="2200" err="1">
                <a:solidFill>
                  <a:schemeClr val="tx1"/>
                </a:solidFill>
              </a:rPr>
              <a:t>Birçok</a:t>
            </a:r>
            <a:r>
              <a:rPr lang="en" sz="2200" dirty="0">
                <a:solidFill>
                  <a:schemeClr val="tx1"/>
                </a:solidFill>
              </a:rPr>
              <a:t> problem </a:t>
            </a:r>
            <a:r>
              <a:rPr lang="en" sz="2200" err="1">
                <a:solidFill>
                  <a:schemeClr val="tx1"/>
                </a:solidFill>
              </a:rPr>
              <a:t>bir</a:t>
            </a:r>
            <a:r>
              <a:rPr lang="en" sz="2200" dirty="0">
                <a:solidFill>
                  <a:schemeClr val="tx1"/>
                </a:solidFill>
              </a:rPr>
              <a:t> </a:t>
            </a:r>
            <a:r>
              <a:rPr lang="en" sz="2200" err="1">
                <a:solidFill>
                  <a:schemeClr val="tx1"/>
                </a:solidFill>
              </a:rPr>
              <a:t>grafik</a:t>
            </a:r>
            <a:r>
              <a:rPr lang="en" sz="2200" dirty="0">
                <a:solidFill>
                  <a:schemeClr val="tx1"/>
                </a:solidFill>
              </a:rPr>
              <a:t> </a:t>
            </a:r>
            <a:r>
              <a:rPr lang="en" sz="2200" err="1">
                <a:solidFill>
                  <a:schemeClr val="tx1"/>
                </a:solidFill>
              </a:rPr>
              <a:t>cinsinden</a:t>
            </a:r>
            <a:r>
              <a:rPr lang="en" sz="2200" dirty="0">
                <a:solidFill>
                  <a:schemeClr val="tx1"/>
                </a:solidFill>
              </a:rPr>
              <a:t> </a:t>
            </a:r>
            <a:r>
              <a:rPr lang="en" sz="2200" err="1">
                <a:solidFill>
                  <a:schemeClr val="tx1"/>
                </a:solidFill>
              </a:rPr>
              <a:t>formüle</a:t>
            </a:r>
            <a:r>
              <a:rPr lang="en" sz="2200" dirty="0">
                <a:solidFill>
                  <a:schemeClr val="tx1"/>
                </a:solidFill>
              </a:rPr>
              <a:t> </a:t>
            </a:r>
            <a:r>
              <a:rPr lang="en" sz="2200" err="1">
                <a:solidFill>
                  <a:schemeClr val="tx1"/>
                </a:solidFill>
              </a:rPr>
              <a:t>edilebilir</a:t>
            </a:r>
            <a:r>
              <a:rPr lang="en" sz="2200" dirty="0">
                <a:solidFill>
                  <a:schemeClr val="tx1"/>
                </a:solidFill>
              </a:rPr>
              <a:t>. </a:t>
            </a:r>
            <a:r>
              <a:rPr lang="en" sz="2200" err="1">
                <a:solidFill>
                  <a:schemeClr val="tx1"/>
                </a:solidFill>
              </a:rPr>
              <a:t>Örneğin</a:t>
            </a:r>
            <a:r>
              <a:rPr lang="en" sz="2200" dirty="0">
                <a:solidFill>
                  <a:schemeClr val="tx1"/>
                </a:solidFill>
              </a:rPr>
              <a:t>, </a:t>
            </a:r>
            <a:r>
              <a:rPr lang="en" sz="2200" err="1">
                <a:solidFill>
                  <a:schemeClr val="tx1"/>
                </a:solidFill>
              </a:rPr>
              <a:t>bir</a:t>
            </a:r>
            <a:r>
              <a:rPr lang="en" sz="2200" dirty="0">
                <a:solidFill>
                  <a:schemeClr val="tx1"/>
                </a:solidFill>
              </a:rPr>
              <a:t> </a:t>
            </a:r>
            <a:r>
              <a:rPr lang="en" sz="2200" err="1">
                <a:solidFill>
                  <a:schemeClr val="tx1"/>
                </a:solidFill>
              </a:rPr>
              <a:t>sınırı</a:t>
            </a:r>
            <a:r>
              <a:rPr lang="en" sz="2200" dirty="0">
                <a:solidFill>
                  <a:schemeClr val="tx1"/>
                </a:solidFill>
              </a:rPr>
              <a:t> </a:t>
            </a:r>
            <a:r>
              <a:rPr lang="en" sz="2200" err="1">
                <a:solidFill>
                  <a:schemeClr val="tx1"/>
                </a:solidFill>
              </a:rPr>
              <a:t>paylaşan</a:t>
            </a:r>
            <a:r>
              <a:rPr lang="en" sz="2200" dirty="0">
                <a:solidFill>
                  <a:schemeClr val="tx1"/>
                </a:solidFill>
              </a:rPr>
              <a:t> </a:t>
            </a:r>
            <a:r>
              <a:rPr lang="en" sz="2200" err="1">
                <a:solidFill>
                  <a:schemeClr val="tx1"/>
                </a:solidFill>
              </a:rPr>
              <a:t>iki</a:t>
            </a:r>
            <a:r>
              <a:rPr lang="en" sz="2200" dirty="0">
                <a:solidFill>
                  <a:schemeClr val="tx1"/>
                </a:solidFill>
              </a:rPr>
              <a:t> </a:t>
            </a:r>
            <a:r>
              <a:rPr lang="en" sz="2200" err="1">
                <a:solidFill>
                  <a:schemeClr val="tx1"/>
                </a:solidFill>
              </a:rPr>
              <a:t>ülke</a:t>
            </a:r>
            <a:r>
              <a:rPr lang="en" sz="2200" dirty="0">
                <a:solidFill>
                  <a:schemeClr val="tx1"/>
                </a:solidFill>
              </a:rPr>
              <a:t> </a:t>
            </a:r>
            <a:r>
              <a:rPr lang="en" sz="2200" err="1">
                <a:solidFill>
                  <a:schemeClr val="tx1"/>
                </a:solidFill>
              </a:rPr>
              <a:t>aynı</a:t>
            </a:r>
            <a:r>
              <a:rPr lang="en" sz="2200" dirty="0">
                <a:solidFill>
                  <a:schemeClr val="tx1"/>
                </a:solidFill>
              </a:rPr>
              <a:t> </a:t>
            </a:r>
            <a:r>
              <a:rPr lang="en" sz="2200" err="1">
                <a:solidFill>
                  <a:schemeClr val="tx1"/>
                </a:solidFill>
              </a:rPr>
              <a:t>renkte</a:t>
            </a:r>
            <a:r>
              <a:rPr lang="en" sz="2200" dirty="0">
                <a:solidFill>
                  <a:schemeClr val="tx1"/>
                </a:solidFill>
              </a:rPr>
              <a:t> </a:t>
            </a:r>
            <a:r>
              <a:rPr lang="en" sz="2200" err="1">
                <a:solidFill>
                  <a:schemeClr val="tx1"/>
                </a:solidFill>
              </a:rPr>
              <a:t>olmayacak</a:t>
            </a:r>
            <a:r>
              <a:rPr lang="en" sz="2200" dirty="0">
                <a:solidFill>
                  <a:schemeClr val="tx1"/>
                </a:solidFill>
              </a:rPr>
              <a:t> </a:t>
            </a:r>
            <a:r>
              <a:rPr lang="en" sz="2200" err="1">
                <a:solidFill>
                  <a:schemeClr val="tx1"/>
                </a:solidFill>
              </a:rPr>
              <a:t>şekilde</a:t>
            </a:r>
            <a:r>
              <a:rPr lang="en" sz="2200" dirty="0">
                <a:solidFill>
                  <a:schemeClr val="tx1"/>
                </a:solidFill>
              </a:rPr>
              <a:t> </a:t>
            </a:r>
            <a:r>
              <a:rPr lang="en" sz="2200" err="1">
                <a:solidFill>
                  <a:schemeClr val="tx1"/>
                </a:solidFill>
              </a:rPr>
              <a:t>bir</a:t>
            </a:r>
            <a:r>
              <a:rPr lang="en" sz="2200" dirty="0">
                <a:solidFill>
                  <a:schemeClr val="tx1"/>
                </a:solidFill>
              </a:rPr>
              <a:t> </a:t>
            </a:r>
            <a:r>
              <a:rPr lang="en" sz="2200" err="1">
                <a:solidFill>
                  <a:schemeClr val="tx1"/>
                </a:solidFill>
              </a:rPr>
              <a:t>haritayı</a:t>
            </a:r>
            <a:r>
              <a:rPr lang="en" sz="2200" dirty="0">
                <a:solidFill>
                  <a:schemeClr val="tx1"/>
                </a:solidFill>
              </a:rPr>
              <a:t> </a:t>
            </a:r>
            <a:r>
              <a:rPr lang="en" sz="2200" err="1">
                <a:solidFill>
                  <a:schemeClr val="tx1"/>
                </a:solidFill>
              </a:rPr>
              <a:t>renklendirmek</a:t>
            </a:r>
            <a:r>
              <a:rPr lang="en" sz="2200" dirty="0">
                <a:solidFill>
                  <a:schemeClr val="tx1"/>
                </a:solidFill>
              </a:rPr>
              <a:t> </a:t>
            </a:r>
            <a:r>
              <a:rPr lang="en" sz="2200" err="1">
                <a:solidFill>
                  <a:schemeClr val="tx1"/>
                </a:solidFill>
              </a:rPr>
              <a:t>için</a:t>
            </a:r>
            <a:r>
              <a:rPr lang="en" sz="2200" dirty="0">
                <a:solidFill>
                  <a:schemeClr val="tx1"/>
                </a:solidFill>
              </a:rPr>
              <a:t> </a:t>
            </a:r>
            <a:r>
              <a:rPr lang="en" sz="2200" err="1">
                <a:solidFill>
                  <a:schemeClr val="tx1"/>
                </a:solidFill>
              </a:rPr>
              <a:t>kaç</a:t>
            </a:r>
            <a:r>
              <a:rPr lang="en" sz="2200" dirty="0">
                <a:solidFill>
                  <a:schemeClr val="tx1"/>
                </a:solidFill>
              </a:rPr>
              <a:t> </a:t>
            </a:r>
            <a:r>
              <a:rPr lang="en" sz="2200" err="1">
                <a:solidFill>
                  <a:schemeClr val="tx1"/>
                </a:solidFill>
              </a:rPr>
              <a:t>renk</a:t>
            </a:r>
            <a:r>
              <a:rPr lang="en" sz="2200" dirty="0">
                <a:solidFill>
                  <a:schemeClr val="tx1"/>
                </a:solidFill>
              </a:rPr>
              <a:t> </a:t>
            </a:r>
            <a:r>
              <a:rPr lang="en" sz="2200" err="1">
                <a:solidFill>
                  <a:schemeClr val="tx1"/>
                </a:solidFill>
              </a:rPr>
              <a:t>gerektiğini</a:t>
            </a:r>
            <a:r>
              <a:rPr lang="en" sz="2200" dirty="0">
                <a:solidFill>
                  <a:schemeClr val="tx1"/>
                </a:solidFill>
              </a:rPr>
              <a:t> </a:t>
            </a:r>
            <a:r>
              <a:rPr lang="en" sz="2200" err="1">
                <a:solidFill>
                  <a:schemeClr val="tx1"/>
                </a:solidFill>
              </a:rPr>
              <a:t>sorabiliriz</a:t>
            </a:r>
            <a:r>
              <a:rPr lang="en" sz="2200" dirty="0">
                <a:solidFill>
                  <a:schemeClr val="tx1"/>
                </a:solidFill>
              </a:rPr>
              <a:t>. Bu </a:t>
            </a:r>
            <a:r>
              <a:rPr lang="en" sz="2200" err="1">
                <a:solidFill>
                  <a:schemeClr val="tx1"/>
                </a:solidFill>
              </a:rPr>
              <a:t>problemde</a:t>
            </a:r>
            <a:r>
              <a:rPr lang="en" sz="2200" dirty="0">
                <a:solidFill>
                  <a:schemeClr val="tx1"/>
                </a:solidFill>
              </a:rPr>
              <a:t> </a:t>
            </a:r>
            <a:r>
              <a:rPr lang="en" sz="2200" err="1">
                <a:solidFill>
                  <a:schemeClr val="tx1"/>
                </a:solidFill>
              </a:rPr>
              <a:t>Şekil</a:t>
            </a:r>
            <a:r>
              <a:rPr lang="en" sz="2200" dirty="0">
                <a:solidFill>
                  <a:schemeClr val="tx1"/>
                </a:solidFill>
              </a:rPr>
              <a:t> </a:t>
            </a:r>
            <a:r>
              <a:rPr lang="en" sz="2200" b="1" dirty="0">
                <a:solidFill>
                  <a:schemeClr val="tx1"/>
                </a:solidFill>
                <a:highlight>
                  <a:srgbClr val="FF00FF"/>
                </a:highlight>
              </a:rPr>
              <a:t>7.1</a:t>
            </a:r>
            <a:r>
              <a:rPr lang="en" sz="2200" dirty="0">
                <a:solidFill>
                  <a:schemeClr val="tx1"/>
                </a:solidFill>
              </a:rPr>
              <a:t>'deki </a:t>
            </a:r>
            <a:r>
              <a:rPr lang="en" sz="2200" err="1">
                <a:solidFill>
                  <a:schemeClr val="tx1"/>
                </a:solidFill>
              </a:rPr>
              <a:t>köşeler</a:t>
            </a:r>
            <a:r>
              <a:rPr lang="en" sz="2200" dirty="0">
                <a:solidFill>
                  <a:schemeClr val="tx1"/>
                </a:solidFill>
              </a:rPr>
              <a:t> </a:t>
            </a:r>
            <a:r>
              <a:rPr lang="en" sz="2200" err="1">
                <a:solidFill>
                  <a:schemeClr val="tx1"/>
                </a:solidFill>
              </a:rPr>
              <a:t>ülkeleri</a:t>
            </a:r>
            <a:r>
              <a:rPr lang="en" sz="2200" dirty="0">
                <a:solidFill>
                  <a:schemeClr val="tx1"/>
                </a:solidFill>
              </a:rPr>
              <a:t> </a:t>
            </a:r>
            <a:r>
              <a:rPr lang="en" sz="2200" err="1">
                <a:solidFill>
                  <a:schemeClr val="tx1"/>
                </a:solidFill>
              </a:rPr>
              <a:t>temsil</a:t>
            </a:r>
            <a:r>
              <a:rPr lang="en" sz="2200" dirty="0">
                <a:solidFill>
                  <a:schemeClr val="tx1"/>
                </a:solidFill>
              </a:rPr>
              <a:t> </a:t>
            </a:r>
            <a:r>
              <a:rPr lang="en" sz="2200" err="1">
                <a:solidFill>
                  <a:schemeClr val="tx1"/>
                </a:solidFill>
              </a:rPr>
              <a:t>eder</a:t>
            </a:r>
            <a:r>
              <a:rPr lang="en" sz="2200" dirty="0">
                <a:solidFill>
                  <a:schemeClr val="tx1"/>
                </a:solidFill>
              </a:rPr>
              <a:t> </a:t>
            </a:r>
            <a:r>
              <a:rPr lang="en" sz="2200" err="1">
                <a:solidFill>
                  <a:schemeClr val="tx1"/>
                </a:solidFill>
              </a:rPr>
              <a:t>ve</a:t>
            </a:r>
            <a:r>
              <a:rPr lang="en" sz="2200" dirty="0">
                <a:solidFill>
                  <a:schemeClr val="tx1"/>
                </a:solidFill>
              </a:rPr>
              <a:t> </a:t>
            </a:r>
            <a:r>
              <a:rPr lang="en" sz="2200" err="1">
                <a:solidFill>
                  <a:schemeClr val="tx1"/>
                </a:solidFill>
              </a:rPr>
              <a:t>bir</a:t>
            </a:r>
            <a:r>
              <a:rPr lang="en" sz="2200" dirty="0">
                <a:solidFill>
                  <a:schemeClr val="tx1"/>
                </a:solidFill>
              </a:rPr>
              <a:t> </a:t>
            </a:r>
            <a:r>
              <a:rPr lang="en" sz="2200" err="1">
                <a:solidFill>
                  <a:schemeClr val="tx1"/>
                </a:solidFill>
              </a:rPr>
              <a:t>sınırı</a:t>
            </a:r>
            <a:r>
              <a:rPr lang="en" sz="2200" dirty="0">
                <a:solidFill>
                  <a:schemeClr val="tx1"/>
                </a:solidFill>
              </a:rPr>
              <a:t> </a:t>
            </a:r>
            <a:r>
              <a:rPr lang="en" sz="2200" err="1">
                <a:solidFill>
                  <a:schemeClr val="tx1"/>
                </a:solidFill>
              </a:rPr>
              <a:t>paylaşan</a:t>
            </a:r>
            <a:r>
              <a:rPr lang="en" sz="2200" dirty="0">
                <a:solidFill>
                  <a:schemeClr val="tx1"/>
                </a:solidFill>
              </a:rPr>
              <a:t> </a:t>
            </a:r>
            <a:r>
              <a:rPr lang="en" sz="2200" err="1">
                <a:solidFill>
                  <a:schemeClr val="tx1"/>
                </a:solidFill>
              </a:rPr>
              <a:t>iki</a:t>
            </a:r>
            <a:r>
              <a:rPr lang="en" sz="2200" dirty="0">
                <a:solidFill>
                  <a:schemeClr val="tx1"/>
                </a:solidFill>
              </a:rPr>
              <a:t> </a:t>
            </a:r>
            <a:r>
              <a:rPr lang="en" sz="2200" err="1">
                <a:solidFill>
                  <a:schemeClr val="tx1"/>
                </a:solidFill>
              </a:rPr>
              <a:t>ülke</a:t>
            </a:r>
            <a:r>
              <a:rPr lang="en" sz="2200" dirty="0">
                <a:solidFill>
                  <a:schemeClr val="tx1"/>
                </a:solidFill>
              </a:rPr>
              <a:t> </a:t>
            </a:r>
            <a:r>
              <a:rPr lang="en" sz="2200" err="1">
                <a:solidFill>
                  <a:schemeClr val="tx1"/>
                </a:solidFill>
              </a:rPr>
              <a:t>arasında</a:t>
            </a:r>
            <a:r>
              <a:rPr lang="en" sz="2200" dirty="0">
                <a:solidFill>
                  <a:schemeClr val="tx1"/>
                </a:solidFill>
              </a:rPr>
              <a:t> </a:t>
            </a:r>
            <a:r>
              <a:rPr lang="en" sz="2200" err="1">
                <a:solidFill>
                  <a:schemeClr val="tx1"/>
                </a:solidFill>
              </a:rPr>
              <a:t>bir</a:t>
            </a:r>
            <a:r>
              <a:rPr lang="en" sz="2200" dirty="0">
                <a:solidFill>
                  <a:schemeClr val="tx1"/>
                </a:solidFill>
              </a:rPr>
              <a:t> </a:t>
            </a:r>
            <a:r>
              <a:rPr lang="en" sz="2200" err="1">
                <a:solidFill>
                  <a:schemeClr val="tx1"/>
                </a:solidFill>
              </a:rPr>
              <a:t>kenar</a:t>
            </a:r>
            <a:r>
              <a:rPr lang="en" sz="2200" dirty="0">
                <a:solidFill>
                  <a:schemeClr val="tx1"/>
                </a:solidFill>
              </a:rPr>
              <a:t> </a:t>
            </a:r>
            <a:r>
              <a:rPr lang="en" sz="2200" err="1">
                <a:solidFill>
                  <a:schemeClr val="tx1"/>
                </a:solidFill>
              </a:rPr>
              <a:t>bulunur</a:t>
            </a:r>
            <a:r>
              <a:rPr lang="en" sz="2200" dirty="0">
                <a:solidFill>
                  <a:schemeClr val="tx1"/>
                </a:solidFill>
              </a:rPr>
              <a:t>. Bu </a:t>
            </a:r>
            <a:r>
              <a:rPr lang="en" sz="2200" err="1">
                <a:solidFill>
                  <a:schemeClr val="tx1"/>
                </a:solidFill>
              </a:rPr>
              <a:t>durumda</a:t>
            </a:r>
            <a:r>
              <a:rPr lang="en" sz="2200" dirty="0">
                <a:solidFill>
                  <a:schemeClr val="tx1"/>
                </a:solidFill>
              </a:rPr>
              <a:t> problem, </a:t>
            </a:r>
            <a:r>
              <a:rPr lang="en" sz="2200" err="1">
                <a:solidFill>
                  <a:schemeClr val="tx1"/>
                </a:solidFill>
              </a:rPr>
              <a:t>bir</a:t>
            </a:r>
            <a:r>
              <a:rPr lang="en" sz="2200" dirty="0">
                <a:solidFill>
                  <a:schemeClr val="tx1"/>
                </a:solidFill>
              </a:rPr>
              <a:t> </a:t>
            </a:r>
            <a:r>
              <a:rPr lang="en" sz="2200" err="1">
                <a:solidFill>
                  <a:schemeClr val="tx1"/>
                </a:solidFill>
              </a:rPr>
              <a:t>kenarı</a:t>
            </a:r>
            <a:r>
              <a:rPr lang="en" sz="2200" dirty="0">
                <a:solidFill>
                  <a:schemeClr val="tx1"/>
                </a:solidFill>
              </a:rPr>
              <a:t> </a:t>
            </a:r>
            <a:r>
              <a:rPr lang="en" sz="2200" err="1">
                <a:solidFill>
                  <a:schemeClr val="tx1"/>
                </a:solidFill>
              </a:rPr>
              <a:t>paylaşan</a:t>
            </a:r>
            <a:r>
              <a:rPr lang="en" sz="2200" dirty="0">
                <a:solidFill>
                  <a:schemeClr val="tx1"/>
                </a:solidFill>
              </a:rPr>
              <a:t> </a:t>
            </a:r>
            <a:r>
              <a:rPr lang="en" sz="2200" err="1">
                <a:solidFill>
                  <a:schemeClr val="tx1"/>
                </a:solidFill>
              </a:rPr>
              <a:t>iki</a:t>
            </a:r>
            <a:r>
              <a:rPr lang="en" sz="2200" dirty="0">
                <a:solidFill>
                  <a:schemeClr val="tx1"/>
                </a:solidFill>
              </a:rPr>
              <a:t> </a:t>
            </a:r>
            <a:r>
              <a:rPr lang="en" sz="2200" err="1">
                <a:solidFill>
                  <a:schemeClr val="tx1"/>
                </a:solidFill>
              </a:rPr>
              <a:t>köşe</a:t>
            </a:r>
            <a:r>
              <a:rPr lang="en" sz="2200" dirty="0">
                <a:solidFill>
                  <a:schemeClr val="tx1"/>
                </a:solidFill>
              </a:rPr>
              <a:t> </a:t>
            </a:r>
            <a:r>
              <a:rPr lang="en" sz="2200" err="1">
                <a:solidFill>
                  <a:schemeClr val="tx1"/>
                </a:solidFill>
              </a:rPr>
              <a:t>aynı</a:t>
            </a:r>
            <a:r>
              <a:rPr lang="en" sz="2200" dirty="0">
                <a:solidFill>
                  <a:schemeClr val="tx1"/>
                </a:solidFill>
              </a:rPr>
              <a:t> </a:t>
            </a:r>
            <a:r>
              <a:rPr lang="en" sz="2200" err="1">
                <a:solidFill>
                  <a:schemeClr val="tx1"/>
                </a:solidFill>
              </a:rPr>
              <a:t>renge</a:t>
            </a:r>
            <a:r>
              <a:rPr lang="en" sz="2200" dirty="0">
                <a:solidFill>
                  <a:schemeClr val="tx1"/>
                </a:solidFill>
              </a:rPr>
              <a:t> </a:t>
            </a:r>
            <a:r>
              <a:rPr lang="en" sz="2200" err="1">
                <a:solidFill>
                  <a:schemeClr val="tx1"/>
                </a:solidFill>
              </a:rPr>
              <a:t>sahip</a:t>
            </a:r>
            <a:r>
              <a:rPr lang="en" sz="2200" dirty="0">
                <a:solidFill>
                  <a:schemeClr val="tx1"/>
                </a:solidFill>
              </a:rPr>
              <a:t> </a:t>
            </a:r>
            <a:r>
              <a:rPr lang="en" sz="2200" err="1">
                <a:solidFill>
                  <a:schemeClr val="tx1"/>
                </a:solidFill>
              </a:rPr>
              <a:t>olmayacak</a:t>
            </a:r>
            <a:r>
              <a:rPr lang="en" sz="2200" dirty="0">
                <a:solidFill>
                  <a:schemeClr val="tx1"/>
                </a:solidFill>
              </a:rPr>
              <a:t> </a:t>
            </a:r>
            <a:r>
              <a:rPr lang="en" sz="2200" err="1">
                <a:solidFill>
                  <a:schemeClr val="tx1"/>
                </a:solidFill>
              </a:rPr>
              <a:t>şekilde</a:t>
            </a:r>
            <a:r>
              <a:rPr lang="en" sz="2200" dirty="0">
                <a:solidFill>
                  <a:schemeClr val="tx1"/>
                </a:solidFill>
              </a:rPr>
              <a:t> </a:t>
            </a:r>
            <a:r>
              <a:rPr lang="en" sz="2200" err="1">
                <a:solidFill>
                  <a:schemeClr val="tx1"/>
                </a:solidFill>
              </a:rPr>
              <a:t>grafikteki</a:t>
            </a:r>
            <a:r>
              <a:rPr lang="en" sz="2200" dirty="0">
                <a:solidFill>
                  <a:schemeClr val="tx1"/>
                </a:solidFill>
              </a:rPr>
              <a:t> her </a:t>
            </a:r>
            <a:r>
              <a:rPr lang="en" sz="2200" err="1">
                <a:solidFill>
                  <a:schemeClr val="tx1"/>
                </a:solidFill>
              </a:rPr>
              <a:t>bir</a:t>
            </a:r>
            <a:r>
              <a:rPr lang="en" sz="2200" dirty="0">
                <a:solidFill>
                  <a:schemeClr val="tx1"/>
                </a:solidFill>
              </a:rPr>
              <a:t> </a:t>
            </a:r>
            <a:r>
              <a:rPr lang="en" sz="2200" err="1">
                <a:solidFill>
                  <a:schemeClr val="tx1"/>
                </a:solidFill>
              </a:rPr>
              <a:t>köşeyi</a:t>
            </a:r>
            <a:r>
              <a:rPr lang="en" sz="2200" dirty="0">
                <a:solidFill>
                  <a:schemeClr val="tx1"/>
                </a:solidFill>
              </a:rPr>
              <a:t> </a:t>
            </a:r>
            <a:r>
              <a:rPr lang="en" sz="2200" err="1">
                <a:solidFill>
                  <a:schemeClr val="tx1"/>
                </a:solidFill>
              </a:rPr>
              <a:t>renklendirmek</a:t>
            </a:r>
            <a:r>
              <a:rPr lang="en" sz="2200" dirty="0">
                <a:solidFill>
                  <a:schemeClr val="tx1"/>
                </a:solidFill>
              </a:rPr>
              <a:t> </a:t>
            </a:r>
            <a:r>
              <a:rPr lang="en" sz="2200" err="1">
                <a:solidFill>
                  <a:schemeClr val="tx1"/>
                </a:solidFill>
              </a:rPr>
              <a:t>için</a:t>
            </a:r>
            <a:r>
              <a:rPr lang="en" sz="2200" dirty="0">
                <a:solidFill>
                  <a:schemeClr val="tx1"/>
                </a:solidFill>
              </a:rPr>
              <a:t> </a:t>
            </a:r>
            <a:r>
              <a:rPr lang="en" sz="2200" err="1">
                <a:solidFill>
                  <a:schemeClr val="tx1"/>
                </a:solidFill>
              </a:rPr>
              <a:t>gereken</a:t>
            </a:r>
            <a:r>
              <a:rPr lang="en" sz="2200" dirty="0">
                <a:solidFill>
                  <a:schemeClr val="tx1"/>
                </a:solidFill>
              </a:rPr>
              <a:t> minimum </a:t>
            </a:r>
            <a:r>
              <a:rPr lang="en" sz="2200" err="1">
                <a:solidFill>
                  <a:schemeClr val="tx1"/>
                </a:solidFill>
              </a:rPr>
              <a:t>renk</a:t>
            </a:r>
            <a:r>
              <a:rPr lang="en" sz="2200" dirty="0">
                <a:solidFill>
                  <a:schemeClr val="tx1"/>
                </a:solidFill>
              </a:rPr>
              <a:t> </a:t>
            </a:r>
            <a:r>
              <a:rPr lang="en" sz="2200" err="1">
                <a:solidFill>
                  <a:schemeClr val="tx1"/>
                </a:solidFill>
              </a:rPr>
              <a:t>sayısını</a:t>
            </a:r>
            <a:r>
              <a:rPr lang="en" sz="2200" dirty="0">
                <a:solidFill>
                  <a:schemeClr val="tx1"/>
                </a:solidFill>
              </a:rPr>
              <a:t> </a:t>
            </a:r>
            <a:r>
              <a:rPr lang="en" sz="2200" err="1">
                <a:solidFill>
                  <a:schemeClr val="tx1"/>
                </a:solidFill>
              </a:rPr>
              <a:t>bulmak</a:t>
            </a:r>
            <a:r>
              <a:rPr lang="en" sz="2200" dirty="0">
                <a:solidFill>
                  <a:schemeClr val="tx1"/>
                </a:solidFill>
              </a:rPr>
              <a:t> </a:t>
            </a:r>
            <a:r>
              <a:rPr lang="en" sz="2200" err="1">
                <a:solidFill>
                  <a:schemeClr val="tx1"/>
                </a:solidFill>
              </a:rPr>
              <a:t>olarak</a:t>
            </a:r>
            <a:r>
              <a:rPr lang="en" sz="2200" dirty="0">
                <a:solidFill>
                  <a:schemeClr val="tx1"/>
                </a:solidFill>
              </a:rPr>
              <a:t> </a:t>
            </a:r>
            <a:r>
              <a:rPr lang="en" sz="2200" err="1">
                <a:solidFill>
                  <a:schemeClr val="tx1"/>
                </a:solidFill>
              </a:rPr>
              <a:t>yeniden</a:t>
            </a:r>
            <a:r>
              <a:rPr lang="en" sz="2200" dirty="0">
                <a:solidFill>
                  <a:schemeClr val="tx1"/>
                </a:solidFill>
              </a:rPr>
              <a:t> </a:t>
            </a:r>
            <a:r>
              <a:rPr lang="en" sz="2200" err="1">
                <a:solidFill>
                  <a:schemeClr val="tx1"/>
                </a:solidFill>
              </a:rPr>
              <a:t>ifade</a:t>
            </a:r>
            <a:r>
              <a:rPr lang="en" sz="2200" dirty="0">
                <a:solidFill>
                  <a:schemeClr val="tx1"/>
                </a:solidFill>
              </a:rPr>
              <a:t> </a:t>
            </a:r>
            <a:r>
              <a:rPr lang="en" sz="2200" err="1">
                <a:solidFill>
                  <a:schemeClr val="tx1"/>
                </a:solidFill>
              </a:rPr>
              <a:t>edilebilir</a:t>
            </a:r>
            <a:r>
              <a:rPr lang="en" sz="2200" dirty="0">
                <a:solidFill>
                  <a:schemeClr val="tx1"/>
                </a:solidFill>
              </a:rPr>
              <a:t>.</a:t>
            </a:r>
          </a:p>
          <a:p>
            <a:r>
              <a:rPr lang="en" sz="2200" dirty="0">
                <a:solidFill>
                  <a:schemeClr val="tx1"/>
                </a:solidFill>
              </a:rPr>
              <a:t>Bir </a:t>
            </a:r>
            <a:r>
              <a:rPr lang="en" sz="2200" dirty="0" err="1">
                <a:solidFill>
                  <a:schemeClr val="tx1"/>
                </a:solidFill>
              </a:rPr>
              <a:t>yönlendirilmiş</a:t>
            </a:r>
            <a:r>
              <a:rPr lang="en" sz="2200" dirty="0">
                <a:solidFill>
                  <a:schemeClr val="tx1"/>
                </a:solidFill>
              </a:rPr>
              <a:t> </a:t>
            </a:r>
            <a:r>
              <a:rPr lang="en" sz="2200" dirty="0" err="1">
                <a:solidFill>
                  <a:schemeClr val="tx1"/>
                </a:solidFill>
              </a:rPr>
              <a:t>çizge</a:t>
            </a:r>
            <a:r>
              <a:rPr lang="en" sz="2200" dirty="0">
                <a:solidFill>
                  <a:schemeClr val="tx1"/>
                </a:solidFill>
              </a:rPr>
              <a:t> G = (V,E), </a:t>
            </a:r>
            <a:r>
              <a:rPr lang="en" sz="2200" dirty="0" err="1">
                <a:solidFill>
                  <a:schemeClr val="tx1"/>
                </a:solidFill>
              </a:rPr>
              <a:t>kenar</a:t>
            </a:r>
            <a:r>
              <a:rPr lang="en" sz="2200" dirty="0">
                <a:solidFill>
                  <a:schemeClr val="tx1"/>
                </a:solidFill>
              </a:rPr>
              <a:t> </a:t>
            </a:r>
            <a:r>
              <a:rPr lang="en" sz="2200" dirty="0" err="1">
                <a:solidFill>
                  <a:schemeClr val="tx1"/>
                </a:solidFill>
              </a:rPr>
              <a:t>kümesi</a:t>
            </a:r>
            <a:r>
              <a:rPr lang="en" sz="2200" dirty="0">
                <a:solidFill>
                  <a:schemeClr val="tx1"/>
                </a:solidFill>
              </a:rPr>
              <a:t> </a:t>
            </a:r>
            <a:r>
              <a:rPr lang="en" sz="2200" dirty="0" err="1">
                <a:solidFill>
                  <a:schemeClr val="tx1"/>
                </a:solidFill>
              </a:rPr>
              <a:t>E'nin</a:t>
            </a:r>
            <a:r>
              <a:rPr lang="en" sz="2200" dirty="0">
                <a:solidFill>
                  <a:schemeClr val="tx1"/>
                </a:solidFill>
              </a:rPr>
              <a:t> alt </a:t>
            </a:r>
            <a:r>
              <a:rPr lang="en" sz="2200" dirty="0" err="1">
                <a:solidFill>
                  <a:schemeClr val="tx1"/>
                </a:solidFill>
              </a:rPr>
              <a:t>kümeler</a:t>
            </a:r>
            <a:r>
              <a:rPr lang="en" sz="2200" dirty="0">
                <a:solidFill>
                  <a:schemeClr val="tx1"/>
                </a:solidFill>
              </a:rPr>
              <a:t> </a:t>
            </a:r>
            <a:r>
              <a:rPr lang="en" sz="2200" dirty="0" err="1">
                <a:solidFill>
                  <a:schemeClr val="tx1"/>
                </a:solidFill>
              </a:rPr>
              <a:t>yerine</a:t>
            </a:r>
            <a:r>
              <a:rPr lang="en" sz="2200" dirty="0">
                <a:solidFill>
                  <a:schemeClr val="tx1"/>
                </a:solidFill>
              </a:rPr>
              <a:t> </a:t>
            </a:r>
            <a:r>
              <a:rPr lang="en" sz="2200" dirty="0" err="1">
                <a:solidFill>
                  <a:schemeClr val="tx1"/>
                </a:solidFill>
              </a:rPr>
              <a:t>bir</a:t>
            </a:r>
            <a:r>
              <a:rPr lang="en" sz="2200" dirty="0">
                <a:solidFill>
                  <a:schemeClr val="tx1"/>
                </a:solidFill>
              </a:rPr>
              <a:t> </a:t>
            </a:r>
            <a:r>
              <a:rPr lang="en" sz="2200" dirty="0" err="1">
                <a:solidFill>
                  <a:schemeClr val="tx1"/>
                </a:solidFill>
              </a:rPr>
              <a:t>çiftler</a:t>
            </a:r>
            <a:r>
              <a:rPr lang="en" sz="2200" dirty="0">
                <a:solidFill>
                  <a:schemeClr val="tx1"/>
                </a:solidFill>
              </a:rPr>
              <a:t> </a:t>
            </a:r>
            <a:r>
              <a:rPr lang="en" sz="2200" dirty="0" err="1">
                <a:solidFill>
                  <a:schemeClr val="tx1"/>
                </a:solidFill>
              </a:rPr>
              <a:t>kümesi</a:t>
            </a:r>
            <a:r>
              <a:rPr lang="en" sz="2200" dirty="0">
                <a:solidFill>
                  <a:schemeClr val="tx1"/>
                </a:solidFill>
              </a:rPr>
              <a:t> </a:t>
            </a:r>
            <a:r>
              <a:rPr lang="en" sz="2200" dirty="0" err="1">
                <a:solidFill>
                  <a:schemeClr val="tx1"/>
                </a:solidFill>
              </a:rPr>
              <a:t>olması</a:t>
            </a:r>
            <a:r>
              <a:rPr lang="en" sz="2200" dirty="0">
                <a:solidFill>
                  <a:schemeClr val="tx1"/>
                </a:solidFill>
              </a:rPr>
              <a:t> </a:t>
            </a:r>
            <a:r>
              <a:rPr lang="en" sz="2200" dirty="0" err="1">
                <a:solidFill>
                  <a:schemeClr val="tx1"/>
                </a:solidFill>
              </a:rPr>
              <a:t>dışında</a:t>
            </a:r>
            <a:r>
              <a:rPr lang="en" sz="2200" dirty="0">
                <a:solidFill>
                  <a:schemeClr val="tx1"/>
                </a:solidFill>
              </a:rPr>
              <a:t>, </a:t>
            </a:r>
            <a:r>
              <a:rPr lang="en" sz="2200" dirty="0" err="1">
                <a:solidFill>
                  <a:schemeClr val="tx1"/>
                </a:solidFill>
              </a:rPr>
              <a:t>yönlendirilmemiş</a:t>
            </a:r>
            <a:r>
              <a:rPr lang="en" sz="2200" dirty="0">
                <a:solidFill>
                  <a:schemeClr val="tx1"/>
                </a:solidFill>
              </a:rPr>
              <a:t> </a:t>
            </a:r>
            <a:r>
              <a:rPr lang="en" sz="2200" dirty="0" err="1">
                <a:solidFill>
                  <a:schemeClr val="tx1"/>
                </a:solidFill>
              </a:rPr>
              <a:t>bir</a:t>
            </a:r>
            <a:r>
              <a:rPr lang="en" sz="2200" dirty="0">
                <a:solidFill>
                  <a:schemeClr val="tx1"/>
                </a:solidFill>
              </a:rPr>
              <a:t> </a:t>
            </a:r>
            <a:r>
              <a:rPr lang="en" sz="2200" dirty="0" err="1">
                <a:solidFill>
                  <a:schemeClr val="tx1"/>
                </a:solidFill>
              </a:rPr>
              <a:t>çizge</a:t>
            </a:r>
            <a:r>
              <a:rPr lang="en" sz="2200" dirty="0">
                <a:solidFill>
                  <a:schemeClr val="tx1"/>
                </a:solidFill>
              </a:rPr>
              <a:t> </a:t>
            </a:r>
            <a:r>
              <a:rPr lang="en" sz="2200" dirty="0" err="1">
                <a:solidFill>
                  <a:schemeClr val="tx1"/>
                </a:solidFill>
              </a:rPr>
              <a:t>ile</a:t>
            </a:r>
            <a:r>
              <a:rPr lang="en" sz="2200" dirty="0">
                <a:solidFill>
                  <a:schemeClr val="tx1"/>
                </a:solidFill>
              </a:rPr>
              <a:t> </a:t>
            </a:r>
            <a:r>
              <a:rPr lang="en" sz="2200" dirty="0" err="1">
                <a:solidFill>
                  <a:schemeClr val="tx1"/>
                </a:solidFill>
              </a:rPr>
              <a:t>aynı</a:t>
            </a:r>
            <a:r>
              <a:rPr lang="en" sz="2200" dirty="0">
                <a:solidFill>
                  <a:schemeClr val="tx1"/>
                </a:solidFill>
              </a:rPr>
              <a:t> </a:t>
            </a:r>
            <a:r>
              <a:rPr lang="en" sz="2200" dirty="0" err="1">
                <a:solidFill>
                  <a:schemeClr val="tx1"/>
                </a:solidFill>
              </a:rPr>
              <a:t>şekilde</a:t>
            </a:r>
            <a:r>
              <a:rPr lang="en" sz="2200" dirty="0">
                <a:solidFill>
                  <a:schemeClr val="tx1"/>
                </a:solidFill>
              </a:rPr>
              <a:t> </a:t>
            </a:r>
            <a:r>
              <a:rPr lang="en" sz="2200" dirty="0" err="1">
                <a:solidFill>
                  <a:schemeClr val="tx1"/>
                </a:solidFill>
              </a:rPr>
              <a:t>tanımlanır</a:t>
            </a:r>
            <a:r>
              <a:rPr lang="en" sz="2200" dirty="0">
                <a:solidFill>
                  <a:schemeClr val="tx1"/>
                </a:solidFill>
              </a:rPr>
              <a:t>. </a:t>
            </a:r>
            <a:r>
              <a:rPr lang="en" sz="2200" dirty="0" err="1">
                <a:solidFill>
                  <a:schemeClr val="tx1"/>
                </a:solidFill>
              </a:rPr>
              <a:t>Tanımlayarak</a:t>
            </a:r>
            <a:r>
              <a:rPr lang="en" sz="2200" dirty="0">
                <a:solidFill>
                  <a:schemeClr val="tx1"/>
                </a:solidFill>
              </a:rPr>
              <a:t> E= {(</a:t>
            </a:r>
            <a:r>
              <a:rPr lang="en" sz="2200" dirty="0" err="1">
                <a:solidFill>
                  <a:schemeClr val="tx1"/>
                </a:solidFill>
              </a:rPr>
              <a:t>vi,vj</a:t>
            </a:r>
            <a:r>
              <a:rPr lang="en" sz="2200" dirty="0">
                <a:solidFill>
                  <a:schemeClr val="tx1"/>
                </a:solidFill>
              </a:rPr>
              <a:t>) </a:t>
            </a:r>
            <a:r>
              <a:rPr lang="en" sz="2200" dirty="0" err="1">
                <a:solidFill>
                  <a:schemeClr val="tx1"/>
                </a:solidFill>
              </a:rPr>
              <a:t>burada</a:t>
            </a:r>
            <a:r>
              <a:rPr lang="en" sz="2200" dirty="0">
                <a:solidFill>
                  <a:schemeClr val="tx1"/>
                </a:solidFill>
              </a:rPr>
              <a:t> v₁, </a:t>
            </a:r>
            <a:r>
              <a:rPr lang="en" sz="2200" dirty="0" err="1">
                <a:solidFill>
                  <a:schemeClr val="tx1"/>
                </a:solidFill>
              </a:rPr>
              <a:t>vj</a:t>
            </a:r>
            <a:r>
              <a:rPr lang="en" sz="2200" dirty="0">
                <a:solidFill>
                  <a:schemeClr val="tx1"/>
                </a:solidFill>
              </a:rPr>
              <a:t> ∈ V} </a:t>
            </a:r>
            <a:r>
              <a:rPr lang="en" sz="2200" dirty="0" err="1">
                <a:solidFill>
                  <a:schemeClr val="tx1"/>
                </a:solidFill>
              </a:rPr>
              <a:t>kenarların</a:t>
            </a:r>
            <a:r>
              <a:rPr lang="en" sz="2200" dirty="0">
                <a:solidFill>
                  <a:schemeClr val="tx1"/>
                </a:solidFill>
              </a:rPr>
              <a:t> </a:t>
            </a:r>
            <a:r>
              <a:rPr lang="en" sz="2200" dirty="0" err="1">
                <a:solidFill>
                  <a:schemeClr val="tx1"/>
                </a:solidFill>
              </a:rPr>
              <a:t>tek</a:t>
            </a:r>
            <a:r>
              <a:rPr lang="en" sz="2200" dirty="0">
                <a:solidFill>
                  <a:schemeClr val="tx1"/>
                </a:solidFill>
              </a:rPr>
              <a:t> </a:t>
            </a:r>
            <a:r>
              <a:rPr lang="en" sz="2200" dirty="0" err="1">
                <a:solidFill>
                  <a:schemeClr val="tx1"/>
                </a:solidFill>
              </a:rPr>
              <a:t>yönde</a:t>
            </a:r>
            <a:r>
              <a:rPr lang="en" sz="2200" dirty="0">
                <a:solidFill>
                  <a:schemeClr val="tx1"/>
                </a:solidFill>
              </a:rPr>
              <a:t> </a:t>
            </a:r>
            <a:r>
              <a:rPr lang="en" sz="2200" dirty="0" err="1">
                <a:solidFill>
                  <a:schemeClr val="tx1"/>
                </a:solidFill>
              </a:rPr>
              <a:t>geçilebileceği</a:t>
            </a:r>
            <a:r>
              <a:rPr lang="en" sz="2200" dirty="0">
                <a:solidFill>
                  <a:schemeClr val="tx1"/>
                </a:solidFill>
              </a:rPr>
              <a:t> </a:t>
            </a:r>
            <a:r>
              <a:rPr lang="en" sz="2200" dirty="0" err="1">
                <a:solidFill>
                  <a:schemeClr val="tx1"/>
                </a:solidFill>
              </a:rPr>
              <a:t>anlamına</a:t>
            </a:r>
            <a:r>
              <a:rPr lang="en" sz="2200" dirty="0">
                <a:solidFill>
                  <a:schemeClr val="tx1"/>
                </a:solidFill>
              </a:rPr>
              <a:t> </a:t>
            </a:r>
            <a:r>
              <a:rPr lang="en" sz="2200" dirty="0" err="1">
                <a:solidFill>
                  <a:schemeClr val="tx1"/>
                </a:solidFill>
              </a:rPr>
              <a:t>gelir</a:t>
            </a:r>
            <a:r>
              <a:rPr lang="en" sz="2200" dirty="0">
                <a:solidFill>
                  <a:schemeClr val="tx1"/>
                </a:solidFill>
              </a:rPr>
              <a:t> </a:t>
            </a:r>
            <a:r>
              <a:rPr lang="en" sz="2200" dirty="0" err="1">
                <a:solidFill>
                  <a:schemeClr val="tx1"/>
                </a:solidFill>
              </a:rPr>
              <a:t>sadece</a:t>
            </a:r>
            <a:r>
              <a:rPr lang="en" sz="2200" dirty="0">
                <a:solidFill>
                  <a:schemeClr val="tx1"/>
                </a:solidFill>
              </a:rPr>
              <a:t>.</a:t>
            </a:r>
          </a:p>
        </p:txBody>
      </p:sp>
    </p:spTree>
    <p:extLst>
      <p:ext uri="{BB962C8B-B14F-4D97-AF65-F5344CB8AC3E}">
        <p14:creationId xmlns:p14="http://schemas.microsoft.com/office/powerpoint/2010/main" val="60293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 Başlık 1">
            <a:extLst>
              <a:ext uri="{FF2B5EF4-FFF2-40B4-BE49-F238E27FC236}">
                <a16:creationId xmlns:a16="http://schemas.microsoft.com/office/drawing/2014/main" id="{1C2770C1-C37D-F71D-E678-E8967EA606AD}"/>
              </a:ext>
            </a:extLst>
          </p:cNvPr>
          <p:cNvSpPr>
            <a:spLocks noGrp="1"/>
          </p:cNvSpPr>
          <p:nvPr>
            <p:ph type="subTitle" idx="1"/>
          </p:nvPr>
        </p:nvSpPr>
        <p:spPr>
          <a:xfrm>
            <a:off x="7397350" y="5542150"/>
            <a:ext cx="5265800" cy="1124300"/>
          </a:xfrm>
        </p:spPr>
        <p:txBody>
          <a:bodyPr/>
          <a:lstStyle/>
          <a:p>
            <a:pPr algn="ctr"/>
            <a:r>
              <a:rPr lang="tr-TR" sz="2800" b="1" dirty="0">
                <a:solidFill>
                  <a:schemeClr val="accent2"/>
                </a:solidFill>
              </a:rPr>
              <a:t>Şekil 7.1</a:t>
            </a:r>
            <a:endParaRPr lang="tr-TR" dirty="0"/>
          </a:p>
        </p:txBody>
      </p:sp>
      <p:pic>
        <p:nvPicPr>
          <p:cNvPr id="3" name="Resim 2" descr="daire, çizgi, yeşil içeren bir resim&#10;&#10;Açıklama otomatik olarak oluşturuldu">
            <a:extLst>
              <a:ext uri="{FF2B5EF4-FFF2-40B4-BE49-F238E27FC236}">
                <a16:creationId xmlns:a16="http://schemas.microsoft.com/office/drawing/2014/main" id="{13A6426A-5206-01CD-0E22-B07EFCCF20ED}"/>
              </a:ext>
            </a:extLst>
          </p:cNvPr>
          <p:cNvPicPr>
            <a:picLocks noChangeAspect="1"/>
          </p:cNvPicPr>
          <p:nvPr/>
        </p:nvPicPr>
        <p:blipFill>
          <a:blip r:embed="rId2"/>
          <a:stretch>
            <a:fillRect/>
          </a:stretch>
        </p:blipFill>
        <p:spPr>
          <a:xfrm>
            <a:off x="1587644" y="1381991"/>
            <a:ext cx="9030565" cy="3706090"/>
          </a:xfrm>
          <a:prstGeom prst="rect">
            <a:avLst/>
          </a:prstGeom>
        </p:spPr>
      </p:pic>
    </p:spTree>
    <p:extLst>
      <p:ext uri="{BB962C8B-B14F-4D97-AF65-F5344CB8AC3E}">
        <p14:creationId xmlns:p14="http://schemas.microsoft.com/office/powerpoint/2010/main" val="149003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 Başlık 1">
            <a:extLst>
              <a:ext uri="{FF2B5EF4-FFF2-40B4-BE49-F238E27FC236}">
                <a16:creationId xmlns:a16="http://schemas.microsoft.com/office/drawing/2014/main" id="{1C2770C1-C37D-F71D-E678-E8967EA606AD}"/>
              </a:ext>
            </a:extLst>
          </p:cNvPr>
          <p:cNvSpPr>
            <a:spLocks noGrp="1"/>
          </p:cNvSpPr>
          <p:nvPr>
            <p:ph type="subTitle" idx="1"/>
          </p:nvPr>
        </p:nvSpPr>
        <p:spPr>
          <a:xfrm>
            <a:off x="7397350" y="5542150"/>
            <a:ext cx="5265800" cy="1124300"/>
          </a:xfrm>
        </p:spPr>
        <p:txBody>
          <a:bodyPr/>
          <a:lstStyle/>
          <a:p>
            <a:pPr algn="ctr"/>
            <a:r>
              <a:rPr lang="tr-TR" sz="2800" b="1" dirty="0">
                <a:solidFill>
                  <a:schemeClr val="accent2"/>
                </a:solidFill>
              </a:rPr>
              <a:t>7.2</a:t>
            </a:r>
          </a:p>
          <a:p>
            <a:pPr algn="ctr"/>
            <a:r>
              <a:rPr lang="tr-TR" sz="2800" b="1" dirty="0">
                <a:solidFill>
                  <a:srgbClr val="BA94E9"/>
                </a:solidFill>
              </a:rPr>
              <a:t>Grafik Gösterimi</a:t>
            </a:r>
          </a:p>
        </p:txBody>
      </p:sp>
      <p:sp>
        <p:nvSpPr>
          <p:cNvPr id="6" name="Google Shape;419;p26">
            <a:extLst>
              <a:ext uri="{FF2B5EF4-FFF2-40B4-BE49-F238E27FC236}">
                <a16:creationId xmlns:a16="http://schemas.microsoft.com/office/drawing/2014/main" id="{839DD7A6-3D82-33D1-F20D-977B4E4110EB}"/>
              </a:ext>
            </a:extLst>
          </p:cNvPr>
          <p:cNvSpPr txBox="1">
            <a:spLocks/>
          </p:cNvSpPr>
          <p:nvPr/>
        </p:nvSpPr>
        <p:spPr>
          <a:xfrm>
            <a:off x="807536" y="866969"/>
            <a:ext cx="10604079" cy="521061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200" dirty="0" err="1">
                <a:solidFill>
                  <a:schemeClr val="tx1"/>
                </a:solidFill>
              </a:rPr>
              <a:t>Şekil</a:t>
            </a:r>
            <a:r>
              <a:rPr lang="en" sz="2200" dirty="0">
                <a:solidFill>
                  <a:schemeClr val="tx1"/>
                </a:solidFill>
              </a:rPr>
              <a:t> </a:t>
            </a:r>
            <a:r>
              <a:rPr lang="en" sz="2200" b="1" dirty="0">
                <a:solidFill>
                  <a:schemeClr val="tx1"/>
                </a:solidFill>
                <a:highlight>
                  <a:srgbClr val="FF00FF"/>
                </a:highlight>
              </a:rPr>
              <a:t>7.2</a:t>
            </a:r>
            <a:r>
              <a:rPr lang="en" sz="2200" dirty="0">
                <a:solidFill>
                  <a:schemeClr val="tx1"/>
                </a:solidFill>
              </a:rPr>
              <a:t>'de (10,0) </a:t>
            </a:r>
            <a:r>
              <a:rPr lang="en" sz="2200" dirty="0" err="1">
                <a:solidFill>
                  <a:schemeClr val="tx1"/>
                </a:solidFill>
              </a:rPr>
              <a:t>kenarı</a:t>
            </a:r>
            <a:r>
              <a:rPr lang="en" sz="2200" dirty="0">
                <a:solidFill>
                  <a:schemeClr val="tx1"/>
                </a:solidFill>
              </a:rPr>
              <a:t> </a:t>
            </a:r>
            <a:r>
              <a:rPr lang="en" sz="2200" dirty="0" err="1">
                <a:solidFill>
                  <a:schemeClr val="tx1"/>
                </a:solidFill>
              </a:rPr>
              <a:t>boyunca</a:t>
            </a:r>
            <a:r>
              <a:rPr lang="en" sz="2200" dirty="0">
                <a:solidFill>
                  <a:schemeClr val="tx1"/>
                </a:solidFill>
              </a:rPr>
              <a:t> 10. </a:t>
            </a:r>
            <a:r>
              <a:rPr lang="en" sz="2200" dirty="0" err="1">
                <a:solidFill>
                  <a:schemeClr val="tx1"/>
                </a:solidFill>
              </a:rPr>
              <a:t>köşeden</a:t>
            </a:r>
            <a:r>
              <a:rPr lang="en" sz="2200" dirty="0">
                <a:solidFill>
                  <a:schemeClr val="tx1"/>
                </a:solidFill>
              </a:rPr>
              <a:t> 0. </a:t>
            </a:r>
            <a:r>
              <a:rPr lang="en" sz="2200" dirty="0" err="1">
                <a:solidFill>
                  <a:schemeClr val="tx1"/>
                </a:solidFill>
              </a:rPr>
              <a:t>köşeye</a:t>
            </a:r>
            <a:r>
              <a:rPr lang="en" sz="2200" dirty="0">
                <a:solidFill>
                  <a:schemeClr val="tx1"/>
                </a:solidFill>
              </a:rPr>
              <a:t> </a:t>
            </a:r>
            <a:r>
              <a:rPr lang="en" sz="2200" dirty="0" err="1">
                <a:solidFill>
                  <a:schemeClr val="tx1"/>
                </a:solidFill>
              </a:rPr>
              <a:t>gidebiliriz</a:t>
            </a:r>
            <a:r>
              <a:rPr lang="en" sz="2200" dirty="0">
                <a:solidFill>
                  <a:schemeClr val="tx1"/>
                </a:solidFill>
              </a:rPr>
              <a:t>, </a:t>
            </a:r>
            <a:r>
              <a:rPr lang="en" sz="2200" dirty="0" err="1">
                <a:solidFill>
                  <a:schemeClr val="tx1"/>
                </a:solidFill>
              </a:rPr>
              <a:t>ancak</a:t>
            </a:r>
            <a:endParaRPr lang="tr-TR">
              <a:solidFill>
                <a:schemeClr val="tx1"/>
              </a:solidFill>
            </a:endParaRPr>
          </a:p>
          <a:p>
            <a:r>
              <a:rPr lang="en" sz="2200" dirty="0">
                <a:solidFill>
                  <a:schemeClr val="tx1"/>
                </a:solidFill>
              </a:rPr>
              <a:t>(0,10) </a:t>
            </a:r>
            <a:r>
              <a:rPr lang="en" sz="2200" dirty="0" err="1">
                <a:solidFill>
                  <a:schemeClr val="tx1"/>
                </a:solidFill>
              </a:rPr>
              <a:t>kenarı</a:t>
            </a:r>
            <a:r>
              <a:rPr lang="en" sz="2200" dirty="0">
                <a:solidFill>
                  <a:schemeClr val="tx1"/>
                </a:solidFill>
              </a:rPr>
              <a:t> E </a:t>
            </a:r>
            <a:r>
              <a:rPr lang="en" sz="2200" dirty="0" err="1">
                <a:solidFill>
                  <a:schemeClr val="tx1"/>
                </a:solidFill>
              </a:rPr>
              <a:t>kümesinde</a:t>
            </a:r>
            <a:r>
              <a:rPr lang="en" sz="2200" dirty="0">
                <a:solidFill>
                  <a:schemeClr val="tx1"/>
                </a:solidFill>
              </a:rPr>
              <a:t> </a:t>
            </a:r>
            <a:r>
              <a:rPr lang="en" sz="2200" dirty="0" err="1">
                <a:solidFill>
                  <a:schemeClr val="tx1"/>
                </a:solidFill>
              </a:rPr>
              <a:t>olmadığı</a:t>
            </a:r>
            <a:r>
              <a:rPr lang="en" sz="2200" dirty="0">
                <a:solidFill>
                  <a:schemeClr val="tx1"/>
                </a:solidFill>
              </a:rPr>
              <a:t> </a:t>
            </a:r>
            <a:r>
              <a:rPr lang="en" sz="2200" dirty="0" err="1">
                <a:solidFill>
                  <a:schemeClr val="tx1"/>
                </a:solidFill>
              </a:rPr>
              <a:t>için</a:t>
            </a:r>
            <a:r>
              <a:rPr lang="en" sz="2200" dirty="0">
                <a:solidFill>
                  <a:schemeClr val="tx1"/>
                </a:solidFill>
              </a:rPr>
              <a:t> 0. </a:t>
            </a:r>
            <a:r>
              <a:rPr lang="en" sz="2200" dirty="0" err="1">
                <a:solidFill>
                  <a:schemeClr val="tx1"/>
                </a:solidFill>
              </a:rPr>
              <a:t>köşeden</a:t>
            </a:r>
            <a:r>
              <a:rPr lang="en" sz="2200" dirty="0">
                <a:solidFill>
                  <a:schemeClr val="tx1"/>
                </a:solidFill>
              </a:rPr>
              <a:t> 10. </a:t>
            </a:r>
            <a:r>
              <a:rPr lang="en" sz="2200" dirty="0" err="1">
                <a:solidFill>
                  <a:schemeClr val="tx1"/>
                </a:solidFill>
              </a:rPr>
              <a:t>köşeye</a:t>
            </a:r>
            <a:r>
              <a:rPr lang="en" sz="2200" dirty="0">
                <a:solidFill>
                  <a:schemeClr val="tx1"/>
                </a:solidFill>
              </a:rPr>
              <a:t>, </a:t>
            </a:r>
            <a:r>
              <a:rPr lang="en" sz="2200" dirty="0" err="1">
                <a:solidFill>
                  <a:schemeClr val="tx1"/>
                </a:solidFill>
              </a:rPr>
              <a:t>en</a:t>
            </a:r>
            <a:r>
              <a:rPr lang="en" sz="2200" dirty="0">
                <a:solidFill>
                  <a:schemeClr val="tx1"/>
                </a:solidFill>
              </a:rPr>
              <a:t> </a:t>
            </a:r>
            <a:r>
              <a:rPr lang="en" sz="2200" dirty="0" err="1">
                <a:solidFill>
                  <a:schemeClr val="tx1"/>
                </a:solidFill>
              </a:rPr>
              <a:t>azından</a:t>
            </a:r>
            <a:r>
              <a:rPr lang="en" sz="2200" dirty="0">
                <a:solidFill>
                  <a:schemeClr val="tx1"/>
                </a:solidFill>
              </a:rPr>
              <a:t> </a:t>
            </a:r>
            <a:r>
              <a:rPr lang="en" sz="2200" dirty="0" err="1">
                <a:solidFill>
                  <a:schemeClr val="tx1"/>
                </a:solidFill>
              </a:rPr>
              <a:t>başka</a:t>
            </a:r>
            <a:r>
              <a:rPr lang="en" sz="2200" dirty="0">
                <a:solidFill>
                  <a:schemeClr val="tx1"/>
                </a:solidFill>
              </a:rPr>
              <a:t> </a:t>
            </a:r>
            <a:r>
              <a:rPr lang="en" sz="2200" dirty="0" err="1">
                <a:solidFill>
                  <a:schemeClr val="tx1"/>
                </a:solidFill>
              </a:rPr>
              <a:t>köşelerden</a:t>
            </a:r>
            <a:r>
              <a:rPr lang="en" sz="2200" dirty="0">
                <a:solidFill>
                  <a:schemeClr val="tx1"/>
                </a:solidFill>
              </a:rPr>
              <a:t> </a:t>
            </a:r>
            <a:r>
              <a:rPr lang="en" sz="2200" dirty="0" err="1">
                <a:solidFill>
                  <a:schemeClr val="tx1"/>
                </a:solidFill>
              </a:rPr>
              <a:t>geçmeden</a:t>
            </a:r>
            <a:r>
              <a:rPr lang="en" sz="2200" dirty="0">
                <a:solidFill>
                  <a:schemeClr val="tx1"/>
                </a:solidFill>
              </a:rPr>
              <a:t> </a:t>
            </a:r>
            <a:r>
              <a:rPr lang="en" sz="2200" dirty="0" err="1">
                <a:solidFill>
                  <a:schemeClr val="tx1"/>
                </a:solidFill>
              </a:rPr>
              <a:t>gidemeyiz</a:t>
            </a:r>
            <a:r>
              <a:rPr lang="en" sz="2200" dirty="0">
                <a:solidFill>
                  <a:schemeClr val="tx1"/>
                </a:solidFill>
              </a:rPr>
              <a:t>. Bir </a:t>
            </a:r>
            <a:r>
              <a:rPr lang="en" sz="2200" dirty="0" err="1">
                <a:solidFill>
                  <a:schemeClr val="tx1"/>
                </a:solidFill>
              </a:rPr>
              <a:t>grafikteki</a:t>
            </a:r>
            <a:r>
              <a:rPr lang="en" sz="2200" dirty="0">
                <a:solidFill>
                  <a:schemeClr val="tx1"/>
                </a:solidFill>
              </a:rPr>
              <a:t> </a:t>
            </a:r>
            <a:r>
              <a:rPr lang="en" sz="2200" dirty="0" err="1">
                <a:solidFill>
                  <a:schemeClr val="tx1"/>
                </a:solidFill>
              </a:rPr>
              <a:t>bir</a:t>
            </a:r>
            <a:r>
              <a:rPr lang="en" sz="2200" dirty="0">
                <a:solidFill>
                  <a:schemeClr val="tx1"/>
                </a:solidFill>
              </a:rPr>
              <a:t> </a:t>
            </a:r>
            <a:r>
              <a:rPr lang="en" sz="2200" dirty="0" err="1">
                <a:solidFill>
                  <a:schemeClr val="tx1"/>
                </a:solidFill>
              </a:rPr>
              <a:t>yol</a:t>
            </a:r>
            <a:r>
              <a:rPr lang="en" sz="2200" dirty="0">
                <a:solidFill>
                  <a:schemeClr val="tx1"/>
                </a:solidFill>
              </a:rPr>
              <a:t>, </a:t>
            </a:r>
            <a:r>
              <a:rPr lang="en" sz="2200" dirty="0" err="1">
                <a:solidFill>
                  <a:schemeClr val="tx1"/>
                </a:solidFill>
              </a:rPr>
              <a:t>bir</a:t>
            </a:r>
            <a:r>
              <a:rPr lang="en" sz="2200" dirty="0">
                <a:solidFill>
                  <a:schemeClr val="tx1"/>
                </a:solidFill>
              </a:rPr>
              <a:t> </a:t>
            </a:r>
            <a:r>
              <a:rPr lang="en" sz="2200" dirty="0" err="1">
                <a:solidFill>
                  <a:schemeClr val="tx1"/>
                </a:solidFill>
              </a:rPr>
              <a:t>grafikte</a:t>
            </a:r>
            <a:r>
              <a:rPr lang="en" sz="2200" dirty="0">
                <a:solidFill>
                  <a:schemeClr val="tx1"/>
                </a:solidFill>
              </a:rPr>
              <a:t> </a:t>
            </a:r>
            <a:r>
              <a:rPr lang="en" sz="2200" dirty="0" err="1">
                <a:solidFill>
                  <a:schemeClr val="tx1"/>
                </a:solidFill>
              </a:rPr>
              <a:t>bir</a:t>
            </a:r>
            <a:r>
              <a:rPr lang="en" sz="2200" dirty="0">
                <a:solidFill>
                  <a:schemeClr val="tx1"/>
                </a:solidFill>
              </a:rPr>
              <a:t> </a:t>
            </a:r>
            <a:r>
              <a:rPr lang="en" sz="2200" dirty="0" err="1">
                <a:solidFill>
                  <a:schemeClr val="tx1"/>
                </a:solidFill>
              </a:rPr>
              <a:t>tepe</a:t>
            </a:r>
            <a:r>
              <a:rPr lang="en" sz="2200" dirty="0">
                <a:solidFill>
                  <a:schemeClr val="tx1"/>
                </a:solidFill>
              </a:rPr>
              <a:t> </a:t>
            </a:r>
            <a:r>
              <a:rPr lang="en" sz="2200" dirty="0" err="1">
                <a:solidFill>
                  <a:schemeClr val="tx1"/>
                </a:solidFill>
              </a:rPr>
              <a:t>noktasından</a:t>
            </a:r>
            <a:r>
              <a:rPr lang="en" sz="2200" dirty="0">
                <a:solidFill>
                  <a:schemeClr val="tx1"/>
                </a:solidFill>
              </a:rPr>
              <a:t> </a:t>
            </a:r>
            <a:r>
              <a:rPr lang="en" sz="2200" dirty="0" err="1">
                <a:solidFill>
                  <a:schemeClr val="tx1"/>
                </a:solidFill>
              </a:rPr>
              <a:t>diğerine</a:t>
            </a:r>
            <a:r>
              <a:rPr lang="en" sz="2200" dirty="0">
                <a:solidFill>
                  <a:schemeClr val="tx1"/>
                </a:solidFill>
              </a:rPr>
              <a:t> </a:t>
            </a:r>
            <a:r>
              <a:rPr lang="en" sz="2200" dirty="0" err="1">
                <a:solidFill>
                  <a:schemeClr val="tx1"/>
                </a:solidFill>
              </a:rPr>
              <a:t>gitmek</a:t>
            </a:r>
            <a:r>
              <a:rPr lang="en" sz="2200" dirty="0">
                <a:solidFill>
                  <a:schemeClr val="tx1"/>
                </a:solidFill>
              </a:rPr>
              <a:t> </a:t>
            </a:r>
            <a:r>
              <a:rPr lang="en" sz="2200" dirty="0" err="1">
                <a:solidFill>
                  <a:schemeClr val="tx1"/>
                </a:solidFill>
              </a:rPr>
              <a:t>için</a:t>
            </a:r>
            <a:r>
              <a:rPr lang="en" sz="2200" dirty="0">
                <a:solidFill>
                  <a:schemeClr val="tx1"/>
                </a:solidFill>
              </a:rPr>
              <a:t> </a:t>
            </a:r>
            <a:r>
              <a:rPr lang="en" sz="2200" dirty="0" err="1">
                <a:solidFill>
                  <a:schemeClr val="tx1"/>
                </a:solidFill>
              </a:rPr>
              <a:t>geçilebilecek</a:t>
            </a:r>
            <a:r>
              <a:rPr lang="en" sz="2200" dirty="0">
                <a:solidFill>
                  <a:schemeClr val="tx1"/>
                </a:solidFill>
              </a:rPr>
              <a:t>, </a:t>
            </a:r>
            <a:r>
              <a:rPr lang="en" sz="2200" dirty="0" err="1">
                <a:solidFill>
                  <a:schemeClr val="tx1"/>
                </a:solidFill>
              </a:rPr>
              <a:t>hiçbiri</a:t>
            </a:r>
            <a:r>
              <a:rPr lang="en" sz="2200" dirty="0">
                <a:solidFill>
                  <a:schemeClr val="tx1"/>
                </a:solidFill>
              </a:rPr>
              <a:t> </a:t>
            </a:r>
            <a:r>
              <a:rPr lang="en" sz="2200" dirty="0" err="1">
                <a:solidFill>
                  <a:schemeClr val="tx1"/>
                </a:solidFill>
              </a:rPr>
              <a:t>tekrarlanmayan</a:t>
            </a:r>
            <a:r>
              <a:rPr lang="en" sz="2200" dirty="0">
                <a:solidFill>
                  <a:schemeClr val="tx1"/>
                </a:solidFill>
              </a:rPr>
              <a:t> </a:t>
            </a:r>
            <a:r>
              <a:rPr lang="en" sz="2200" dirty="0" err="1">
                <a:solidFill>
                  <a:schemeClr val="tx1"/>
                </a:solidFill>
              </a:rPr>
              <a:t>bir</a:t>
            </a:r>
            <a:r>
              <a:rPr lang="en" sz="2200" dirty="0">
                <a:solidFill>
                  <a:schemeClr val="tx1"/>
                </a:solidFill>
              </a:rPr>
              <a:t> dizi </a:t>
            </a:r>
            <a:r>
              <a:rPr lang="en" sz="2200" dirty="0" err="1">
                <a:solidFill>
                  <a:schemeClr val="tx1"/>
                </a:solidFill>
              </a:rPr>
              <a:t>kenardır</a:t>
            </a:r>
            <a:r>
              <a:rPr lang="en" sz="2200" dirty="0">
                <a:solidFill>
                  <a:schemeClr val="tx1"/>
                </a:solidFill>
              </a:rPr>
              <a:t>.</a:t>
            </a:r>
          </a:p>
        </p:txBody>
      </p:sp>
      <p:pic>
        <p:nvPicPr>
          <p:cNvPr id="3" name="Resim 2" descr="daire, yeşil içeren bir resim&#10;&#10;Açıklama otomatik olarak oluşturuldu">
            <a:extLst>
              <a:ext uri="{FF2B5EF4-FFF2-40B4-BE49-F238E27FC236}">
                <a16:creationId xmlns:a16="http://schemas.microsoft.com/office/drawing/2014/main" id="{27BA716E-CF1E-4D02-61AC-43E3B2F7D3A7}"/>
              </a:ext>
            </a:extLst>
          </p:cNvPr>
          <p:cNvPicPr>
            <a:picLocks noChangeAspect="1"/>
          </p:cNvPicPr>
          <p:nvPr/>
        </p:nvPicPr>
        <p:blipFill>
          <a:blip r:embed="rId2"/>
          <a:stretch>
            <a:fillRect/>
          </a:stretch>
        </p:blipFill>
        <p:spPr>
          <a:xfrm>
            <a:off x="2532784" y="2545773"/>
            <a:ext cx="7154140" cy="2874818"/>
          </a:xfrm>
          <a:prstGeom prst="rect">
            <a:avLst/>
          </a:prstGeom>
        </p:spPr>
      </p:pic>
    </p:spTree>
    <p:extLst>
      <p:ext uri="{BB962C8B-B14F-4D97-AF65-F5344CB8AC3E}">
        <p14:creationId xmlns:p14="http://schemas.microsoft.com/office/powerpoint/2010/main" val="325462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lt Başlık 1">
            <a:extLst>
              <a:ext uri="{FF2B5EF4-FFF2-40B4-BE49-F238E27FC236}">
                <a16:creationId xmlns:a16="http://schemas.microsoft.com/office/drawing/2014/main" id="{1C2770C1-C37D-F71D-E678-E8967EA606AD}"/>
              </a:ext>
            </a:extLst>
          </p:cNvPr>
          <p:cNvSpPr>
            <a:spLocks noGrp="1"/>
          </p:cNvSpPr>
          <p:nvPr>
            <p:ph type="subTitle" idx="1"/>
          </p:nvPr>
        </p:nvSpPr>
        <p:spPr>
          <a:xfrm>
            <a:off x="7397350" y="5542150"/>
            <a:ext cx="5265800" cy="1124300"/>
          </a:xfrm>
        </p:spPr>
        <p:txBody>
          <a:bodyPr/>
          <a:lstStyle/>
          <a:p>
            <a:pPr algn="ctr"/>
            <a:r>
              <a:rPr lang="tr-TR" sz="2800" b="1" dirty="0">
                <a:solidFill>
                  <a:schemeClr val="accent2"/>
                </a:solidFill>
              </a:rPr>
              <a:t>7.2</a:t>
            </a:r>
          </a:p>
          <a:p>
            <a:pPr algn="ctr"/>
            <a:r>
              <a:rPr lang="tr-TR" sz="2800" b="1" dirty="0">
                <a:solidFill>
                  <a:srgbClr val="BA94E9"/>
                </a:solidFill>
              </a:rPr>
              <a:t>Grafik Gösterimi</a:t>
            </a:r>
          </a:p>
        </p:txBody>
      </p:sp>
      <p:sp>
        <p:nvSpPr>
          <p:cNvPr id="6" name="Google Shape;419;p26">
            <a:extLst>
              <a:ext uri="{FF2B5EF4-FFF2-40B4-BE49-F238E27FC236}">
                <a16:creationId xmlns:a16="http://schemas.microsoft.com/office/drawing/2014/main" id="{839DD7A6-3D82-33D1-F20D-977B4E4110EB}"/>
              </a:ext>
            </a:extLst>
          </p:cNvPr>
          <p:cNvSpPr txBox="1">
            <a:spLocks/>
          </p:cNvSpPr>
          <p:nvPr/>
        </p:nvSpPr>
        <p:spPr>
          <a:xfrm>
            <a:off x="807536" y="866969"/>
            <a:ext cx="10604079" cy="5210614"/>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200" dirty="0">
                <a:solidFill>
                  <a:schemeClr val="tx1"/>
                </a:solidFill>
              </a:rPr>
              <a:t> </a:t>
            </a:r>
            <a:r>
              <a:rPr lang="en" sz="2200" dirty="0" err="1">
                <a:solidFill>
                  <a:schemeClr val="tx1"/>
                </a:solidFill>
              </a:rPr>
              <a:t>Çizgedeki</a:t>
            </a:r>
            <a:r>
              <a:rPr lang="en" sz="2200" dirty="0">
                <a:solidFill>
                  <a:schemeClr val="tx1"/>
                </a:solidFill>
              </a:rPr>
              <a:t> </a:t>
            </a:r>
            <a:r>
              <a:rPr lang="en" sz="2200" dirty="0" err="1">
                <a:solidFill>
                  <a:schemeClr val="tx1"/>
                </a:solidFill>
              </a:rPr>
              <a:t>bir</a:t>
            </a:r>
            <a:r>
              <a:rPr lang="en" sz="2200" dirty="0">
                <a:solidFill>
                  <a:schemeClr val="tx1"/>
                </a:solidFill>
              </a:rPr>
              <a:t> </a:t>
            </a:r>
            <a:r>
              <a:rPr lang="en" sz="2200" dirty="0" err="1">
                <a:solidFill>
                  <a:schemeClr val="tx1"/>
                </a:solidFill>
              </a:rPr>
              <a:t>döngü</a:t>
            </a:r>
            <a:r>
              <a:rPr lang="en" sz="2200" dirty="0">
                <a:solidFill>
                  <a:schemeClr val="tx1"/>
                </a:solidFill>
              </a:rPr>
              <a:t>, </a:t>
            </a:r>
            <a:r>
              <a:rPr lang="en" sz="2200" dirty="0" err="1">
                <a:solidFill>
                  <a:schemeClr val="tx1"/>
                </a:solidFill>
              </a:rPr>
              <a:t>aynı</a:t>
            </a:r>
          </a:p>
          <a:p>
            <a:r>
              <a:rPr lang="en" sz="2200" dirty="0" err="1">
                <a:solidFill>
                  <a:schemeClr val="tx1"/>
                </a:solidFill>
              </a:rPr>
              <a:t>tepe</a:t>
            </a:r>
            <a:r>
              <a:rPr lang="en" sz="2200" dirty="0">
                <a:solidFill>
                  <a:schemeClr val="tx1"/>
                </a:solidFill>
              </a:rPr>
              <a:t> </a:t>
            </a:r>
            <a:r>
              <a:rPr lang="en" sz="2200" dirty="0" err="1">
                <a:solidFill>
                  <a:schemeClr val="tx1"/>
                </a:solidFill>
              </a:rPr>
              <a:t>noktasıyla</a:t>
            </a:r>
            <a:r>
              <a:rPr lang="en" sz="2200" dirty="0">
                <a:solidFill>
                  <a:schemeClr val="tx1"/>
                </a:solidFill>
              </a:rPr>
              <a:t> </a:t>
            </a:r>
            <a:r>
              <a:rPr lang="en" sz="2200" dirty="0" err="1">
                <a:solidFill>
                  <a:schemeClr val="tx1"/>
                </a:solidFill>
              </a:rPr>
              <a:t>başlayan</a:t>
            </a:r>
            <a:r>
              <a:rPr lang="en" sz="2200" dirty="0">
                <a:solidFill>
                  <a:schemeClr val="tx1"/>
                </a:solidFill>
              </a:rPr>
              <a:t> </a:t>
            </a:r>
            <a:r>
              <a:rPr lang="en" sz="2200" dirty="0" err="1">
                <a:solidFill>
                  <a:schemeClr val="tx1"/>
                </a:solidFill>
              </a:rPr>
              <a:t>ve</a:t>
            </a:r>
            <a:r>
              <a:rPr lang="en" sz="2200" dirty="0">
                <a:solidFill>
                  <a:schemeClr val="tx1"/>
                </a:solidFill>
              </a:rPr>
              <a:t> </a:t>
            </a:r>
            <a:r>
              <a:rPr lang="en" sz="2200" dirty="0" err="1">
                <a:solidFill>
                  <a:schemeClr val="tx1"/>
                </a:solidFill>
              </a:rPr>
              <a:t>biten</a:t>
            </a:r>
            <a:r>
              <a:rPr lang="en" sz="2200" dirty="0">
                <a:solidFill>
                  <a:schemeClr val="tx1"/>
                </a:solidFill>
              </a:rPr>
              <a:t> </a:t>
            </a:r>
            <a:r>
              <a:rPr lang="en" sz="2200" dirty="0" err="1">
                <a:solidFill>
                  <a:schemeClr val="tx1"/>
                </a:solidFill>
              </a:rPr>
              <a:t>bir</a:t>
            </a:r>
            <a:r>
              <a:rPr lang="en" sz="2200" dirty="0">
                <a:solidFill>
                  <a:schemeClr val="tx1"/>
                </a:solidFill>
              </a:rPr>
              <a:t> </a:t>
            </a:r>
            <a:r>
              <a:rPr lang="en" sz="2200" dirty="0" err="1">
                <a:solidFill>
                  <a:schemeClr val="tx1"/>
                </a:solidFill>
              </a:rPr>
              <a:t>yoldur</a:t>
            </a:r>
            <a:r>
              <a:rPr lang="en" sz="2200" dirty="0">
                <a:solidFill>
                  <a:schemeClr val="tx1"/>
                </a:solidFill>
              </a:rPr>
              <a:t>. Son </a:t>
            </a:r>
            <a:r>
              <a:rPr lang="en" sz="2200" dirty="0" err="1">
                <a:solidFill>
                  <a:schemeClr val="tx1"/>
                </a:solidFill>
              </a:rPr>
              <a:t>bölümde</a:t>
            </a:r>
            <a:r>
              <a:rPr lang="en" sz="2200" dirty="0">
                <a:solidFill>
                  <a:schemeClr val="tx1"/>
                </a:solidFill>
              </a:rPr>
              <a:t> </a:t>
            </a:r>
            <a:r>
              <a:rPr lang="en" sz="2200" dirty="0" err="1">
                <a:solidFill>
                  <a:schemeClr val="tx1"/>
                </a:solidFill>
              </a:rPr>
              <a:t>bilgisayar</a:t>
            </a:r>
            <a:r>
              <a:rPr lang="en" sz="2200" dirty="0">
                <a:solidFill>
                  <a:schemeClr val="tx1"/>
                </a:solidFill>
              </a:rPr>
              <a:t> </a:t>
            </a:r>
            <a:r>
              <a:rPr lang="en" sz="2200" dirty="0" err="1">
                <a:solidFill>
                  <a:schemeClr val="tx1"/>
                </a:solidFill>
              </a:rPr>
              <a:t>bilimlerindeki</a:t>
            </a:r>
            <a:r>
              <a:rPr lang="en" sz="2200" dirty="0">
                <a:solidFill>
                  <a:schemeClr val="tx1"/>
                </a:solidFill>
              </a:rPr>
              <a:t> </a:t>
            </a:r>
            <a:r>
              <a:rPr lang="en" sz="2200" dirty="0" err="1">
                <a:solidFill>
                  <a:schemeClr val="tx1"/>
                </a:solidFill>
              </a:rPr>
              <a:t>ağaçlar</a:t>
            </a:r>
            <a:r>
              <a:rPr lang="en" sz="2200" dirty="0">
                <a:solidFill>
                  <a:schemeClr val="tx1"/>
                </a:solidFill>
              </a:rPr>
              <a:t> </a:t>
            </a:r>
            <a:r>
              <a:rPr lang="en" sz="2200" dirty="0" err="1">
                <a:solidFill>
                  <a:schemeClr val="tx1"/>
                </a:solidFill>
              </a:rPr>
              <a:t>ele</a:t>
            </a:r>
            <a:r>
              <a:rPr lang="en" sz="2200" dirty="0">
                <a:solidFill>
                  <a:schemeClr val="tx1"/>
                </a:solidFill>
              </a:rPr>
              <a:t> </a:t>
            </a:r>
            <a:r>
              <a:rPr lang="en" sz="2200" dirty="0" err="1">
                <a:solidFill>
                  <a:schemeClr val="tx1"/>
                </a:solidFill>
              </a:rPr>
              <a:t>alınmıştı</a:t>
            </a:r>
            <a:r>
              <a:rPr lang="en" sz="2200" dirty="0">
                <a:solidFill>
                  <a:schemeClr val="tx1"/>
                </a:solidFill>
              </a:rPr>
              <a:t>. </a:t>
            </a:r>
            <a:r>
              <a:rPr lang="en" sz="2200" dirty="0" err="1">
                <a:solidFill>
                  <a:schemeClr val="tx1"/>
                </a:solidFill>
              </a:rPr>
              <a:t>Şimdi</a:t>
            </a:r>
            <a:r>
              <a:rPr lang="en" sz="2200" dirty="0">
                <a:solidFill>
                  <a:schemeClr val="tx1"/>
                </a:solidFill>
              </a:rPr>
              <a:t> </a:t>
            </a:r>
            <a:r>
              <a:rPr lang="en" sz="2200" dirty="0" err="1">
                <a:solidFill>
                  <a:schemeClr val="tx1"/>
                </a:solidFill>
              </a:rPr>
              <a:t>çizge</a:t>
            </a:r>
            <a:r>
              <a:rPr lang="en" sz="2200" dirty="0">
                <a:solidFill>
                  <a:schemeClr val="tx1"/>
                </a:solidFill>
              </a:rPr>
              <a:t> </a:t>
            </a:r>
            <a:r>
              <a:rPr lang="en" sz="2200" dirty="0" err="1">
                <a:solidFill>
                  <a:schemeClr val="tx1"/>
                </a:solidFill>
              </a:rPr>
              <a:t>teorisinden</a:t>
            </a:r>
            <a:r>
              <a:rPr lang="en" sz="2200" dirty="0">
                <a:solidFill>
                  <a:schemeClr val="tx1"/>
                </a:solidFill>
              </a:rPr>
              <a:t> </a:t>
            </a:r>
            <a:r>
              <a:rPr lang="en" sz="2200" dirty="0" err="1">
                <a:solidFill>
                  <a:schemeClr val="tx1"/>
                </a:solidFill>
              </a:rPr>
              <a:t>bazı</a:t>
            </a:r>
            <a:r>
              <a:rPr lang="en" sz="2200" dirty="0">
                <a:solidFill>
                  <a:schemeClr val="tx1"/>
                </a:solidFill>
              </a:rPr>
              <a:t> </a:t>
            </a:r>
            <a:r>
              <a:rPr lang="en" sz="2200" dirty="0" err="1">
                <a:solidFill>
                  <a:schemeClr val="tx1"/>
                </a:solidFill>
              </a:rPr>
              <a:t>notasyonlarla</a:t>
            </a:r>
            <a:r>
              <a:rPr lang="en" sz="2200" dirty="0">
                <a:solidFill>
                  <a:schemeClr val="tx1"/>
                </a:solidFill>
              </a:rPr>
              <a:t> </a:t>
            </a:r>
            <a:r>
              <a:rPr lang="en" sz="2200" dirty="0" err="1">
                <a:solidFill>
                  <a:schemeClr val="tx1"/>
                </a:solidFill>
              </a:rPr>
              <a:t>donanmış</a:t>
            </a:r>
            <a:r>
              <a:rPr lang="en" sz="2200" dirty="0">
                <a:solidFill>
                  <a:schemeClr val="tx1"/>
                </a:solidFill>
              </a:rPr>
              <a:t> </a:t>
            </a:r>
            <a:r>
              <a:rPr lang="en" sz="2200" dirty="0" err="1">
                <a:solidFill>
                  <a:schemeClr val="tx1"/>
                </a:solidFill>
              </a:rPr>
              <a:t>olarak</a:t>
            </a:r>
            <a:r>
              <a:rPr lang="en" sz="2200" dirty="0">
                <a:solidFill>
                  <a:schemeClr val="tx1"/>
                </a:solidFill>
              </a:rPr>
              <a:t> </a:t>
            </a:r>
            <a:r>
              <a:rPr lang="en" sz="2200" dirty="0" err="1">
                <a:solidFill>
                  <a:schemeClr val="tx1"/>
                </a:solidFill>
              </a:rPr>
              <a:t>bir</a:t>
            </a:r>
            <a:r>
              <a:rPr lang="en" sz="2200" dirty="0">
                <a:solidFill>
                  <a:schemeClr val="tx1"/>
                </a:solidFill>
              </a:rPr>
              <a:t> </a:t>
            </a:r>
            <a:r>
              <a:rPr lang="en" sz="2200" dirty="0" err="1">
                <a:solidFill>
                  <a:schemeClr val="tx1"/>
                </a:solidFill>
              </a:rPr>
              <a:t>ağacın</a:t>
            </a:r>
            <a:r>
              <a:rPr lang="en" sz="2200" dirty="0">
                <a:solidFill>
                  <a:schemeClr val="tx1"/>
                </a:solidFill>
              </a:rPr>
              <a:t> </a:t>
            </a:r>
            <a:r>
              <a:rPr lang="en" sz="2200" dirty="0" err="1">
                <a:solidFill>
                  <a:schemeClr val="tx1"/>
                </a:solidFill>
              </a:rPr>
              <a:t>resmi</a:t>
            </a:r>
            <a:r>
              <a:rPr lang="en" sz="2200" dirty="0">
                <a:solidFill>
                  <a:schemeClr val="tx1"/>
                </a:solidFill>
              </a:rPr>
              <a:t> </a:t>
            </a:r>
            <a:r>
              <a:rPr lang="en" sz="2200" dirty="0" err="1">
                <a:solidFill>
                  <a:schemeClr val="tx1"/>
                </a:solidFill>
              </a:rPr>
              <a:t>bir</a:t>
            </a:r>
            <a:r>
              <a:rPr lang="en" sz="2200" dirty="0">
                <a:solidFill>
                  <a:schemeClr val="tx1"/>
                </a:solidFill>
              </a:rPr>
              <a:t> </a:t>
            </a:r>
            <a:r>
              <a:rPr lang="en" sz="2200" dirty="0" err="1">
                <a:solidFill>
                  <a:schemeClr val="tx1"/>
                </a:solidFill>
              </a:rPr>
              <a:t>tanımını</a:t>
            </a:r>
            <a:r>
              <a:rPr lang="en" sz="2200" dirty="0">
                <a:solidFill>
                  <a:schemeClr val="tx1"/>
                </a:solidFill>
              </a:rPr>
              <a:t> </a:t>
            </a:r>
            <a:r>
              <a:rPr lang="en" sz="2200" dirty="0" err="1">
                <a:solidFill>
                  <a:schemeClr val="tx1"/>
                </a:solidFill>
              </a:rPr>
              <a:t>verebiliriz</a:t>
            </a:r>
            <a:r>
              <a:rPr lang="en" sz="2200" dirty="0">
                <a:solidFill>
                  <a:schemeClr val="tx1"/>
                </a:solidFill>
              </a:rPr>
              <a:t>. Bir </a:t>
            </a:r>
            <a:r>
              <a:rPr lang="en" sz="2200" dirty="0" err="1">
                <a:solidFill>
                  <a:schemeClr val="tx1"/>
                </a:solidFill>
              </a:rPr>
              <a:t>ağaç</a:t>
            </a:r>
            <a:r>
              <a:rPr lang="en" sz="2200" dirty="0">
                <a:solidFill>
                  <a:schemeClr val="tx1"/>
                </a:solidFill>
              </a:rPr>
              <a:t> </a:t>
            </a:r>
            <a:r>
              <a:rPr lang="en" sz="2200" dirty="0" err="1">
                <a:solidFill>
                  <a:schemeClr val="tx1"/>
                </a:solidFill>
              </a:rPr>
              <a:t>yönlendirilmiş</a:t>
            </a:r>
            <a:r>
              <a:rPr lang="en" sz="2200" dirty="0">
                <a:solidFill>
                  <a:schemeClr val="tx1"/>
                </a:solidFill>
              </a:rPr>
              <a:t>, </a:t>
            </a:r>
            <a:r>
              <a:rPr lang="en" sz="2200" dirty="0" err="1">
                <a:solidFill>
                  <a:schemeClr val="tx1"/>
                </a:solidFill>
              </a:rPr>
              <a:t>bağlı</a:t>
            </a:r>
            <a:r>
              <a:rPr lang="en" sz="2200" dirty="0">
                <a:solidFill>
                  <a:schemeClr val="tx1"/>
                </a:solidFill>
              </a:rPr>
              <a:t> </a:t>
            </a:r>
            <a:r>
              <a:rPr lang="en" sz="2200" dirty="0" err="1">
                <a:solidFill>
                  <a:schemeClr val="tx1"/>
                </a:solidFill>
              </a:rPr>
              <a:t>bir</a:t>
            </a:r>
            <a:r>
              <a:rPr lang="en" sz="2200" dirty="0">
                <a:solidFill>
                  <a:schemeClr val="tx1"/>
                </a:solidFill>
              </a:rPr>
              <a:t> </a:t>
            </a:r>
            <a:r>
              <a:rPr lang="en" sz="2200" dirty="0" err="1">
                <a:solidFill>
                  <a:schemeClr val="tx1"/>
                </a:solidFill>
              </a:rPr>
              <a:t>asiklik</a:t>
            </a:r>
            <a:r>
              <a:rPr lang="en" sz="2200" dirty="0">
                <a:solidFill>
                  <a:schemeClr val="tx1"/>
                </a:solidFill>
              </a:rPr>
              <a:t> </a:t>
            </a:r>
            <a:r>
              <a:rPr lang="en" sz="2200" dirty="0" err="1">
                <a:solidFill>
                  <a:schemeClr val="tx1"/>
                </a:solidFill>
              </a:rPr>
              <a:t>graftır</a:t>
            </a:r>
            <a:r>
              <a:rPr lang="en" sz="2200" dirty="0">
                <a:solidFill>
                  <a:schemeClr val="tx1"/>
                </a:solidFill>
              </a:rPr>
              <a:t>. </a:t>
            </a:r>
            <a:r>
              <a:rPr lang="en" sz="2200" dirty="0" err="1">
                <a:solidFill>
                  <a:schemeClr val="tx1"/>
                </a:solidFill>
              </a:rPr>
              <a:t>Asiklik</a:t>
            </a:r>
            <a:r>
              <a:rPr lang="en" sz="2200" dirty="0">
                <a:solidFill>
                  <a:schemeClr val="tx1"/>
                </a:solidFill>
              </a:rPr>
              <a:t> </a:t>
            </a:r>
            <a:r>
              <a:rPr lang="en" sz="2200" dirty="0" err="1">
                <a:solidFill>
                  <a:schemeClr val="tx1"/>
                </a:solidFill>
              </a:rPr>
              <a:t>çizge</a:t>
            </a:r>
            <a:r>
              <a:rPr lang="en" sz="2200" dirty="0">
                <a:solidFill>
                  <a:schemeClr val="tx1"/>
                </a:solidFill>
              </a:rPr>
              <a:t>, </a:t>
            </a:r>
            <a:r>
              <a:rPr lang="en" sz="2200" dirty="0" err="1">
                <a:solidFill>
                  <a:schemeClr val="tx1"/>
                </a:solidFill>
              </a:rPr>
              <a:t>herhangi</a:t>
            </a:r>
            <a:r>
              <a:rPr lang="en" sz="2200" dirty="0">
                <a:solidFill>
                  <a:schemeClr val="tx1"/>
                </a:solidFill>
              </a:rPr>
              <a:t> </a:t>
            </a:r>
            <a:r>
              <a:rPr lang="en" sz="2200" dirty="0" err="1">
                <a:solidFill>
                  <a:schemeClr val="tx1"/>
                </a:solidFill>
              </a:rPr>
              <a:t>bir</a:t>
            </a:r>
            <a:r>
              <a:rPr lang="en" sz="2200" dirty="0">
                <a:solidFill>
                  <a:schemeClr val="tx1"/>
                </a:solidFill>
              </a:rPr>
              <a:t> </a:t>
            </a:r>
            <a:r>
              <a:rPr lang="en" sz="2200" dirty="0" err="1">
                <a:solidFill>
                  <a:schemeClr val="tx1"/>
                </a:solidFill>
              </a:rPr>
              <a:t>döngüsü</a:t>
            </a:r>
            <a:r>
              <a:rPr lang="en" sz="2200" dirty="0">
                <a:solidFill>
                  <a:schemeClr val="tx1"/>
                </a:solidFill>
              </a:rPr>
              <a:t> </a:t>
            </a:r>
            <a:r>
              <a:rPr lang="en" sz="2200" dirty="0" err="1">
                <a:solidFill>
                  <a:schemeClr val="tx1"/>
                </a:solidFill>
              </a:rPr>
              <a:t>olmayan</a:t>
            </a:r>
            <a:r>
              <a:rPr lang="en" sz="2200" dirty="0">
                <a:solidFill>
                  <a:schemeClr val="tx1"/>
                </a:solidFill>
              </a:rPr>
              <a:t> </a:t>
            </a:r>
            <a:r>
              <a:rPr lang="en" sz="2200" dirty="0" err="1">
                <a:solidFill>
                  <a:schemeClr val="tx1"/>
                </a:solidFill>
              </a:rPr>
              <a:t>bir</a:t>
            </a:r>
            <a:r>
              <a:rPr lang="en" sz="2200" dirty="0">
                <a:solidFill>
                  <a:schemeClr val="tx1"/>
                </a:solidFill>
              </a:rPr>
              <a:t> </a:t>
            </a:r>
            <a:r>
              <a:rPr lang="en" sz="2200" dirty="0" err="1">
                <a:solidFill>
                  <a:schemeClr val="tx1"/>
                </a:solidFill>
              </a:rPr>
              <a:t>çizgedir</a:t>
            </a:r>
            <a:r>
              <a:rPr lang="en" sz="2200" dirty="0">
                <a:solidFill>
                  <a:schemeClr val="tx1"/>
                </a:solidFill>
              </a:rPr>
              <a:t>.</a:t>
            </a:r>
          </a:p>
          <a:p>
            <a:r>
              <a:rPr lang="en" sz="2200" dirty="0">
                <a:solidFill>
                  <a:schemeClr val="tx1"/>
                </a:solidFill>
              </a:rPr>
              <a:t>Bazen </a:t>
            </a:r>
            <a:r>
              <a:rPr lang="en" sz="2200" dirty="0" err="1">
                <a:solidFill>
                  <a:schemeClr val="tx1"/>
                </a:solidFill>
              </a:rPr>
              <a:t>çizge</a:t>
            </a:r>
            <a:r>
              <a:rPr lang="en" sz="2200" dirty="0">
                <a:solidFill>
                  <a:schemeClr val="tx1"/>
                </a:solidFill>
              </a:rPr>
              <a:t> </a:t>
            </a:r>
            <a:r>
              <a:rPr lang="en" sz="2200" dirty="0" err="1">
                <a:solidFill>
                  <a:schemeClr val="tx1"/>
                </a:solidFill>
              </a:rPr>
              <a:t>teorisinde</a:t>
            </a:r>
            <a:r>
              <a:rPr lang="en" sz="2200" dirty="0">
                <a:solidFill>
                  <a:schemeClr val="tx1"/>
                </a:solidFill>
              </a:rPr>
              <a:t> </a:t>
            </a:r>
            <a:r>
              <a:rPr lang="en" sz="2200" dirty="0" err="1">
                <a:solidFill>
                  <a:schemeClr val="tx1"/>
                </a:solidFill>
              </a:rPr>
              <a:t>bir</a:t>
            </a:r>
            <a:r>
              <a:rPr lang="en" sz="2200" dirty="0">
                <a:solidFill>
                  <a:schemeClr val="tx1"/>
                </a:solidFill>
              </a:rPr>
              <a:t> </a:t>
            </a:r>
            <a:r>
              <a:rPr lang="en" sz="2200" dirty="0" err="1">
                <a:solidFill>
                  <a:schemeClr val="tx1"/>
                </a:solidFill>
              </a:rPr>
              <a:t>ağaç</a:t>
            </a:r>
            <a:r>
              <a:rPr lang="en" sz="2200" dirty="0">
                <a:solidFill>
                  <a:schemeClr val="tx1"/>
                </a:solidFill>
              </a:rPr>
              <a:t>, </a:t>
            </a:r>
            <a:r>
              <a:rPr lang="en" sz="2200" dirty="0" err="1">
                <a:solidFill>
                  <a:schemeClr val="tx1"/>
                </a:solidFill>
              </a:rPr>
              <a:t>yönlendirilmiş</a:t>
            </a:r>
            <a:r>
              <a:rPr lang="en" sz="2200" dirty="0">
                <a:solidFill>
                  <a:schemeClr val="tx1"/>
                </a:solidFill>
              </a:rPr>
              <a:t> </a:t>
            </a:r>
            <a:r>
              <a:rPr lang="en" sz="2200" dirty="0" err="1">
                <a:solidFill>
                  <a:schemeClr val="tx1"/>
                </a:solidFill>
              </a:rPr>
              <a:t>bir</a:t>
            </a:r>
            <a:r>
              <a:rPr lang="en" sz="2200" dirty="0">
                <a:solidFill>
                  <a:schemeClr val="tx1"/>
                </a:solidFill>
              </a:rPr>
              <a:t> </a:t>
            </a:r>
            <a:r>
              <a:rPr lang="en" sz="2200" dirty="0" err="1">
                <a:solidFill>
                  <a:schemeClr val="tx1"/>
                </a:solidFill>
              </a:rPr>
              <a:t>çizge</a:t>
            </a:r>
            <a:r>
              <a:rPr lang="en" sz="2200" dirty="0">
                <a:solidFill>
                  <a:schemeClr val="tx1"/>
                </a:solidFill>
              </a:rPr>
              <a:t> </a:t>
            </a:r>
            <a:r>
              <a:rPr lang="en" sz="2200" dirty="0" err="1">
                <a:solidFill>
                  <a:schemeClr val="tx1"/>
                </a:solidFill>
              </a:rPr>
              <a:t>olma</a:t>
            </a:r>
            <a:r>
              <a:rPr lang="en" sz="2200" dirty="0">
                <a:solidFill>
                  <a:schemeClr val="tx1"/>
                </a:solidFill>
              </a:rPr>
              <a:t> </a:t>
            </a:r>
            <a:r>
              <a:rPr lang="en" sz="2200" dirty="0" err="1">
                <a:solidFill>
                  <a:schemeClr val="tx1"/>
                </a:solidFill>
              </a:rPr>
              <a:t>şartı</a:t>
            </a:r>
            <a:r>
              <a:rPr lang="en" sz="2200" dirty="0">
                <a:solidFill>
                  <a:schemeClr val="tx1"/>
                </a:solidFill>
              </a:rPr>
              <a:t> </a:t>
            </a:r>
            <a:r>
              <a:rPr lang="en" sz="2200" dirty="0" err="1">
                <a:solidFill>
                  <a:schemeClr val="tx1"/>
                </a:solidFill>
              </a:rPr>
              <a:t>kaldırılarak</a:t>
            </a:r>
            <a:r>
              <a:rPr lang="en" sz="2200" dirty="0">
                <a:solidFill>
                  <a:schemeClr val="tx1"/>
                </a:solidFill>
              </a:rPr>
              <a:t> </a:t>
            </a:r>
            <a:r>
              <a:rPr lang="en" sz="2200" dirty="0" err="1">
                <a:solidFill>
                  <a:schemeClr val="tx1"/>
                </a:solidFill>
              </a:rPr>
              <a:t>asiklik</a:t>
            </a:r>
            <a:r>
              <a:rPr lang="en" sz="2200" dirty="0">
                <a:solidFill>
                  <a:schemeClr val="tx1"/>
                </a:solidFill>
              </a:rPr>
              <a:t> </a:t>
            </a:r>
            <a:r>
              <a:rPr lang="en" sz="2200" dirty="0" err="1">
                <a:solidFill>
                  <a:schemeClr val="tx1"/>
                </a:solidFill>
              </a:rPr>
              <a:t>bağlantılı</a:t>
            </a:r>
            <a:r>
              <a:rPr lang="en" sz="2200" dirty="0">
                <a:solidFill>
                  <a:schemeClr val="tx1"/>
                </a:solidFill>
              </a:rPr>
              <a:t> </a:t>
            </a:r>
            <a:r>
              <a:rPr lang="en" sz="2200" dirty="0" err="1">
                <a:solidFill>
                  <a:schemeClr val="tx1"/>
                </a:solidFill>
              </a:rPr>
              <a:t>bir</a:t>
            </a:r>
            <a:r>
              <a:rPr lang="en" sz="2200" dirty="0">
                <a:solidFill>
                  <a:schemeClr val="tx1"/>
                </a:solidFill>
              </a:rPr>
              <a:t> </a:t>
            </a:r>
            <a:r>
              <a:rPr lang="en" sz="2200" dirty="0" err="1">
                <a:solidFill>
                  <a:schemeClr val="tx1"/>
                </a:solidFill>
              </a:rPr>
              <a:t>çizge</a:t>
            </a:r>
            <a:r>
              <a:rPr lang="en" sz="2200" dirty="0">
                <a:solidFill>
                  <a:schemeClr val="tx1"/>
                </a:solidFill>
              </a:rPr>
              <a:t> </a:t>
            </a:r>
            <a:r>
              <a:rPr lang="en" sz="2200" dirty="0" err="1">
                <a:solidFill>
                  <a:schemeClr val="tx1"/>
                </a:solidFill>
              </a:rPr>
              <a:t>olarak</a:t>
            </a:r>
            <a:r>
              <a:rPr lang="en" sz="2200" dirty="0">
                <a:solidFill>
                  <a:schemeClr val="tx1"/>
                </a:solidFill>
              </a:rPr>
              <a:t> </a:t>
            </a:r>
            <a:r>
              <a:rPr lang="en" sz="2200" dirty="0" err="1">
                <a:solidFill>
                  <a:schemeClr val="tx1"/>
                </a:solidFill>
              </a:rPr>
              <a:t>tanımlanır</a:t>
            </a:r>
            <a:r>
              <a:rPr lang="en" sz="2200" dirty="0">
                <a:solidFill>
                  <a:schemeClr val="tx1"/>
                </a:solidFill>
              </a:rPr>
              <a:t>. Bu </a:t>
            </a:r>
            <a:r>
              <a:rPr lang="en" sz="2200" dirty="0" err="1">
                <a:solidFill>
                  <a:schemeClr val="tx1"/>
                </a:solidFill>
              </a:rPr>
              <a:t>durumda</a:t>
            </a:r>
            <a:r>
              <a:rPr lang="en" sz="2200" dirty="0">
                <a:solidFill>
                  <a:schemeClr val="tx1"/>
                </a:solidFill>
              </a:rPr>
              <a:t> </a:t>
            </a:r>
            <a:r>
              <a:rPr lang="en" sz="2200" dirty="0" err="1">
                <a:solidFill>
                  <a:schemeClr val="tx1"/>
                </a:solidFill>
              </a:rPr>
              <a:t>ağaç</a:t>
            </a:r>
            <a:r>
              <a:rPr lang="en" sz="2200" dirty="0">
                <a:solidFill>
                  <a:schemeClr val="tx1"/>
                </a:solidFill>
              </a:rPr>
              <a:t>, </a:t>
            </a:r>
            <a:r>
              <a:rPr lang="en" sz="2200" dirty="0" err="1">
                <a:solidFill>
                  <a:schemeClr val="tx1"/>
                </a:solidFill>
              </a:rPr>
              <a:t>tamamen</a:t>
            </a:r>
            <a:r>
              <a:rPr lang="en" sz="2200" dirty="0">
                <a:solidFill>
                  <a:schemeClr val="tx1"/>
                </a:solidFill>
              </a:rPr>
              <a:t> </a:t>
            </a:r>
            <a:r>
              <a:rPr lang="en" sz="2200" dirty="0" err="1">
                <a:solidFill>
                  <a:schemeClr val="tx1"/>
                </a:solidFill>
              </a:rPr>
              <a:t>bağlantılı</a:t>
            </a:r>
            <a:r>
              <a:rPr lang="en" sz="2200" dirty="0">
                <a:solidFill>
                  <a:schemeClr val="tx1"/>
                </a:solidFill>
              </a:rPr>
              <a:t> </a:t>
            </a:r>
            <a:r>
              <a:rPr lang="en" sz="2200" dirty="0" err="1">
                <a:solidFill>
                  <a:schemeClr val="tx1"/>
                </a:solidFill>
              </a:rPr>
              <a:t>olan</a:t>
            </a:r>
            <a:r>
              <a:rPr lang="en" sz="2200" dirty="0">
                <a:solidFill>
                  <a:schemeClr val="tx1"/>
                </a:solidFill>
              </a:rPr>
              <a:t> </a:t>
            </a:r>
            <a:r>
              <a:rPr lang="en" sz="2200" dirty="0" err="1">
                <a:solidFill>
                  <a:schemeClr val="tx1"/>
                </a:solidFill>
              </a:rPr>
              <a:t>ancak</a:t>
            </a:r>
            <a:r>
              <a:rPr lang="en" sz="2200" dirty="0">
                <a:solidFill>
                  <a:schemeClr val="tx1"/>
                </a:solidFill>
              </a:rPr>
              <a:t> </a:t>
            </a:r>
            <a:r>
              <a:rPr lang="en" sz="2200" dirty="0" err="1">
                <a:solidFill>
                  <a:schemeClr val="tx1"/>
                </a:solidFill>
              </a:rPr>
              <a:t>herhangi</a:t>
            </a:r>
            <a:r>
              <a:rPr lang="en" sz="2200" dirty="0">
                <a:solidFill>
                  <a:schemeClr val="tx1"/>
                </a:solidFill>
              </a:rPr>
              <a:t> </a:t>
            </a:r>
            <a:r>
              <a:rPr lang="en" sz="2200" dirty="0" err="1">
                <a:solidFill>
                  <a:schemeClr val="tx1"/>
                </a:solidFill>
              </a:rPr>
              <a:t>iki</a:t>
            </a:r>
            <a:r>
              <a:rPr lang="en" sz="2200" dirty="0">
                <a:solidFill>
                  <a:schemeClr val="tx1"/>
                </a:solidFill>
              </a:rPr>
              <a:t> </a:t>
            </a:r>
            <a:r>
              <a:rPr lang="en" sz="2200" dirty="0" err="1">
                <a:solidFill>
                  <a:schemeClr val="tx1"/>
                </a:solidFill>
              </a:rPr>
              <a:t>köşe</a:t>
            </a:r>
            <a:r>
              <a:rPr lang="en" sz="2200" dirty="0">
                <a:solidFill>
                  <a:schemeClr val="tx1"/>
                </a:solidFill>
              </a:rPr>
              <a:t> </a:t>
            </a:r>
            <a:r>
              <a:rPr lang="en" sz="2200" dirty="0" err="1">
                <a:solidFill>
                  <a:schemeClr val="tx1"/>
                </a:solidFill>
              </a:rPr>
              <a:t>arasında</a:t>
            </a:r>
            <a:r>
              <a:rPr lang="en" sz="2200" dirty="0">
                <a:solidFill>
                  <a:schemeClr val="tx1"/>
                </a:solidFill>
              </a:rPr>
              <a:t> </a:t>
            </a:r>
            <a:r>
              <a:rPr lang="en" sz="2200" dirty="0" err="1">
                <a:solidFill>
                  <a:schemeClr val="tx1"/>
                </a:solidFill>
              </a:rPr>
              <a:t>yalnızca</a:t>
            </a:r>
            <a:r>
              <a:rPr lang="en" sz="2200" dirty="0">
                <a:solidFill>
                  <a:schemeClr val="tx1"/>
                </a:solidFill>
              </a:rPr>
              <a:t> </a:t>
            </a:r>
            <a:r>
              <a:rPr lang="en" sz="2200" dirty="0" err="1">
                <a:solidFill>
                  <a:schemeClr val="tx1"/>
                </a:solidFill>
              </a:rPr>
              <a:t>bir</a:t>
            </a:r>
            <a:r>
              <a:rPr lang="en" sz="2200" dirty="0">
                <a:solidFill>
                  <a:schemeClr val="tx1"/>
                </a:solidFill>
              </a:rPr>
              <a:t> </a:t>
            </a:r>
            <a:r>
              <a:rPr lang="en" sz="2200" dirty="0" err="1">
                <a:solidFill>
                  <a:schemeClr val="tx1"/>
                </a:solidFill>
              </a:rPr>
              <a:t>yol</a:t>
            </a:r>
            <a:r>
              <a:rPr lang="en" sz="2200" dirty="0">
                <a:solidFill>
                  <a:schemeClr val="tx1"/>
                </a:solidFill>
              </a:rPr>
              <a:t> </a:t>
            </a:r>
            <a:r>
              <a:rPr lang="en" sz="2200" dirty="0" err="1">
                <a:solidFill>
                  <a:schemeClr val="tx1"/>
                </a:solidFill>
              </a:rPr>
              <a:t>bulunan</a:t>
            </a:r>
            <a:r>
              <a:rPr lang="en" sz="2200" dirty="0">
                <a:solidFill>
                  <a:schemeClr val="tx1"/>
                </a:solidFill>
              </a:rPr>
              <a:t> </a:t>
            </a:r>
            <a:r>
              <a:rPr lang="en" sz="2200" dirty="0" err="1">
                <a:solidFill>
                  <a:schemeClr val="tx1"/>
                </a:solidFill>
              </a:rPr>
              <a:t>bir</a:t>
            </a:r>
            <a:r>
              <a:rPr lang="en" sz="2200" dirty="0">
                <a:solidFill>
                  <a:schemeClr val="tx1"/>
                </a:solidFill>
              </a:rPr>
              <a:t> </a:t>
            </a:r>
            <a:r>
              <a:rPr lang="en" sz="2200" dirty="0" err="1">
                <a:solidFill>
                  <a:schemeClr val="tx1"/>
                </a:solidFill>
              </a:rPr>
              <a:t>çizge</a:t>
            </a:r>
            <a:r>
              <a:rPr lang="en" sz="2200" dirty="0">
                <a:solidFill>
                  <a:schemeClr val="tx1"/>
                </a:solidFill>
              </a:rPr>
              <a:t> </a:t>
            </a:r>
            <a:r>
              <a:rPr lang="en" sz="2200" dirty="0" err="1">
                <a:solidFill>
                  <a:schemeClr val="tx1"/>
                </a:solidFill>
              </a:rPr>
              <a:t>olarak</a:t>
            </a:r>
            <a:r>
              <a:rPr lang="en" sz="2200" dirty="0">
                <a:solidFill>
                  <a:schemeClr val="tx1"/>
                </a:solidFill>
              </a:rPr>
              <a:t> </a:t>
            </a:r>
            <a:r>
              <a:rPr lang="en" sz="2200" dirty="0" err="1">
                <a:solidFill>
                  <a:schemeClr val="tx1"/>
                </a:solidFill>
              </a:rPr>
              <a:t>tanımlanabilir</a:t>
            </a:r>
            <a:r>
              <a:rPr lang="en" sz="2200" dirty="0">
                <a:solidFill>
                  <a:schemeClr val="tx1"/>
                </a:solidFill>
              </a:rPr>
              <a:t>.</a:t>
            </a:r>
          </a:p>
          <a:p>
            <a:endParaRPr lang="en" sz="2200" dirty="0">
              <a:solidFill>
                <a:schemeClr val="tx1"/>
              </a:solidFill>
            </a:endParaRPr>
          </a:p>
        </p:txBody>
      </p:sp>
    </p:spTree>
    <p:extLst>
      <p:ext uri="{BB962C8B-B14F-4D97-AF65-F5344CB8AC3E}">
        <p14:creationId xmlns:p14="http://schemas.microsoft.com/office/powerpoint/2010/main" val="3925758783"/>
      </p:ext>
    </p:extLst>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21</Slides>
  <Notes>4</Notes>
  <HiddenSlides>0</HiddenSlides>
  <ScaleCrop>false</ScaleCrop>
  <HeadingPairs>
    <vt:vector size="4" baseType="variant">
      <vt:variant>
        <vt:lpstr>Tema</vt:lpstr>
      </vt:variant>
      <vt:variant>
        <vt:i4>1</vt:i4>
      </vt:variant>
      <vt:variant>
        <vt:lpstr>Slayt Başlıkları</vt:lpstr>
      </vt:variant>
      <vt:variant>
        <vt:i4>21</vt:i4>
      </vt:variant>
    </vt:vector>
  </HeadingPairs>
  <TitlesOfParts>
    <vt:vector size="22" baseType="lpstr">
      <vt:lpstr>SlidesMania</vt:lpstr>
      <vt:lpstr>GRAFİKLER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BİTTİ.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IS WHERE YOU ADD YOUR PRESENTATION TITLE.</dc:title>
  <cp:lastModifiedBy>BERTU EMİR DELER</cp:lastModifiedBy>
  <cp:revision>900</cp:revision>
  <dcterms:modified xsi:type="dcterms:W3CDTF">2024-05-20T13:29:34Z</dcterms:modified>
</cp:coreProperties>
</file>