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140A0-2689-BDA4-9CCF-C15F8E80F5B8}" v="229" dt="2025-02-18T08:47:53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3D49-02BD-49F6-BF5C-93CB49B158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1CE56A-30C3-43B2-BB8C-4519870B7814}">
      <dgm:prSet/>
      <dgm:spPr/>
      <dgm:t>
        <a:bodyPr/>
        <a:lstStyle/>
        <a:p>
          <a:r>
            <a:rPr lang="en-US"/>
            <a:t>Flutter, iOS, Android, Web ve masaüstü için uygulamalar geliştirmeye olanak tanıyan bir araç setidir.</a:t>
          </a:r>
        </a:p>
      </dgm:t>
    </dgm:pt>
    <dgm:pt modelId="{1ECC6371-1543-422A-B2EB-6DBC2A58A863}" type="parTrans" cxnId="{BB2D8064-B24A-4DF1-A40A-4AAD34BC3D4D}">
      <dgm:prSet/>
      <dgm:spPr/>
      <dgm:t>
        <a:bodyPr/>
        <a:lstStyle/>
        <a:p>
          <a:endParaRPr lang="en-US"/>
        </a:p>
      </dgm:t>
    </dgm:pt>
    <dgm:pt modelId="{6E2CB3A1-3F66-4582-B311-3DB4AE7B8357}" type="sibTrans" cxnId="{BB2D8064-B24A-4DF1-A40A-4AAD34BC3D4D}">
      <dgm:prSet/>
      <dgm:spPr/>
      <dgm:t>
        <a:bodyPr/>
        <a:lstStyle/>
        <a:p>
          <a:endParaRPr lang="en-US"/>
        </a:p>
      </dgm:t>
    </dgm:pt>
    <dgm:pt modelId="{ED649D88-9897-4641-803F-D394C71A257A}">
      <dgm:prSet/>
      <dgm:spPr/>
      <dgm:t>
        <a:bodyPr/>
        <a:lstStyle/>
        <a:p>
          <a:r>
            <a:rPr lang="en-US"/>
            <a:t>- Ücretsiz ve açık kaynaklıdır.</a:t>
          </a:r>
        </a:p>
      </dgm:t>
    </dgm:pt>
    <dgm:pt modelId="{0B9CE81D-A76F-4A27-8497-C667E5129027}" type="parTrans" cxnId="{48B949C2-CEEF-46A9-8712-387CF10BB717}">
      <dgm:prSet/>
      <dgm:spPr/>
      <dgm:t>
        <a:bodyPr/>
        <a:lstStyle/>
        <a:p>
          <a:endParaRPr lang="en-US"/>
        </a:p>
      </dgm:t>
    </dgm:pt>
    <dgm:pt modelId="{598572B5-E7EA-4A0D-8D37-6F2E5688D31E}" type="sibTrans" cxnId="{48B949C2-CEEF-46A9-8712-387CF10BB717}">
      <dgm:prSet/>
      <dgm:spPr/>
      <dgm:t>
        <a:bodyPr/>
        <a:lstStyle/>
        <a:p>
          <a:endParaRPr lang="en-US"/>
        </a:p>
      </dgm:t>
    </dgm:pt>
    <dgm:pt modelId="{541BD006-9C89-4B13-8CB3-FC24F15482D1}">
      <dgm:prSet/>
      <dgm:spPr/>
      <dgm:t>
        <a:bodyPr/>
        <a:lstStyle/>
        <a:p>
          <a:r>
            <a:rPr lang="en-US"/>
            <a:t>- Google tarafından desteklenmektedir.</a:t>
          </a:r>
        </a:p>
      </dgm:t>
    </dgm:pt>
    <dgm:pt modelId="{BFB2F897-7E75-456C-943D-D0F7A480F017}" type="parTrans" cxnId="{FD54BF05-69D8-4548-92D6-08797DE14729}">
      <dgm:prSet/>
      <dgm:spPr/>
      <dgm:t>
        <a:bodyPr/>
        <a:lstStyle/>
        <a:p>
          <a:endParaRPr lang="en-US"/>
        </a:p>
      </dgm:t>
    </dgm:pt>
    <dgm:pt modelId="{15BCBB43-FAB4-4D1E-A56B-F91C4B408590}" type="sibTrans" cxnId="{FD54BF05-69D8-4548-92D6-08797DE14729}">
      <dgm:prSet/>
      <dgm:spPr/>
      <dgm:t>
        <a:bodyPr/>
        <a:lstStyle/>
        <a:p>
          <a:endParaRPr lang="en-US"/>
        </a:p>
      </dgm:t>
    </dgm:pt>
    <dgm:pt modelId="{CC5FE5DF-5332-46D3-863E-1C383386E8EE}">
      <dgm:prSet/>
      <dgm:spPr/>
      <dgm:t>
        <a:bodyPr/>
        <a:lstStyle/>
        <a:p>
          <a:r>
            <a:rPr lang="en-US"/>
            <a:t>- Tek bir kod tabanı ile birden fazla platforma dağıtılabilir.</a:t>
          </a:r>
        </a:p>
      </dgm:t>
    </dgm:pt>
    <dgm:pt modelId="{F7DDF64C-9270-4843-8CE4-5B91753E931E}" type="parTrans" cxnId="{91AA1AE7-6260-4821-9680-49456E53D8B2}">
      <dgm:prSet/>
      <dgm:spPr/>
      <dgm:t>
        <a:bodyPr/>
        <a:lstStyle/>
        <a:p>
          <a:endParaRPr lang="en-US"/>
        </a:p>
      </dgm:t>
    </dgm:pt>
    <dgm:pt modelId="{44F0131E-5A9B-433B-BE08-35AF2DCAC6EA}" type="sibTrans" cxnId="{91AA1AE7-6260-4821-9680-49456E53D8B2}">
      <dgm:prSet/>
      <dgm:spPr/>
      <dgm:t>
        <a:bodyPr/>
        <a:lstStyle/>
        <a:p>
          <a:endParaRPr lang="en-US"/>
        </a:p>
      </dgm:t>
    </dgm:pt>
    <dgm:pt modelId="{CABCD913-EC23-4BB9-BCBC-AE5E39643D00}" type="pres">
      <dgm:prSet presAssocID="{78A13D49-02BD-49F6-BF5C-93CB49B158BF}" presName="linear" presStyleCnt="0">
        <dgm:presLayoutVars>
          <dgm:animLvl val="lvl"/>
          <dgm:resizeHandles val="exact"/>
        </dgm:presLayoutVars>
      </dgm:prSet>
      <dgm:spPr/>
    </dgm:pt>
    <dgm:pt modelId="{4DC5045B-020F-4F7E-9907-5118347D1E88}" type="pres">
      <dgm:prSet presAssocID="{D81CE56A-30C3-43B2-BB8C-4519870B78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90A58F-EEDE-498D-9287-14B6B90D1955}" type="pres">
      <dgm:prSet presAssocID="{6E2CB3A1-3F66-4582-B311-3DB4AE7B8357}" presName="spacer" presStyleCnt="0"/>
      <dgm:spPr/>
    </dgm:pt>
    <dgm:pt modelId="{2CD1B5C8-0E3F-4347-9A8D-724377E44CD9}" type="pres">
      <dgm:prSet presAssocID="{ED649D88-9897-4641-803F-D394C71A25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44A2A5-CD3E-417B-B34F-4A1703A8109B}" type="pres">
      <dgm:prSet presAssocID="{598572B5-E7EA-4A0D-8D37-6F2E5688D31E}" presName="spacer" presStyleCnt="0"/>
      <dgm:spPr/>
    </dgm:pt>
    <dgm:pt modelId="{33153B47-9A6D-4058-A4F1-C5B829A5D8B8}" type="pres">
      <dgm:prSet presAssocID="{541BD006-9C89-4B13-8CB3-FC24F15482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312DEC-7612-4933-BF0B-01E4562CA242}" type="pres">
      <dgm:prSet presAssocID="{15BCBB43-FAB4-4D1E-A56B-F91C4B408590}" presName="spacer" presStyleCnt="0"/>
      <dgm:spPr/>
    </dgm:pt>
    <dgm:pt modelId="{FB5DD0FC-C909-456C-9705-DF626EF4DD0C}" type="pres">
      <dgm:prSet presAssocID="{CC5FE5DF-5332-46D3-863E-1C383386E8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54BF05-69D8-4548-92D6-08797DE14729}" srcId="{78A13D49-02BD-49F6-BF5C-93CB49B158BF}" destId="{541BD006-9C89-4B13-8CB3-FC24F15482D1}" srcOrd="2" destOrd="0" parTransId="{BFB2F897-7E75-456C-943D-D0F7A480F017}" sibTransId="{15BCBB43-FAB4-4D1E-A56B-F91C4B408590}"/>
    <dgm:cxn modelId="{A1628235-7697-4565-B297-1EAECB751548}" type="presOf" srcId="{ED649D88-9897-4641-803F-D394C71A257A}" destId="{2CD1B5C8-0E3F-4347-9A8D-724377E44CD9}" srcOrd="0" destOrd="0" presId="urn:microsoft.com/office/officeart/2005/8/layout/vList2"/>
    <dgm:cxn modelId="{BB2D8064-B24A-4DF1-A40A-4AAD34BC3D4D}" srcId="{78A13D49-02BD-49F6-BF5C-93CB49B158BF}" destId="{D81CE56A-30C3-43B2-BB8C-4519870B7814}" srcOrd="0" destOrd="0" parTransId="{1ECC6371-1543-422A-B2EB-6DBC2A58A863}" sibTransId="{6E2CB3A1-3F66-4582-B311-3DB4AE7B8357}"/>
    <dgm:cxn modelId="{1EF53C7E-81B4-413C-B6DE-8A673521F1BC}" type="presOf" srcId="{CC5FE5DF-5332-46D3-863E-1C383386E8EE}" destId="{FB5DD0FC-C909-456C-9705-DF626EF4DD0C}" srcOrd="0" destOrd="0" presId="urn:microsoft.com/office/officeart/2005/8/layout/vList2"/>
    <dgm:cxn modelId="{48B949C2-CEEF-46A9-8712-387CF10BB717}" srcId="{78A13D49-02BD-49F6-BF5C-93CB49B158BF}" destId="{ED649D88-9897-4641-803F-D394C71A257A}" srcOrd="1" destOrd="0" parTransId="{0B9CE81D-A76F-4A27-8497-C667E5129027}" sibTransId="{598572B5-E7EA-4A0D-8D37-6F2E5688D31E}"/>
    <dgm:cxn modelId="{B882A9CB-30A0-4223-B6D4-AF800094883D}" type="presOf" srcId="{D81CE56A-30C3-43B2-BB8C-4519870B7814}" destId="{4DC5045B-020F-4F7E-9907-5118347D1E88}" srcOrd="0" destOrd="0" presId="urn:microsoft.com/office/officeart/2005/8/layout/vList2"/>
    <dgm:cxn modelId="{B62773CE-4100-4658-9D80-5D323B300353}" type="presOf" srcId="{78A13D49-02BD-49F6-BF5C-93CB49B158BF}" destId="{CABCD913-EC23-4BB9-BCBC-AE5E39643D00}" srcOrd="0" destOrd="0" presId="urn:microsoft.com/office/officeart/2005/8/layout/vList2"/>
    <dgm:cxn modelId="{1521E7E2-C87F-44A5-B2B9-84727523C9F8}" type="presOf" srcId="{541BD006-9C89-4B13-8CB3-FC24F15482D1}" destId="{33153B47-9A6D-4058-A4F1-C5B829A5D8B8}" srcOrd="0" destOrd="0" presId="urn:microsoft.com/office/officeart/2005/8/layout/vList2"/>
    <dgm:cxn modelId="{91AA1AE7-6260-4821-9680-49456E53D8B2}" srcId="{78A13D49-02BD-49F6-BF5C-93CB49B158BF}" destId="{CC5FE5DF-5332-46D3-863E-1C383386E8EE}" srcOrd="3" destOrd="0" parTransId="{F7DDF64C-9270-4843-8CE4-5B91753E931E}" sibTransId="{44F0131E-5A9B-433B-BE08-35AF2DCAC6EA}"/>
    <dgm:cxn modelId="{20AD3BAE-508A-426E-B923-A097EAF1C525}" type="presParOf" srcId="{CABCD913-EC23-4BB9-BCBC-AE5E39643D00}" destId="{4DC5045B-020F-4F7E-9907-5118347D1E88}" srcOrd="0" destOrd="0" presId="urn:microsoft.com/office/officeart/2005/8/layout/vList2"/>
    <dgm:cxn modelId="{043DAC73-283F-4E34-A606-AFDB1C893B8B}" type="presParOf" srcId="{CABCD913-EC23-4BB9-BCBC-AE5E39643D00}" destId="{6990A58F-EEDE-498D-9287-14B6B90D1955}" srcOrd="1" destOrd="0" presId="urn:microsoft.com/office/officeart/2005/8/layout/vList2"/>
    <dgm:cxn modelId="{FAE82B64-5AB1-483A-AF3D-B92E3FF63756}" type="presParOf" srcId="{CABCD913-EC23-4BB9-BCBC-AE5E39643D00}" destId="{2CD1B5C8-0E3F-4347-9A8D-724377E44CD9}" srcOrd="2" destOrd="0" presId="urn:microsoft.com/office/officeart/2005/8/layout/vList2"/>
    <dgm:cxn modelId="{E22BDD5D-9DEB-4608-8055-E37B72511E19}" type="presParOf" srcId="{CABCD913-EC23-4BB9-BCBC-AE5E39643D00}" destId="{F744A2A5-CD3E-417B-B34F-4A1703A8109B}" srcOrd="3" destOrd="0" presId="urn:microsoft.com/office/officeart/2005/8/layout/vList2"/>
    <dgm:cxn modelId="{80DB771A-BD7A-412D-A9CC-D9FBC650C766}" type="presParOf" srcId="{CABCD913-EC23-4BB9-BCBC-AE5E39643D00}" destId="{33153B47-9A6D-4058-A4F1-C5B829A5D8B8}" srcOrd="4" destOrd="0" presId="urn:microsoft.com/office/officeart/2005/8/layout/vList2"/>
    <dgm:cxn modelId="{E6809121-7C49-4C57-BBA9-ADF330D4E818}" type="presParOf" srcId="{CABCD913-EC23-4BB9-BCBC-AE5E39643D00}" destId="{70312DEC-7612-4933-BF0B-01E4562CA242}" srcOrd="5" destOrd="0" presId="urn:microsoft.com/office/officeart/2005/8/layout/vList2"/>
    <dgm:cxn modelId="{7AC9D28B-E9D5-4DF0-BF32-53EFC56E7710}" type="presParOf" srcId="{CABCD913-EC23-4BB9-BCBC-AE5E39643D00}" destId="{FB5DD0FC-C909-456C-9705-DF626EF4DD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7E2B1-8F9F-4157-9AF1-68C0174E9C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ACD9C5-DA4E-4A88-9048-36AFEB025828}">
      <dgm:prSet/>
      <dgm:spPr/>
      <dgm:t>
        <a:bodyPr/>
        <a:lstStyle/>
        <a:p>
          <a:r>
            <a:rPr lang="en-US"/>
            <a:t>- iOS, Android ve Web için tek bir kod tabanı kullanma imkanı sağlar.</a:t>
          </a:r>
        </a:p>
      </dgm:t>
    </dgm:pt>
    <dgm:pt modelId="{9D7859EE-283B-4288-8D87-470F8F0EB50B}" type="parTrans" cxnId="{9BB0EFCC-F896-4944-B16E-F9CA30734ED4}">
      <dgm:prSet/>
      <dgm:spPr/>
      <dgm:t>
        <a:bodyPr/>
        <a:lstStyle/>
        <a:p>
          <a:endParaRPr lang="en-US"/>
        </a:p>
      </dgm:t>
    </dgm:pt>
    <dgm:pt modelId="{7F2EF569-330D-4CCB-8EF5-1793660285D0}" type="sibTrans" cxnId="{9BB0EFCC-F896-4944-B16E-F9CA30734ED4}">
      <dgm:prSet/>
      <dgm:spPr/>
      <dgm:t>
        <a:bodyPr/>
        <a:lstStyle/>
        <a:p>
          <a:endParaRPr lang="en-US"/>
        </a:p>
      </dgm:t>
    </dgm:pt>
    <dgm:pt modelId="{FA8717A6-6158-467C-96F8-93FBF8B4B364}">
      <dgm:prSet/>
      <dgm:spPr/>
      <dgm:t>
        <a:bodyPr/>
        <a:lstStyle/>
        <a:p>
          <a:r>
            <a:rPr lang="en-US"/>
            <a:t>- Hızlı ve performanslıdır.</a:t>
          </a:r>
        </a:p>
      </dgm:t>
    </dgm:pt>
    <dgm:pt modelId="{D9DE6B3B-2FDC-4FD1-89A3-172F3407A964}" type="parTrans" cxnId="{34E77093-DCD4-4E51-A22B-00A90585085A}">
      <dgm:prSet/>
      <dgm:spPr/>
      <dgm:t>
        <a:bodyPr/>
        <a:lstStyle/>
        <a:p>
          <a:endParaRPr lang="en-US"/>
        </a:p>
      </dgm:t>
    </dgm:pt>
    <dgm:pt modelId="{31D27CF4-567F-4908-A059-309E0591C76D}" type="sibTrans" cxnId="{34E77093-DCD4-4E51-A22B-00A90585085A}">
      <dgm:prSet/>
      <dgm:spPr/>
      <dgm:t>
        <a:bodyPr/>
        <a:lstStyle/>
        <a:p>
          <a:endParaRPr lang="en-US"/>
        </a:p>
      </dgm:t>
    </dgm:pt>
    <dgm:pt modelId="{254611E5-C9D0-411F-9050-501107E5EA3E}">
      <dgm:prSet/>
      <dgm:spPr/>
      <dgm:t>
        <a:bodyPr/>
        <a:lstStyle/>
        <a:p>
          <a:r>
            <a:rPr lang="en-US"/>
            <a:t>- Google tarafından sürekli geliştirilir ve desteklenir.</a:t>
          </a:r>
        </a:p>
      </dgm:t>
    </dgm:pt>
    <dgm:pt modelId="{D6F52CB6-D9B8-4CD5-9A66-A8AABDEC1209}" type="parTrans" cxnId="{F18D529E-F975-44B9-96C5-F214D7269EF9}">
      <dgm:prSet/>
      <dgm:spPr/>
      <dgm:t>
        <a:bodyPr/>
        <a:lstStyle/>
        <a:p>
          <a:endParaRPr lang="en-US"/>
        </a:p>
      </dgm:t>
    </dgm:pt>
    <dgm:pt modelId="{6F3CE90F-AC3C-44DE-B662-9CA00B013406}" type="sibTrans" cxnId="{F18D529E-F975-44B9-96C5-F214D7269EF9}">
      <dgm:prSet/>
      <dgm:spPr/>
      <dgm:t>
        <a:bodyPr/>
        <a:lstStyle/>
        <a:p>
          <a:endParaRPr lang="en-US"/>
        </a:p>
      </dgm:t>
    </dgm:pt>
    <dgm:pt modelId="{BECE9DA7-AD36-48F8-BD2E-E2090181C844}">
      <dgm:prSet/>
      <dgm:spPr/>
      <dgm:t>
        <a:bodyPr/>
        <a:lstStyle/>
        <a:p>
          <a:r>
            <a:rPr lang="en-US"/>
            <a:t>- Geniş geliştirici topluluğuna sahiptir.</a:t>
          </a:r>
        </a:p>
      </dgm:t>
    </dgm:pt>
    <dgm:pt modelId="{FC0F7EFF-4C90-44D2-908A-E2186CE7DCBB}" type="parTrans" cxnId="{23A11318-A1EA-43E5-AFC8-C9C01286050A}">
      <dgm:prSet/>
      <dgm:spPr/>
      <dgm:t>
        <a:bodyPr/>
        <a:lstStyle/>
        <a:p>
          <a:endParaRPr lang="en-US"/>
        </a:p>
      </dgm:t>
    </dgm:pt>
    <dgm:pt modelId="{D5D9BE51-529F-4B62-97E0-8CA2FFA4B6C2}" type="sibTrans" cxnId="{23A11318-A1EA-43E5-AFC8-C9C01286050A}">
      <dgm:prSet/>
      <dgm:spPr/>
      <dgm:t>
        <a:bodyPr/>
        <a:lstStyle/>
        <a:p>
          <a:endParaRPr lang="en-US"/>
        </a:p>
      </dgm:t>
    </dgm:pt>
    <dgm:pt modelId="{C868CBFC-4ACB-449E-9B4B-FC505404F59C}" type="pres">
      <dgm:prSet presAssocID="{0C27E2B1-8F9F-4157-9AF1-68C0174E9CBB}" presName="linear" presStyleCnt="0">
        <dgm:presLayoutVars>
          <dgm:animLvl val="lvl"/>
          <dgm:resizeHandles val="exact"/>
        </dgm:presLayoutVars>
      </dgm:prSet>
      <dgm:spPr/>
    </dgm:pt>
    <dgm:pt modelId="{213FD770-82EF-4D35-B36A-A29C27EE6E5C}" type="pres">
      <dgm:prSet presAssocID="{72ACD9C5-DA4E-4A88-9048-36AFEB0258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1E98B4-E16F-4C2E-9442-1E46D9D09F34}" type="pres">
      <dgm:prSet presAssocID="{7F2EF569-330D-4CCB-8EF5-1793660285D0}" presName="spacer" presStyleCnt="0"/>
      <dgm:spPr/>
    </dgm:pt>
    <dgm:pt modelId="{2A6DA1D5-02DD-4970-8D89-45090DAE8D6E}" type="pres">
      <dgm:prSet presAssocID="{FA8717A6-6158-467C-96F8-93FBF8B4B3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8F26C5-9187-4F1F-8821-0DB6625ADC0E}" type="pres">
      <dgm:prSet presAssocID="{31D27CF4-567F-4908-A059-309E0591C76D}" presName="spacer" presStyleCnt="0"/>
      <dgm:spPr/>
    </dgm:pt>
    <dgm:pt modelId="{1B0DD3C8-F660-45A2-B85C-DEBF61F8E7A2}" type="pres">
      <dgm:prSet presAssocID="{254611E5-C9D0-411F-9050-501107E5EA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BF2322-5B2D-4FA5-BC40-6D736A2F43D5}" type="pres">
      <dgm:prSet presAssocID="{6F3CE90F-AC3C-44DE-B662-9CA00B013406}" presName="spacer" presStyleCnt="0"/>
      <dgm:spPr/>
    </dgm:pt>
    <dgm:pt modelId="{9AFE13FE-20DA-4017-8BB2-DDB475B307F5}" type="pres">
      <dgm:prSet presAssocID="{BECE9DA7-AD36-48F8-BD2E-E2090181C8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A11318-A1EA-43E5-AFC8-C9C01286050A}" srcId="{0C27E2B1-8F9F-4157-9AF1-68C0174E9CBB}" destId="{BECE9DA7-AD36-48F8-BD2E-E2090181C844}" srcOrd="3" destOrd="0" parTransId="{FC0F7EFF-4C90-44D2-908A-E2186CE7DCBB}" sibTransId="{D5D9BE51-529F-4B62-97E0-8CA2FFA4B6C2}"/>
    <dgm:cxn modelId="{7E14241A-8575-47F7-B6E8-00DBA07C7780}" type="presOf" srcId="{FA8717A6-6158-467C-96F8-93FBF8B4B364}" destId="{2A6DA1D5-02DD-4970-8D89-45090DAE8D6E}" srcOrd="0" destOrd="0" presId="urn:microsoft.com/office/officeart/2005/8/layout/vList2"/>
    <dgm:cxn modelId="{02429C27-2D42-44FD-AD39-55E87A54C298}" type="presOf" srcId="{72ACD9C5-DA4E-4A88-9048-36AFEB025828}" destId="{213FD770-82EF-4D35-B36A-A29C27EE6E5C}" srcOrd="0" destOrd="0" presId="urn:microsoft.com/office/officeart/2005/8/layout/vList2"/>
    <dgm:cxn modelId="{E89E4C63-EFEF-408B-BB51-7BA0F06E8C6F}" type="presOf" srcId="{BECE9DA7-AD36-48F8-BD2E-E2090181C844}" destId="{9AFE13FE-20DA-4017-8BB2-DDB475B307F5}" srcOrd="0" destOrd="0" presId="urn:microsoft.com/office/officeart/2005/8/layout/vList2"/>
    <dgm:cxn modelId="{34E77093-DCD4-4E51-A22B-00A90585085A}" srcId="{0C27E2B1-8F9F-4157-9AF1-68C0174E9CBB}" destId="{FA8717A6-6158-467C-96F8-93FBF8B4B364}" srcOrd="1" destOrd="0" parTransId="{D9DE6B3B-2FDC-4FD1-89A3-172F3407A964}" sibTransId="{31D27CF4-567F-4908-A059-309E0591C76D}"/>
    <dgm:cxn modelId="{F18D529E-F975-44B9-96C5-F214D7269EF9}" srcId="{0C27E2B1-8F9F-4157-9AF1-68C0174E9CBB}" destId="{254611E5-C9D0-411F-9050-501107E5EA3E}" srcOrd="2" destOrd="0" parTransId="{D6F52CB6-D9B8-4CD5-9A66-A8AABDEC1209}" sibTransId="{6F3CE90F-AC3C-44DE-B662-9CA00B013406}"/>
    <dgm:cxn modelId="{BDC015AF-D2A3-4D2B-B5B2-D3E20EF9D5E6}" type="presOf" srcId="{0C27E2B1-8F9F-4157-9AF1-68C0174E9CBB}" destId="{C868CBFC-4ACB-449E-9B4B-FC505404F59C}" srcOrd="0" destOrd="0" presId="urn:microsoft.com/office/officeart/2005/8/layout/vList2"/>
    <dgm:cxn modelId="{9BB0EFCC-F896-4944-B16E-F9CA30734ED4}" srcId="{0C27E2B1-8F9F-4157-9AF1-68C0174E9CBB}" destId="{72ACD9C5-DA4E-4A88-9048-36AFEB025828}" srcOrd="0" destOrd="0" parTransId="{9D7859EE-283B-4288-8D87-470F8F0EB50B}" sibTransId="{7F2EF569-330D-4CCB-8EF5-1793660285D0}"/>
    <dgm:cxn modelId="{7E10DFDE-71C6-4D15-A1A7-1C3B44D5F2BC}" type="presOf" srcId="{254611E5-C9D0-411F-9050-501107E5EA3E}" destId="{1B0DD3C8-F660-45A2-B85C-DEBF61F8E7A2}" srcOrd="0" destOrd="0" presId="urn:microsoft.com/office/officeart/2005/8/layout/vList2"/>
    <dgm:cxn modelId="{DD0D3722-C340-4B36-AC60-3904AB6E6433}" type="presParOf" srcId="{C868CBFC-4ACB-449E-9B4B-FC505404F59C}" destId="{213FD770-82EF-4D35-B36A-A29C27EE6E5C}" srcOrd="0" destOrd="0" presId="urn:microsoft.com/office/officeart/2005/8/layout/vList2"/>
    <dgm:cxn modelId="{7CE158C4-759D-44D3-9069-2699279E58AB}" type="presParOf" srcId="{C868CBFC-4ACB-449E-9B4B-FC505404F59C}" destId="{651E98B4-E16F-4C2E-9442-1E46D9D09F34}" srcOrd="1" destOrd="0" presId="urn:microsoft.com/office/officeart/2005/8/layout/vList2"/>
    <dgm:cxn modelId="{6CE08CFA-D9E3-4398-A5E1-53FBC9BE5689}" type="presParOf" srcId="{C868CBFC-4ACB-449E-9B4B-FC505404F59C}" destId="{2A6DA1D5-02DD-4970-8D89-45090DAE8D6E}" srcOrd="2" destOrd="0" presId="urn:microsoft.com/office/officeart/2005/8/layout/vList2"/>
    <dgm:cxn modelId="{95420CD4-1033-49F2-83F3-0918D53D5A3E}" type="presParOf" srcId="{C868CBFC-4ACB-449E-9B4B-FC505404F59C}" destId="{028F26C5-9187-4F1F-8821-0DB6625ADC0E}" srcOrd="3" destOrd="0" presId="urn:microsoft.com/office/officeart/2005/8/layout/vList2"/>
    <dgm:cxn modelId="{18089B8E-B903-439B-A387-2417CB8D5178}" type="presParOf" srcId="{C868CBFC-4ACB-449E-9B4B-FC505404F59C}" destId="{1B0DD3C8-F660-45A2-B85C-DEBF61F8E7A2}" srcOrd="4" destOrd="0" presId="urn:microsoft.com/office/officeart/2005/8/layout/vList2"/>
    <dgm:cxn modelId="{8F2EAFB3-15E2-4B43-9438-E425F7E4AA63}" type="presParOf" srcId="{C868CBFC-4ACB-449E-9B4B-FC505404F59C}" destId="{AABF2322-5B2D-4FA5-BC40-6D736A2F43D5}" srcOrd="5" destOrd="0" presId="urn:microsoft.com/office/officeart/2005/8/layout/vList2"/>
    <dgm:cxn modelId="{83D87589-D587-46D2-8771-649876F54CF9}" type="presParOf" srcId="{C868CBFC-4ACB-449E-9B4B-FC505404F59C}" destId="{9AFE13FE-20DA-4017-8BB2-DDB475B307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864EE-059C-4E15-826A-E41AF660FF35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AA0253-665C-4B66-B676-5F2B6C66D327}">
      <dgm:prSet/>
      <dgm:spPr/>
      <dgm:t>
        <a:bodyPr/>
        <a:lstStyle/>
        <a:p>
          <a:r>
            <a:rPr lang="en-US"/>
            <a:t>Çapraz platform geliştirme üç kategoriye ayrılır:</a:t>
          </a:r>
        </a:p>
      </dgm:t>
    </dgm:pt>
    <dgm:pt modelId="{9DB70CAB-7DF9-448B-8C23-BC082D41D0F6}" type="parTrans" cxnId="{E4842E66-6A2E-48C7-A770-D9995CF67FFE}">
      <dgm:prSet/>
      <dgm:spPr/>
      <dgm:t>
        <a:bodyPr/>
        <a:lstStyle/>
        <a:p>
          <a:endParaRPr lang="en-US"/>
        </a:p>
      </dgm:t>
    </dgm:pt>
    <dgm:pt modelId="{42A1C443-18B4-44A9-B4BE-AD6DDF643E2E}" type="sibTrans" cxnId="{E4842E66-6A2E-48C7-A770-D9995CF67FFE}">
      <dgm:prSet/>
      <dgm:spPr/>
      <dgm:t>
        <a:bodyPr/>
        <a:lstStyle/>
        <a:p>
          <a:endParaRPr lang="en-US"/>
        </a:p>
      </dgm:t>
    </dgm:pt>
    <dgm:pt modelId="{A3D213C6-1781-4CB0-B370-78F7D0412926}">
      <dgm:prSet/>
      <dgm:spPr/>
      <dgm:t>
        <a:bodyPr/>
        <a:lstStyle/>
        <a:p>
          <a:r>
            <a:rPr lang="en-US"/>
            <a:t>- PWA (Progressive Web Apps): En ucuz çözüm, ancak kısıtlı özelliklere sahiptir.</a:t>
          </a:r>
        </a:p>
      </dgm:t>
    </dgm:pt>
    <dgm:pt modelId="{12FA6208-6374-400E-98FD-6162FB5C4629}" type="parTrans" cxnId="{E27B9569-8C6C-42DD-AC0D-73A916FD5A44}">
      <dgm:prSet/>
      <dgm:spPr/>
      <dgm:t>
        <a:bodyPr/>
        <a:lstStyle/>
        <a:p>
          <a:endParaRPr lang="en-US"/>
        </a:p>
      </dgm:t>
    </dgm:pt>
    <dgm:pt modelId="{879279C4-98D2-44CA-A65A-BA2D2C08DAB6}" type="sibTrans" cxnId="{E27B9569-8C6C-42DD-AC0D-73A916FD5A44}">
      <dgm:prSet/>
      <dgm:spPr/>
      <dgm:t>
        <a:bodyPr/>
        <a:lstStyle/>
        <a:p>
          <a:endParaRPr lang="en-US"/>
        </a:p>
      </dgm:t>
    </dgm:pt>
    <dgm:pt modelId="{6930D29B-91A9-468C-887D-C9FFF6453FA6}">
      <dgm:prSet/>
      <dgm:spPr/>
      <dgm:t>
        <a:bodyPr/>
        <a:lstStyle/>
        <a:p>
          <a:r>
            <a:rPr lang="en-US"/>
            <a:t>- Hibrit Çözümler: Daha iyi performans sağlar, ancak tam yerel deneyim sunmaz.</a:t>
          </a:r>
        </a:p>
      </dgm:t>
    </dgm:pt>
    <dgm:pt modelId="{8D8D589D-62A4-483A-B3F1-1B45E6D93520}" type="parTrans" cxnId="{83ED31C7-6ED8-4FC0-8A5B-653E5D685C22}">
      <dgm:prSet/>
      <dgm:spPr/>
      <dgm:t>
        <a:bodyPr/>
        <a:lstStyle/>
        <a:p>
          <a:endParaRPr lang="en-US"/>
        </a:p>
      </dgm:t>
    </dgm:pt>
    <dgm:pt modelId="{D13CFDEE-6584-411D-B80A-7FFF55C97FBD}" type="sibTrans" cxnId="{83ED31C7-6ED8-4FC0-8A5B-653E5D685C22}">
      <dgm:prSet/>
      <dgm:spPr/>
      <dgm:t>
        <a:bodyPr/>
        <a:lstStyle/>
        <a:p>
          <a:endParaRPr lang="en-US"/>
        </a:p>
      </dgm:t>
    </dgm:pt>
    <dgm:pt modelId="{10A2777F-1000-4F3E-BBC4-21A6BAB51C4B}">
      <dgm:prSet/>
      <dgm:spPr/>
      <dgm:t>
        <a:bodyPr/>
        <a:lstStyle/>
        <a:p>
          <a:r>
            <a:rPr lang="en-US"/>
            <a:t>- Yerel Çözümler: En yüksek performansı sunar, ancak geliştirme süresi daha uzundur.</a:t>
          </a:r>
        </a:p>
      </dgm:t>
    </dgm:pt>
    <dgm:pt modelId="{D8CACBE9-1526-4802-820E-105009FA1D68}" type="parTrans" cxnId="{33048A5B-D36C-4B78-9DE7-C35962AF0E69}">
      <dgm:prSet/>
      <dgm:spPr/>
      <dgm:t>
        <a:bodyPr/>
        <a:lstStyle/>
        <a:p>
          <a:endParaRPr lang="en-US"/>
        </a:p>
      </dgm:t>
    </dgm:pt>
    <dgm:pt modelId="{3CA344CC-4B51-48DE-92FD-414846F5F16F}" type="sibTrans" cxnId="{33048A5B-D36C-4B78-9DE7-C35962AF0E69}">
      <dgm:prSet/>
      <dgm:spPr/>
      <dgm:t>
        <a:bodyPr/>
        <a:lstStyle/>
        <a:p>
          <a:endParaRPr lang="en-US"/>
        </a:p>
      </dgm:t>
    </dgm:pt>
    <dgm:pt modelId="{C81244AC-496C-4379-B4D0-B0825336FCAA}" type="pres">
      <dgm:prSet presAssocID="{141864EE-059C-4E15-826A-E41AF660FF35}" presName="diagram" presStyleCnt="0">
        <dgm:presLayoutVars>
          <dgm:dir/>
          <dgm:resizeHandles val="exact"/>
        </dgm:presLayoutVars>
      </dgm:prSet>
      <dgm:spPr/>
    </dgm:pt>
    <dgm:pt modelId="{042CF51B-ACC1-4C12-A359-E860D598C8A0}" type="pres">
      <dgm:prSet presAssocID="{CDAA0253-665C-4B66-B676-5F2B6C66D327}" presName="node" presStyleLbl="node1" presStyleIdx="0" presStyleCnt="4">
        <dgm:presLayoutVars>
          <dgm:bulletEnabled val="1"/>
        </dgm:presLayoutVars>
      </dgm:prSet>
      <dgm:spPr/>
    </dgm:pt>
    <dgm:pt modelId="{B888334C-C498-4C50-B8FF-DC2EEAB71EFC}" type="pres">
      <dgm:prSet presAssocID="{42A1C443-18B4-44A9-B4BE-AD6DDF643E2E}" presName="sibTrans" presStyleLbl="sibTrans2D1" presStyleIdx="0" presStyleCnt="3"/>
      <dgm:spPr/>
    </dgm:pt>
    <dgm:pt modelId="{268C65CF-22BB-4A6F-81BC-DB99A70D8CCF}" type="pres">
      <dgm:prSet presAssocID="{42A1C443-18B4-44A9-B4BE-AD6DDF643E2E}" presName="connectorText" presStyleLbl="sibTrans2D1" presStyleIdx="0" presStyleCnt="3"/>
      <dgm:spPr/>
    </dgm:pt>
    <dgm:pt modelId="{100EE80F-D19F-498F-B477-1A23CD758864}" type="pres">
      <dgm:prSet presAssocID="{A3D213C6-1781-4CB0-B370-78F7D0412926}" presName="node" presStyleLbl="node1" presStyleIdx="1" presStyleCnt="4">
        <dgm:presLayoutVars>
          <dgm:bulletEnabled val="1"/>
        </dgm:presLayoutVars>
      </dgm:prSet>
      <dgm:spPr/>
    </dgm:pt>
    <dgm:pt modelId="{8AC458DA-45B4-42FE-97DE-B2034581A035}" type="pres">
      <dgm:prSet presAssocID="{879279C4-98D2-44CA-A65A-BA2D2C08DAB6}" presName="sibTrans" presStyleLbl="sibTrans2D1" presStyleIdx="1" presStyleCnt="3"/>
      <dgm:spPr/>
    </dgm:pt>
    <dgm:pt modelId="{7E6AA30D-BABB-4ED2-A31E-B1827719BAEE}" type="pres">
      <dgm:prSet presAssocID="{879279C4-98D2-44CA-A65A-BA2D2C08DAB6}" presName="connectorText" presStyleLbl="sibTrans2D1" presStyleIdx="1" presStyleCnt="3"/>
      <dgm:spPr/>
    </dgm:pt>
    <dgm:pt modelId="{8049BB89-5F36-409E-8AFB-568529ED900C}" type="pres">
      <dgm:prSet presAssocID="{6930D29B-91A9-468C-887D-C9FFF6453FA6}" presName="node" presStyleLbl="node1" presStyleIdx="2" presStyleCnt="4">
        <dgm:presLayoutVars>
          <dgm:bulletEnabled val="1"/>
        </dgm:presLayoutVars>
      </dgm:prSet>
      <dgm:spPr/>
    </dgm:pt>
    <dgm:pt modelId="{4FB0D4F2-66DA-40B7-8D64-A5B1DE8AC4D8}" type="pres">
      <dgm:prSet presAssocID="{D13CFDEE-6584-411D-B80A-7FFF55C97FBD}" presName="sibTrans" presStyleLbl="sibTrans2D1" presStyleIdx="2" presStyleCnt="3"/>
      <dgm:spPr/>
    </dgm:pt>
    <dgm:pt modelId="{0C03E448-C56C-4ED5-A611-24B48DC6E9A1}" type="pres">
      <dgm:prSet presAssocID="{D13CFDEE-6584-411D-B80A-7FFF55C97FBD}" presName="connectorText" presStyleLbl="sibTrans2D1" presStyleIdx="2" presStyleCnt="3"/>
      <dgm:spPr/>
    </dgm:pt>
    <dgm:pt modelId="{DEFB66D6-CFCD-4731-B19B-7C05BA990C59}" type="pres">
      <dgm:prSet presAssocID="{10A2777F-1000-4F3E-BBC4-21A6BAB51C4B}" presName="node" presStyleLbl="node1" presStyleIdx="3" presStyleCnt="4">
        <dgm:presLayoutVars>
          <dgm:bulletEnabled val="1"/>
        </dgm:presLayoutVars>
      </dgm:prSet>
      <dgm:spPr/>
    </dgm:pt>
  </dgm:ptLst>
  <dgm:cxnLst>
    <dgm:cxn modelId="{33048A5B-D36C-4B78-9DE7-C35962AF0E69}" srcId="{141864EE-059C-4E15-826A-E41AF660FF35}" destId="{10A2777F-1000-4F3E-BBC4-21A6BAB51C4B}" srcOrd="3" destOrd="0" parTransId="{D8CACBE9-1526-4802-820E-105009FA1D68}" sibTransId="{3CA344CC-4B51-48DE-92FD-414846F5F16F}"/>
    <dgm:cxn modelId="{E4842E66-6A2E-48C7-A770-D9995CF67FFE}" srcId="{141864EE-059C-4E15-826A-E41AF660FF35}" destId="{CDAA0253-665C-4B66-B676-5F2B6C66D327}" srcOrd="0" destOrd="0" parTransId="{9DB70CAB-7DF9-448B-8C23-BC082D41D0F6}" sibTransId="{42A1C443-18B4-44A9-B4BE-AD6DDF643E2E}"/>
    <dgm:cxn modelId="{ED23C746-DE41-45C0-BF05-FFB4B493B306}" type="presOf" srcId="{6930D29B-91A9-468C-887D-C9FFF6453FA6}" destId="{8049BB89-5F36-409E-8AFB-568529ED900C}" srcOrd="0" destOrd="0" presId="urn:microsoft.com/office/officeart/2005/8/layout/process5"/>
    <dgm:cxn modelId="{E27B9569-8C6C-42DD-AC0D-73A916FD5A44}" srcId="{141864EE-059C-4E15-826A-E41AF660FF35}" destId="{A3D213C6-1781-4CB0-B370-78F7D0412926}" srcOrd="1" destOrd="0" parTransId="{12FA6208-6374-400E-98FD-6162FB5C4629}" sibTransId="{879279C4-98D2-44CA-A65A-BA2D2C08DAB6}"/>
    <dgm:cxn modelId="{3573C46B-1F1C-48BA-A7DD-7CAB1F5ED7E1}" type="presOf" srcId="{CDAA0253-665C-4B66-B676-5F2B6C66D327}" destId="{042CF51B-ACC1-4C12-A359-E860D598C8A0}" srcOrd="0" destOrd="0" presId="urn:microsoft.com/office/officeart/2005/8/layout/process5"/>
    <dgm:cxn modelId="{4E50116F-F69E-434D-93A9-8CEC1622E5C0}" type="presOf" srcId="{879279C4-98D2-44CA-A65A-BA2D2C08DAB6}" destId="{7E6AA30D-BABB-4ED2-A31E-B1827719BAEE}" srcOrd="1" destOrd="0" presId="urn:microsoft.com/office/officeart/2005/8/layout/process5"/>
    <dgm:cxn modelId="{BF018692-6DA7-4813-B27E-3CFDE59E9656}" type="presOf" srcId="{10A2777F-1000-4F3E-BBC4-21A6BAB51C4B}" destId="{DEFB66D6-CFCD-4731-B19B-7C05BA990C59}" srcOrd="0" destOrd="0" presId="urn:microsoft.com/office/officeart/2005/8/layout/process5"/>
    <dgm:cxn modelId="{B56262A7-98F9-45F2-AFC3-8363AB2E27D5}" type="presOf" srcId="{141864EE-059C-4E15-826A-E41AF660FF35}" destId="{C81244AC-496C-4379-B4D0-B0825336FCAA}" srcOrd="0" destOrd="0" presId="urn:microsoft.com/office/officeart/2005/8/layout/process5"/>
    <dgm:cxn modelId="{EF946CB0-1032-4403-A928-59A2DC356CC4}" type="presOf" srcId="{42A1C443-18B4-44A9-B4BE-AD6DDF643E2E}" destId="{268C65CF-22BB-4A6F-81BC-DB99A70D8CCF}" srcOrd="1" destOrd="0" presId="urn:microsoft.com/office/officeart/2005/8/layout/process5"/>
    <dgm:cxn modelId="{393908B4-803B-4F04-9669-D84D438EC931}" type="presOf" srcId="{A3D213C6-1781-4CB0-B370-78F7D0412926}" destId="{100EE80F-D19F-498F-B477-1A23CD758864}" srcOrd="0" destOrd="0" presId="urn:microsoft.com/office/officeart/2005/8/layout/process5"/>
    <dgm:cxn modelId="{83ED31C7-6ED8-4FC0-8A5B-653E5D685C22}" srcId="{141864EE-059C-4E15-826A-E41AF660FF35}" destId="{6930D29B-91A9-468C-887D-C9FFF6453FA6}" srcOrd="2" destOrd="0" parTransId="{8D8D589D-62A4-483A-B3F1-1B45E6D93520}" sibTransId="{D13CFDEE-6584-411D-B80A-7FFF55C97FBD}"/>
    <dgm:cxn modelId="{C8A911D0-FD96-4B47-907C-C4DC097D7CF3}" type="presOf" srcId="{D13CFDEE-6584-411D-B80A-7FFF55C97FBD}" destId="{0C03E448-C56C-4ED5-A611-24B48DC6E9A1}" srcOrd="1" destOrd="0" presId="urn:microsoft.com/office/officeart/2005/8/layout/process5"/>
    <dgm:cxn modelId="{86A2C4D3-DA55-40EE-838B-37916B52D2E7}" type="presOf" srcId="{879279C4-98D2-44CA-A65A-BA2D2C08DAB6}" destId="{8AC458DA-45B4-42FE-97DE-B2034581A035}" srcOrd="0" destOrd="0" presId="urn:microsoft.com/office/officeart/2005/8/layout/process5"/>
    <dgm:cxn modelId="{2F2B2FD5-76FE-4BA9-90D9-E10D55DAA1B9}" type="presOf" srcId="{D13CFDEE-6584-411D-B80A-7FFF55C97FBD}" destId="{4FB0D4F2-66DA-40B7-8D64-A5B1DE8AC4D8}" srcOrd="0" destOrd="0" presId="urn:microsoft.com/office/officeart/2005/8/layout/process5"/>
    <dgm:cxn modelId="{35F9B2E3-A387-48B8-AA10-FB6071C05589}" type="presOf" srcId="{42A1C443-18B4-44A9-B4BE-AD6DDF643E2E}" destId="{B888334C-C498-4C50-B8FF-DC2EEAB71EFC}" srcOrd="0" destOrd="0" presId="urn:microsoft.com/office/officeart/2005/8/layout/process5"/>
    <dgm:cxn modelId="{036CCBCC-5A2F-43DC-BB75-CDE88C9D42E9}" type="presParOf" srcId="{C81244AC-496C-4379-B4D0-B0825336FCAA}" destId="{042CF51B-ACC1-4C12-A359-E860D598C8A0}" srcOrd="0" destOrd="0" presId="urn:microsoft.com/office/officeart/2005/8/layout/process5"/>
    <dgm:cxn modelId="{CD67A2A9-2DF2-407A-8B1E-A1276BE4BA26}" type="presParOf" srcId="{C81244AC-496C-4379-B4D0-B0825336FCAA}" destId="{B888334C-C498-4C50-B8FF-DC2EEAB71EFC}" srcOrd="1" destOrd="0" presId="urn:microsoft.com/office/officeart/2005/8/layout/process5"/>
    <dgm:cxn modelId="{9A92697C-2006-4408-811C-5CFF8E578D32}" type="presParOf" srcId="{B888334C-C498-4C50-B8FF-DC2EEAB71EFC}" destId="{268C65CF-22BB-4A6F-81BC-DB99A70D8CCF}" srcOrd="0" destOrd="0" presId="urn:microsoft.com/office/officeart/2005/8/layout/process5"/>
    <dgm:cxn modelId="{90D9E59D-C7DC-4997-83A2-F4E003F26E13}" type="presParOf" srcId="{C81244AC-496C-4379-B4D0-B0825336FCAA}" destId="{100EE80F-D19F-498F-B477-1A23CD758864}" srcOrd="2" destOrd="0" presId="urn:microsoft.com/office/officeart/2005/8/layout/process5"/>
    <dgm:cxn modelId="{93694FDE-1E08-4D52-ABA2-F670B8B9B2E4}" type="presParOf" srcId="{C81244AC-496C-4379-B4D0-B0825336FCAA}" destId="{8AC458DA-45B4-42FE-97DE-B2034581A035}" srcOrd="3" destOrd="0" presId="urn:microsoft.com/office/officeart/2005/8/layout/process5"/>
    <dgm:cxn modelId="{01949568-4450-465F-A9BD-3905591F6F18}" type="presParOf" srcId="{8AC458DA-45B4-42FE-97DE-B2034581A035}" destId="{7E6AA30D-BABB-4ED2-A31E-B1827719BAEE}" srcOrd="0" destOrd="0" presId="urn:microsoft.com/office/officeart/2005/8/layout/process5"/>
    <dgm:cxn modelId="{145E570D-F8CE-44FA-8263-9D20A919170C}" type="presParOf" srcId="{C81244AC-496C-4379-B4D0-B0825336FCAA}" destId="{8049BB89-5F36-409E-8AFB-568529ED900C}" srcOrd="4" destOrd="0" presId="urn:microsoft.com/office/officeart/2005/8/layout/process5"/>
    <dgm:cxn modelId="{2CF0B22B-8E15-4D93-9B96-377A35B5CA75}" type="presParOf" srcId="{C81244AC-496C-4379-B4D0-B0825336FCAA}" destId="{4FB0D4F2-66DA-40B7-8D64-A5B1DE8AC4D8}" srcOrd="5" destOrd="0" presId="urn:microsoft.com/office/officeart/2005/8/layout/process5"/>
    <dgm:cxn modelId="{07141AB9-8260-4D83-BCB8-F29C4B8FE0F2}" type="presParOf" srcId="{4FB0D4F2-66DA-40B7-8D64-A5B1DE8AC4D8}" destId="{0C03E448-C56C-4ED5-A611-24B48DC6E9A1}" srcOrd="0" destOrd="0" presId="urn:microsoft.com/office/officeart/2005/8/layout/process5"/>
    <dgm:cxn modelId="{F7B24A26-2F85-4172-B4C3-9584986BD744}" type="presParOf" srcId="{C81244AC-496C-4379-B4D0-B0825336FCAA}" destId="{DEFB66D6-CFCD-4731-B19B-7C05BA990C5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466CDF-9CDC-44D6-ABCD-1968BF3CC1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1EB168-AB8E-48C0-8F28-DC5961A5E29A}">
      <dgm:prSet/>
      <dgm:spPr/>
      <dgm:t>
        <a:bodyPr/>
        <a:lstStyle/>
        <a:p>
          <a:r>
            <a:rPr lang="en-US"/>
            <a:t>Flutter, çapraz platform geliştirme için güçlü ve esnek bir çerçevedir.</a:t>
          </a:r>
        </a:p>
      </dgm:t>
    </dgm:pt>
    <dgm:pt modelId="{6986112B-9922-4E6D-8EB8-36A0365FD24C}" type="parTrans" cxnId="{1C3FBF0D-58DA-4772-A7E7-DA9973A28E07}">
      <dgm:prSet/>
      <dgm:spPr/>
      <dgm:t>
        <a:bodyPr/>
        <a:lstStyle/>
        <a:p>
          <a:endParaRPr lang="en-US"/>
        </a:p>
      </dgm:t>
    </dgm:pt>
    <dgm:pt modelId="{3D313B46-0D33-47DA-ADEF-552372BC7CDE}" type="sibTrans" cxnId="{1C3FBF0D-58DA-4772-A7E7-DA9973A28E07}">
      <dgm:prSet/>
      <dgm:spPr/>
      <dgm:t>
        <a:bodyPr/>
        <a:lstStyle/>
        <a:p>
          <a:endParaRPr lang="en-US"/>
        </a:p>
      </dgm:t>
    </dgm:pt>
    <dgm:pt modelId="{4445B403-6C50-401D-A2A9-21A2931F629C}">
      <dgm:prSet/>
      <dgm:spPr/>
      <dgm:t>
        <a:bodyPr/>
        <a:lstStyle/>
        <a:p>
          <a:r>
            <a:rPr lang="en-US"/>
            <a:t>Şimdi Flutter kurulumuna ve ilk uygulamamızı geliştirmeye geçelim!</a:t>
          </a:r>
        </a:p>
      </dgm:t>
    </dgm:pt>
    <dgm:pt modelId="{67989BD0-703F-40DD-BADD-EEB61BAFE573}" type="parTrans" cxnId="{BDF58E3A-93F0-4421-89DB-7124CF6A5BDC}">
      <dgm:prSet/>
      <dgm:spPr/>
      <dgm:t>
        <a:bodyPr/>
        <a:lstStyle/>
        <a:p>
          <a:endParaRPr lang="en-US"/>
        </a:p>
      </dgm:t>
    </dgm:pt>
    <dgm:pt modelId="{DFF7E435-DB41-4C55-B4CE-CBDC007602F2}" type="sibTrans" cxnId="{BDF58E3A-93F0-4421-89DB-7124CF6A5BDC}">
      <dgm:prSet/>
      <dgm:spPr/>
      <dgm:t>
        <a:bodyPr/>
        <a:lstStyle/>
        <a:p>
          <a:endParaRPr lang="en-US"/>
        </a:p>
      </dgm:t>
    </dgm:pt>
    <dgm:pt modelId="{5013F1F4-0902-43C6-9D57-2572230F0D47}" type="pres">
      <dgm:prSet presAssocID="{45466CDF-9CDC-44D6-ABCD-1968BF3CC10B}" presName="linear" presStyleCnt="0">
        <dgm:presLayoutVars>
          <dgm:animLvl val="lvl"/>
          <dgm:resizeHandles val="exact"/>
        </dgm:presLayoutVars>
      </dgm:prSet>
      <dgm:spPr/>
    </dgm:pt>
    <dgm:pt modelId="{75A96C96-23B2-4A04-914B-B613C83940F3}" type="pres">
      <dgm:prSet presAssocID="{F81EB168-AB8E-48C0-8F28-DC5961A5E2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8EAFE4-6F6C-4021-95BC-3E2B5F611649}" type="pres">
      <dgm:prSet presAssocID="{3D313B46-0D33-47DA-ADEF-552372BC7CDE}" presName="spacer" presStyleCnt="0"/>
      <dgm:spPr/>
    </dgm:pt>
    <dgm:pt modelId="{FDCEF2DF-5D81-44D9-ADCA-A32F816FEF69}" type="pres">
      <dgm:prSet presAssocID="{4445B403-6C50-401D-A2A9-21A2931F629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3FBF0D-58DA-4772-A7E7-DA9973A28E07}" srcId="{45466CDF-9CDC-44D6-ABCD-1968BF3CC10B}" destId="{F81EB168-AB8E-48C0-8F28-DC5961A5E29A}" srcOrd="0" destOrd="0" parTransId="{6986112B-9922-4E6D-8EB8-36A0365FD24C}" sibTransId="{3D313B46-0D33-47DA-ADEF-552372BC7CDE}"/>
    <dgm:cxn modelId="{D74B621A-FB5D-4DCB-82E9-0CA1DC4168E4}" type="presOf" srcId="{4445B403-6C50-401D-A2A9-21A2931F629C}" destId="{FDCEF2DF-5D81-44D9-ADCA-A32F816FEF69}" srcOrd="0" destOrd="0" presId="urn:microsoft.com/office/officeart/2005/8/layout/vList2"/>
    <dgm:cxn modelId="{BDF58E3A-93F0-4421-89DB-7124CF6A5BDC}" srcId="{45466CDF-9CDC-44D6-ABCD-1968BF3CC10B}" destId="{4445B403-6C50-401D-A2A9-21A2931F629C}" srcOrd="1" destOrd="0" parTransId="{67989BD0-703F-40DD-BADD-EEB61BAFE573}" sibTransId="{DFF7E435-DB41-4C55-B4CE-CBDC007602F2}"/>
    <dgm:cxn modelId="{07828745-4BFF-4E97-9699-EA03AA88FDF7}" type="presOf" srcId="{F81EB168-AB8E-48C0-8F28-DC5961A5E29A}" destId="{75A96C96-23B2-4A04-914B-B613C83940F3}" srcOrd="0" destOrd="0" presId="urn:microsoft.com/office/officeart/2005/8/layout/vList2"/>
    <dgm:cxn modelId="{4F685E69-F6EA-45DB-990A-F84A1AF4326C}" type="presOf" srcId="{45466CDF-9CDC-44D6-ABCD-1968BF3CC10B}" destId="{5013F1F4-0902-43C6-9D57-2572230F0D47}" srcOrd="0" destOrd="0" presId="urn:microsoft.com/office/officeart/2005/8/layout/vList2"/>
    <dgm:cxn modelId="{EB577198-6976-424E-9B8C-24033FE19CCE}" type="presParOf" srcId="{5013F1F4-0902-43C6-9D57-2572230F0D47}" destId="{75A96C96-23B2-4A04-914B-B613C83940F3}" srcOrd="0" destOrd="0" presId="urn:microsoft.com/office/officeart/2005/8/layout/vList2"/>
    <dgm:cxn modelId="{DDC2357D-B2C4-434F-A164-E30522CCA13F}" type="presParOf" srcId="{5013F1F4-0902-43C6-9D57-2572230F0D47}" destId="{DC8EAFE4-6F6C-4021-95BC-3E2B5F611649}" srcOrd="1" destOrd="0" presId="urn:microsoft.com/office/officeart/2005/8/layout/vList2"/>
    <dgm:cxn modelId="{CDB3495F-BD80-410F-88B4-E28C4519BBFE}" type="presParOf" srcId="{5013F1F4-0902-43C6-9D57-2572230F0D47}" destId="{FDCEF2DF-5D81-44D9-ADCA-A32F816FEF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045B-020F-4F7E-9907-5118347D1E88}">
      <dsp:nvSpPr>
        <dsp:cNvPr id="0" name=""/>
        <dsp:cNvSpPr/>
      </dsp:nvSpPr>
      <dsp:spPr>
        <a:xfrm>
          <a:off x="0" y="24870"/>
          <a:ext cx="5175384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Flutter, iOS, Android, Web ve masaüstü için uygulamalar geliştirmeye olanak tanıyan bir araç setidir.</a:t>
          </a:r>
        </a:p>
      </dsp:txBody>
      <dsp:txXfrm>
        <a:off x="64425" y="89295"/>
        <a:ext cx="5046534" cy="1190909"/>
      </dsp:txXfrm>
    </dsp:sp>
    <dsp:sp modelId="{2CD1B5C8-0E3F-4347-9A8D-724377E44CD9}">
      <dsp:nvSpPr>
        <dsp:cNvPr id="0" name=""/>
        <dsp:cNvSpPr/>
      </dsp:nvSpPr>
      <dsp:spPr>
        <a:xfrm>
          <a:off x="0" y="1413750"/>
          <a:ext cx="5175384" cy="131975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Ücretsiz ve açık kaynaklıdır.</a:t>
          </a:r>
        </a:p>
      </dsp:txBody>
      <dsp:txXfrm>
        <a:off x="64425" y="1478175"/>
        <a:ext cx="5046534" cy="1190909"/>
      </dsp:txXfrm>
    </dsp:sp>
    <dsp:sp modelId="{33153B47-9A6D-4058-A4F1-C5B829A5D8B8}">
      <dsp:nvSpPr>
        <dsp:cNvPr id="0" name=""/>
        <dsp:cNvSpPr/>
      </dsp:nvSpPr>
      <dsp:spPr>
        <a:xfrm>
          <a:off x="0" y="2802630"/>
          <a:ext cx="5175384" cy="131975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Google tarafından desteklenmektedir.</a:t>
          </a:r>
        </a:p>
      </dsp:txBody>
      <dsp:txXfrm>
        <a:off x="64425" y="2867055"/>
        <a:ext cx="5046534" cy="1190909"/>
      </dsp:txXfrm>
    </dsp:sp>
    <dsp:sp modelId="{FB5DD0FC-C909-456C-9705-DF626EF4DD0C}">
      <dsp:nvSpPr>
        <dsp:cNvPr id="0" name=""/>
        <dsp:cNvSpPr/>
      </dsp:nvSpPr>
      <dsp:spPr>
        <a:xfrm>
          <a:off x="0" y="4191510"/>
          <a:ext cx="5175384" cy="13197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Tek bir kod tabanı ile birden fazla platforma dağıtılabilir.</a:t>
          </a:r>
        </a:p>
      </dsp:txBody>
      <dsp:txXfrm>
        <a:off x="64425" y="4255935"/>
        <a:ext cx="5046534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FD770-82EF-4D35-B36A-A29C27EE6E5C}">
      <dsp:nvSpPr>
        <dsp:cNvPr id="0" name=""/>
        <dsp:cNvSpPr/>
      </dsp:nvSpPr>
      <dsp:spPr>
        <a:xfrm>
          <a:off x="0" y="503310"/>
          <a:ext cx="5175384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iOS, Android ve Web için tek bir kod tabanı kullanma imkanı sağlar.</a:t>
          </a:r>
        </a:p>
      </dsp:txBody>
      <dsp:txXfrm>
        <a:off x="52431" y="555741"/>
        <a:ext cx="5070522" cy="969198"/>
      </dsp:txXfrm>
    </dsp:sp>
    <dsp:sp modelId="{2A6DA1D5-02DD-4970-8D89-45090DAE8D6E}">
      <dsp:nvSpPr>
        <dsp:cNvPr id="0" name=""/>
        <dsp:cNvSpPr/>
      </dsp:nvSpPr>
      <dsp:spPr>
        <a:xfrm>
          <a:off x="0" y="1655130"/>
          <a:ext cx="5175384" cy="107406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Hızlı ve performanslıdır.</a:t>
          </a:r>
        </a:p>
      </dsp:txBody>
      <dsp:txXfrm>
        <a:off x="52431" y="1707561"/>
        <a:ext cx="5070522" cy="969198"/>
      </dsp:txXfrm>
    </dsp:sp>
    <dsp:sp modelId="{1B0DD3C8-F660-45A2-B85C-DEBF61F8E7A2}">
      <dsp:nvSpPr>
        <dsp:cNvPr id="0" name=""/>
        <dsp:cNvSpPr/>
      </dsp:nvSpPr>
      <dsp:spPr>
        <a:xfrm>
          <a:off x="0" y="2806950"/>
          <a:ext cx="5175384" cy="10740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Google tarafından sürekli geliştirilir ve desteklenir.</a:t>
          </a:r>
        </a:p>
      </dsp:txBody>
      <dsp:txXfrm>
        <a:off x="52431" y="2859381"/>
        <a:ext cx="5070522" cy="969198"/>
      </dsp:txXfrm>
    </dsp:sp>
    <dsp:sp modelId="{9AFE13FE-20DA-4017-8BB2-DDB475B307F5}">
      <dsp:nvSpPr>
        <dsp:cNvPr id="0" name=""/>
        <dsp:cNvSpPr/>
      </dsp:nvSpPr>
      <dsp:spPr>
        <a:xfrm>
          <a:off x="0" y="3958770"/>
          <a:ext cx="5175384" cy="10740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Geniş geliştirici topluluğuna sahiptir.</a:t>
          </a:r>
        </a:p>
      </dsp:txBody>
      <dsp:txXfrm>
        <a:off x="52431" y="4011201"/>
        <a:ext cx="5070522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CF51B-ACC1-4C12-A359-E860D598C8A0}">
      <dsp:nvSpPr>
        <dsp:cNvPr id="0" name=""/>
        <dsp:cNvSpPr/>
      </dsp:nvSpPr>
      <dsp:spPr>
        <a:xfrm>
          <a:off x="976" y="1060903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Çapraz platform geliştirme üç kategoriye ayrılır:</a:t>
          </a:r>
        </a:p>
      </dsp:txBody>
      <dsp:txXfrm>
        <a:off x="37574" y="1097501"/>
        <a:ext cx="2009375" cy="1176346"/>
      </dsp:txXfrm>
    </dsp:sp>
    <dsp:sp modelId="{B888334C-C498-4C50-B8FF-DC2EEAB71EFC}">
      <dsp:nvSpPr>
        <dsp:cNvPr id="0" name=""/>
        <dsp:cNvSpPr/>
      </dsp:nvSpPr>
      <dsp:spPr>
        <a:xfrm>
          <a:off x="2266814" y="1427435"/>
          <a:ext cx="441505" cy="51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66814" y="1530730"/>
        <a:ext cx="309054" cy="309887"/>
      </dsp:txXfrm>
    </dsp:sp>
    <dsp:sp modelId="{100EE80F-D19F-498F-B477-1A23CD758864}">
      <dsp:nvSpPr>
        <dsp:cNvPr id="0" name=""/>
        <dsp:cNvSpPr/>
      </dsp:nvSpPr>
      <dsp:spPr>
        <a:xfrm>
          <a:off x="2916576" y="1060903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PWA (Progressive Web Apps): En ucuz çözüm, ancak kısıtlı özelliklere sahiptir.</a:t>
          </a:r>
        </a:p>
      </dsp:txBody>
      <dsp:txXfrm>
        <a:off x="2953174" y="1097501"/>
        <a:ext cx="2009375" cy="1176346"/>
      </dsp:txXfrm>
    </dsp:sp>
    <dsp:sp modelId="{8AC458DA-45B4-42FE-97DE-B2034581A035}">
      <dsp:nvSpPr>
        <dsp:cNvPr id="0" name=""/>
        <dsp:cNvSpPr/>
      </dsp:nvSpPr>
      <dsp:spPr>
        <a:xfrm rot="5400000">
          <a:off x="3737109" y="2456225"/>
          <a:ext cx="441505" cy="51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802919" y="2493711"/>
        <a:ext cx="309887" cy="309054"/>
      </dsp:txXfrm>
    </dsp:sp>
    <dsp:sp modelId="{8049BB89-5F36-409E-8AFB-568529ED900C}">
      <dsp:nvSpPr>
        <dsp:cNvPr id="0" name=""/>
        <dsp:cNvSpPr/>
      </dsp:nvSpPr>
      <dsp:spPr>
        <a:xfrm>
          <a:off x="2916576" y="3143474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Hibrit Çözümler: Daha iyi performans sağlar, ancak tam yerel deneyim sunmaz.</a:t>
          </a:r>
        </a:p>
      </dsp:txBody>
      <dsp:txXfrm>
        <a:off x="2953174" y="3180072"/>
        <a:ext cx="2009375" cy="1176346"/>
      </dsp:txXfrm>
    </dsp:sp>
    <dsp:sp modelId="{4FB0D4F2-66DA-40B7-8D64-A5B1DE8AC4D8}">
      <dsp:nvSpPr>
        <dsp:cNvPr id="0" name=""/>
        <dsp:cNvSpPr/>
      </dsp:nvSpPr>
      <dsp:spPr>
        <a:xfrm rot="10800000">
          <a:off x="2291804" y="3510006"/>
          <a:ext cx="441505" cy="51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424255" y="3613301"/>
        <a:ext cx="309054" cy="309887"/>
      </dsp:txXfrm>
    </dsp:sp>
    <dsp:sp modelId="{DEFB66D6-CFCD-4731-B19B-7C05BA990C59}">
      <dsp:nvSpPr>
        <dsp:cNvPr id="0" name=""/>
        <dsp:cNvSpPr/>
      </dsp:nvSpPr>
      <dsp:spPr>
        <a:xfrm>
          <a:off x="976" y="3143474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Yerel Çözümler: En yüksek performansı sunar, ancak geliştirme süresi daha uzundur.</a:t>
          </a:r>
        </a:p>
      </dsp:txBody>
      <dsp:txXfrm>
        <a:off x="37574" y="3180072"/>
        <a:ext cx="2009375" cy="1176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96C96-23B2-4A04-914B-B613C83940F3}">
      <dsp:nvSpPr>
        <dsp:cNvPr id="0" name=""/>
        <dsp:cNvSpPr/>
      </dsp:nvSpPr>
      <dsp:spPr>
        <a:xfrm>
          <a:off x="0" y="36024"/>
          <a:ext cx="5175384" cy="2677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Flutter, çapraz platform geliştirme için güçlü ve esnek bir çerçevedir.</a:t>
          </a:r>
        </a:p>
      </dsp:txBody>
      <dsp:txXfrm>
        <a:off x="130696" y="166720"/>
        <a:ext cx="4913992" cy="2415933"/>
      </dsp:txXfrm>
    </dsp:sp>
    <dsp:sp modelId="{FDCEF2DF-5D81-44D9-ADCA-A32F816FEF69}">
      <dsp:nvSpPr>
        <dsp:cNvPr id="0" name=""/>
        <dsp:cNvSpPr/>
      </dsp:nvSpPr>
      <dsp:spPr>
        <a:xfrm>
          <a:off x="0" y="2822790"/>
          <a:ext cx="5175384" cy="267732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Şimdi Flutter kurulumuna ve ilk uygulamamızı geliştirmeye geçelim!</a:t>
          </a:r>
        </a:p>
      </dsp:txBody>
      <dsp:txXfrm>
        <a:off x="130696" y="2953486"/>
        <a:ext cx="4913992" cy="2415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CB00EE-6BCB-0E2F-046E-E91A56C9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İçerik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808E6D-262B-B724-4211-02DE29A8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1715070"/>
            <a:ext cx="4688205" cy="3912133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Merhaba</a:t>
            </a:r>
            <a:r>
              <a:rPr lang="en-US" sz="2000" dirty="0"/>
              <a:t> Flutter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Flutter Nedir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Neden flutter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Google'ın</a:t>
            </a:r>
            <a:r>
              <a:rPr lang="en-US" sz="2000" dirty="0"/>
              <a:t> Flutter </a:t>
            </a:r>
            <a:r>
              <a:rPr lang="en-US" sz="2000" err="1"/>
              <a:t>Misyonu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Çapraz</a:t>
            </a:r>
            <a:r>
              <a:rPr lang="en-US" sz="2000" dirty="0"/>
              <a:t> platform </a:t>
            </a:r>
            <a:r>
              <a:rPr lang="en-US" sz="2000" err="1"/>
              <a:t>alternatifleri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Çapraz</a:t>
            </a:r>
            <a:r>
              <a:rPr lang="en-US" sz="2000" dirty="0"/>
              <a:t> Platform </a:t>
            </a:r>
            <a:r>
              <a:rPr lang="en-US" sz="2000" err="1"/>
              <a:t>Geliştirme</a:t>
            </a:r>
            <a:r>
              <a:rPr lang="en-US" sz="2000" dirty="0"/>
              <a:t> </a:t>
            </a:r>
            <a:r>
              <a:rPr lang="en-US" sz="2000" err="1"/>
              <a:t>Kategorileri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Yerel</a:t>
            </a:r>
            <a:r>
              <a:rPr lang="en-US" sz="2000" dirty="0"/>
              <a:t> </a:t>
            </a:r>
            <a:r>
              <a:rPr lang="en-US" sz="2000" err="1"/>
              <a:t>Çözümler</a:t>
            </a:r>
            <a:r>
              <a:rPr lang="en-US" sz="2000" dirty="0"/>
              <a:t> Ve Flutter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Flutter'ın</a:t>
            </a:r>
            <a:r>
              <a:rPr lang="en-US" sz="2000" dirty="0"/>
              <a:t> </a:t>
            </a:r>
            <a:r>
              <a:rPr lang="en-US" sz="2000" err="1"/>
              <a:t>Diğer</a:t>
            </a:r>
            <a:r>
              <a:rPr lang="en-US" sz="2000" dirty="0"/>
              <a:t> </a:t>
            </a:r>
            <a:r>
              <a:rPr lang="en-US" sz="2000" err="1"/>
              <a:t>Çerçevelere</a:t>
            </a:r>
            <a:r>
              <a:rPr lang="en-US" sz="2000" dirty="0"/>
              <a:t> </a:t>
            </a:r>
            <a:r>
              <a:rPr lang="en-US" sz="2000" err="1"/>
              <a:t>Göre</a:t>
            </a:r>
            <a:r>
              <a:rPr lang="en-US" sz="2000" dirty="0"/>
              <a:t> </a:t>
            </a:r>
            <a:r>
              <a:rPr lang="en-US" sz="2000" err="1"/>
              <a:t>Avantajları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Sonuç</a:t>
            </a:r>
            <a:endParaRPr lang="en-US" sz="20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Yerel</a:t>
            </a:r>
            <a:r>
              <a:rPr lang="en-US" sz="2000" dirty="0"/>
              <a:t> </a:t>
            </a:r>
            <a:r>
              <a:rPr lang="en-US" sz="2000" err="1"/>
              <a:t>Platformlar</a:t>
            </a:r>
            <a:r>
              <a:rPr lang="en-US" sz="2000" dirty="0"/>
              <a:t> </a:t>
            </a:r>
            <a:r>
              <a:rPr lang="en-US" sz="2000" err="1"/>
              <a:t>Arası</a:t>
            </a:r>
            <a:r>
              <a:rPr lang="en-US" sz="2000" dirty="0"/>
              <a:t> </a:t>
            </a:r>
            <a:r>
              <a:rPr lang="en-US" sz="2000" err="1"/>
              <a:t>Çerçeveler</a:t>
            </a:r>
            <a:endParaRPr lang="en-US" sz="2000">
              <a:ea typeface="Calibri"/>
              <a:cs typeface="Calibri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A0849F-34C6-715B-F270-91FECC7CBC55}"/>
              </a:ext>
            </a:extLst>
          </p:cNvPr>
          <p:cNvSpPr txBox="1"/>
          <p:nvPr/>
        </p:nvSpPr>
        <p:spPr>
          <a:xfrm>
            <a:off x="245611" y="5416578"/>
            <a:ext cx="4688205" cy="11146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28600" lvl="1" defTabSz="914400">
              <a:lnSpc>
                <a:spcPct val="90000"/>
              </a:lnSpc>
              <a:spcBef>
                <a:spcPct val="20000"/>
              </a:spcBef>
            </a:pPr>
            <a:r>
              <a:rPr lang="en-US" sz="1700" b="1" err="1"/>
              <a:t>Yapanlar</a:t>
            </a:r>
            <a:r>
              <a:rPr lang="en-US" sz="1700" b="1" dirty="0"/>
              <a:t> </a:t>
            </a:r>
            <a:endParaRPr lang="tr-TR" b="1" dirty="0"/>
          </a:p>
          <a:p>
            <a:pPr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Emre Bolat </a:t>
            </a:r>
            <a:endParaRPr lang="en-US" sz="17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Adem Seymen </a:t>
            </a:r>
            <a:r>
              <a:rPr lang="en-US" sz="1700" dirty="0" err="1"/>
              <a:t>Songültekin</a:t>
            </a:r>
            <a:r>
              <a:rPr lang="en-US" sz="1700" dirty="0"/>
              <a:t> </a:t>
            </a:r>
            <a:endParaRPr lang="en-US" sz="17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Furkan Aydın</a:t>
            </a:r>
            <a:endParaRPr lang="en-US" sz="17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39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tr-TR" sz="4000"/>
              <a:t>Flutter'ın Diğer Çerçevelere Göre Avantajları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tr-TR" sz="1900"/>
              <a:t>- Tüm platformlar için tek bir kod tabanı</a:t>
            </a:r>
          </a:p>
          <a:p>
            <a:r>
              <a:rPr lang="tr-TR" sz="1900"/>
              <a:t>- Yüksek performans ve hızlı derleme</a:t>
            </a:r>
          </a:p>
          <a:p>
            <a:r>
              <a:rPr lang="tr-TR" sz="1900"/>
              <a:t>- Geniş widget desteği</a:t>
            </a:r>
          </a:p>
          <a:p>
            <a:r>
              <a:rPr lang="tr-TR" sz="1900"/>
              <a:t>- Google tarafından desteklenmesi</a:t>
            </a:r>
          </a:p>
          <a:p>
            <a:r>
              <a:rPr lang="tr-TR" sz="1900"/>
              <a:t>- Modern ve güçlü bir dil olan Dart ile geliştirme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4700"/>
              <a:t>Sonuç ve Gelecek Adımlar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0BCAB-3608-9389-50E8-DCB9D25FF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2746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3500">
                <a:solidFill>
                  <a:schemeClr val="tx2"/>
                </a:solidFill>
              </a:rPr>
              <a:t>Merhaba Flutter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tr-TR" sz="1700">
                <a:solidFill>
                  <a:schemeClr val="tx2"/>
                </a:solidFill>
              </a:rPr>
              <a:t>Flutter'ın gücü ve avantajları hakkında bir sunum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616DD3E-1667-D816-41F9-09E3729B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9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4700"/>
              <a:t>Flutter Nedir?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75CA81-1BA2-34FD-AB57-F721FEF98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4872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4700"/>
              <a:t>Neden Flutter?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1FD9E-F1CB-CF76-D94A-61A110A28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7878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tr-TR" sz="3500"/>
              <a:t>Google'ın Flutter Misyonu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tr-TR" sz="1700"/>
              <a:t>Google'ın amacı, tüm cihazlar için geliştirme sürecini iyileştirmektir.</a:t>
            </a:r>
          </a:p>
          <a:p>
            <a:endParaRPr lang="tr-TR" sz="1700"/>
          </a:p>
          <a:p>
            <a:r>
              <a:rPr lang="tr-TR" sz="1700"/>
              <a:t>Flutter, diğer teknolojilere kıyasla daha iyi bir geliştirme ortamı sunmayı hedefler:</a:t>
            </a:r>
          </a:p>
          <a:p>
            <a:r>
              <a:rPr lang="tr-TR" sz="1700"/>
              <a:t>- iOS uygulamaları için Swift’ten daha iyi olmalı.</a:t>
            </a:r>
          </a:p>
          <a:p>
            <a:r>
              <a:rPr lang="tr-TR" sz="1700"/>
              <a:t>- Android için Kotlin’den daha iyi olmalı.</a:t>
            </a:r>
          </a:p>
          <a:p>
            <a:r>
              <a:rPr lang="tr-TR" sz="1700"/>
              <a:t>- Web için HTML/JavaScript’ten daha iyi olmalı.</a:t>
            </a:r>
          </a:p>
        </p:txBody>
      </p:sp>
      <p:pic>
        <p:nvPicPr>
          <p:cNvPr id="5" name="Picture 4" descr="Uygulamalara sahip mobil cihaz">
            <a:extLst>
              <a:ext uri="{FF2B5EF4-FFF2-40B4-BE49-F238E27FC236}">
                <a16:creationId xmlns:a16="http://schemas.microsoft.com/office/drawing/2014/main" id="{83D97755-B2F7-2495-C1DE-B3BE4261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32" r="1142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200">
                <a:solidFill>
                  <a:srgbClr val="FFFFFF"/>
                </a:solidFill>
              </a:rPr>
              <a:t>Çapraz Platform Alternatifleri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6B1AA2-A840-9039-1F69-0CCB56BF0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0224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Çapraz Platform Geliştirme Kategorileri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4168" y="2287849"/>
          <a:ext cx="8495661" cy="380904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6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69">
                <a:tc>
                  <a:txBody>
                    <a:bodyPr/>
                    <a:lstStyle/>
                    <a:p>
                      <a:r>
                        <a:rPr lang="tr-TR" sz="2800"/>
                        <a:t>Kategori</a:t>
                      </a:r>
                    </a:p>
                  </a:txBody>
                  <a:tcPr marL="143197" marR="143197" marT="71599" marB="71599"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Özellikler</a:t>
                      </a:r>
                    </a:p>
                  </a:txBody>
                  <a:tcPr marL="143197" marR="143197" marT="71599" marB="715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660">
                <a:tc>
                  <a:txBody>
                    <a:bodyPr/>
                    <a:lstStyle/>
                    <a:p>
                      <a:r>
                        <a:rPr lang="tr-TR" sz="2800"/>
                        <a:t>PWA</a:t>
                      </a:r>
                    </a:p>
                  </a:txBody>
                  <a:tcPr marL="143197" marR="143197" marT="71599" marB="71599"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Düşük maliyetli, ancak sınırlı özelliklere sahip.</a:t>
                      </a:r>
                    </a:p>
                  </a:txBody>
                  <a:tcPr marL="143197" marR="143197" marT="71599" marB="715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660">
                <a:tc>
                  <a:txBody>
                    <a:bodyPr/>
                    <a:lstStyle/>
                    <a:p>
                      <a:r>
                        <a:rPr lang="tr-TR" sz="2800"/>
                        <a:t>Hibrit</a:t>
                      </a:r>
                    </a:p>
                  </a:txBody>
                  <a:tcPr marL="143197" marR="143197" marT="71599" marB="71599"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Orta performans, ancak bazı kısıtlamalar mevcut.</a:t>
                      </a:r>
                    </a:p>
                  </a:txBody>
                  <a:tcPr marL="143197" marR="143197" marT="71599" marB="715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660">
                <a:tc>
                  <a:txBody>
                    <a:bodyPr/>
                    <a:lstStyle/>
                    <a:p>
                      <a:r>
                        <a:rPr lang="tr-TR" sz="2800"/>
                        <a:t>Yerel</a:t>
                      </a:r>
                    </a:p>
                  </a:txBody>
                  <a:tcPr marL="143197" marR="143197" marT="71599" marB="71599"/>
                </a:tc>
                <a:tc>
                  <a:txBody>
                    <a:bodyPr/>
                    <a:lstStyle/>
                    <a:p>
                      <a:r>
                        <a:rPr lang="tr-TR" sz="2800"/>
                        <a:t>En iyi performans, ancak yüksek geliştirme süresi ve maliyet.</a:t>
                      </a:r>
                    </a:p>
                  </a:txBody>
                  <a:tcPr marL="143197" marR="143197" marT="71599" marB="715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tr-TR" sz="4700"/>
              <a:t>Yerel Çözümler ve Flutter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7857B64-6081-E798-AC51-DB77136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77" r="48864" b="6250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tr-TR" sz="1900"/>
              <a:t>Yerel derleme çözümleri şunlardır:</a:t>
            </a:r>
          </a:p>
          <a:p>
            <a:r>
              <a:rPr lang="tr-TR" sz="1900"/>
              <a:t>- React Native</a:t>
            </a:r>
          </a:p>
          <a:p>
            <a:r>
              <a:rPr lang="tr-TR" sz="1900"/>
              <a:t>- Xamarin</a:t>
            </a:r>
          </a:p>
          <a:p>
            <a:r>
              <a:rPr lang="tr-TR" sz="1900"/>
              <a:t>- NativeScript</a:t>
            </a:r>
          </a:p>
          <a:p>
            <a:r>
              <a:rPr lang="tr-TR" sz="1900"/>
              <a:t>- Flutter</a:t>
            </a:r>
          </a:p>
          <a:p>
            <a:endParaRPr lang="tr-TR" sz="1900"/>
          </a:p>
          <a:p>
            <a:r>
              <a:rPr lang="tr-TR" sz="1900"/>
              <a:t>Flutter, tek kod tabanı ile en geniş platform desteğini sunar.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tr-TR" sz="2800">
                <a:solidFill>
                  <a:schemeClr val="bg1"/>
                </a:solidFill>
              </a:rPr>
              <a:t>Yerel Platformlar Arası Çerçeveler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5579" y="1675227"/>
          <a:ext cx="7932841" cy="43942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6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06">
                <a:tc>
                  <a:txBody>
                    <a:bodyPr/>
                    <a:lstStyle/>
                    <a:p>
                      <a:r>
                        <a:rPr sz="2200" b="0" cap="all" spc="150">
                          <a:solidFill>
                            <a:schemeClr val="lt1"/>
                          </a:solidFill>
                        </a:rPr>
                        <a:t>Çerçeve</a:t>
                      </a:r>
                    </a:p>
                  </a:txBody>
                  <a:tcPr marL="189224" marR="189224" marT="189224" marB="1892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200" b="0" cap="all" spc="150">
                          <a:solidFill>
                            <a:schemeClr val="lt1"/>
                          </a:solidFill>
                        </a:rPr>
                        <a:t>Özellikler</a:t>
                      </a:r>
                    </a:p>
                  </a:txBody>
                  <a:tcPr marL="189224" marR="189224" marT="189224" marB="1892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555"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React Native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Facebook tarafından desteklenir, JavaScript ile çalışır.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231"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Xamarin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Microsoft destekli, C# kullanır.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555"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NativeScript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JavaScript/TypeScript ile yerel geliştirme sunar.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555"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Flutter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Google tarafından desteklenir, Dart programlama dili kullanır.</a:t>
                      </a:r>
                    </a:p>
                  </a:txBody>
                  <a:tcPr marL="189224" marR="189224" marT="189224" marB="189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Ekran Gösterisi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Office Theme</vt:lpstr>
      <vt:lpstr>İçerik</vt:lpstr>
      <vt:lpstr>Merhaba Flutter</vt:lpstr>
      <vt:lpstr>Flutter Nedir?</vt:lpstr>
      <vt:lpstr>Neden Flutter?</vt:lpstr>
      <vt:lpstr>Google'ın Flutter Misyonu</vt:lpstr>
      <vt:lpstr>Çapraz Platform Alternatifleri</vt:lpstr>
      <vt:lpstr>Çapraz Platform Geliştirme Kategorileri</vt:lpstr>
      <vt:lpstr>Yerel Çözümler ve Flutter</vt:lpstr>
      <vt:lpstr>Yerel Platformlar Arası Çerçeveler</vt:lpstr>
      <vt:lpstr>Flutter'ın Diğer Çerçevelere Göre Avantajları</vt:lpstr>
      <vt:lpstr>Sonuç ve Gelecek Adımlar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66</cp:revision>
  <dcterms:created xsi:type="dcterms:W3CDTF">2013-01-27T09:14:16Z</dcterms:created>
  <dcterms:modified xsi:type="dcterms:W3CDTF">2025-02-18T08:49:05Z</dcterms:modified>
  <cp:category/>
</cp:coreProperties>
</file>