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223B66-6734-B1D2-9A97-9618CD36645E}" v="801" dt="2025-02-24T21:07:41.358"/>
    <p1510:client id="{6B47EA9C-6D61-8342-D185-8C73DA907C60}" v="2" dt="2025-02-25T11:25:36.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met Yıldız" userId="595f87bf67978509" providerId="Windows Live" clId="Web-{20223B66-6734-B1D2-9A97-9618CD36645E}"/>
    <pc:docChg chg="addSld delSld modSld">
      <pc:chgData name="Mehmet Yıldız" userId="595f87bf67978509" providerId="Windows Live" clId="Web-{20223B66-6734-B1D2-9A97-9618CD36645E}" dt="2025-02-24T21:06:45.247" v="806"/>
      <pc:docMkLst>
        <pc:docMk/>
      </pc:docMkLst>
      <pc:sldChg chg="addSp modSp">
        <pc:chgData name="Mehmet Yıldız" userId="595f87bf67978509" providerId="Windows Live" clId="Web-{20223B66-6734-B1D2-9A97-9618CD36645E}" dt="2025-02-24T20:37:43.439" v="156" actId="20577"/>
        <pc:sldMkLst>
          <pc:docMk/>
          <pc:sldMk cId="1194440229" sldId="256"/>
        </pc:sldMkLst>
        <pc:spChg chg="mod">
          <ac:chgData name="Mehmet Yıldız" userId="595f87bf67978509" providerId="Windows Live" clId="Web-{20223B66-6734-B1D2-9A97-9618CD36645E}" dt="2025-02-24T20:23:37.848" v="25" actId="1076"/>
          <ac:spMkLst>
            <pc:docMk/>
            <pc:sldMk cId="1194440229" sldId="256"/>
            <ac:spMk id="2" creationId="{00000000-0000-0000-0000-000000000000}"/>
          </ac:spMkLst>
        </pc:spChg>
        <pc:spChg chg="mod">
          <ac:chgData name="Mehmet Yıldız" userId="595f87bf67978509" providerId="Windows Live" clId="Web-{20223B66-6734-B1D2-9A97-9618CD36645E}" dt="2025-02-24T20:37:10.625" v="136" actId="20577"/>
          <ac:spMkLst>
            <pc:docMk/>
            <pc:sldMk cId="1194440229" sldId="256"/>
            <ac:spMk id="3" creationId="{00000000-0000-0000-0000-000000000000}"/>
          </ac:spMkLst>
        </pc:spChg>
        <pc:spChg chg="add mod">
          <ac:chgData name="Mehmet Yıldız" userId="595f87bf67978509" providerId="Windows Live" clId="Web-{20223B66-6734-B1D2-9A97-9618CD36645E}" dt="2025-02-24T20:37:43.439" v="156" actId="20577"/>
          <ac:spMkLst>
            <pc:docMk/>
            <pc:sldMk cId="1194440229" sldId="256"/>
            <ac:spMk id="4" creationId="{BF9FA5B1-40E6-1ECD-B96C-9C6F5ECC3A3F}"/>
          </ac:spMkLst>
        </pc:spChg>
      </pc:sldChg>
      <pc:sldChg chg="delSp modSp new">
        <pc:chgData name="Mehmet Yıldız" userId="595f87bf67978509" providerId="Windows Live" clId="Web-{20223B66-6734-B1D2-9A97-9618CD36645E}" dt="2025-02-24T20:38:34.175" v="166" actId="1076"/>
        <pc:sldMkLst>
          <pc:docMk/>
          <pc:sldMk cId="3297556771" sldId="257"/>
        </pc:sldMkLst>
        <pc:spChg chg="del">
          <ac:chgData name="Mehmet Yıldız" userId="595f87bf67978509" providerId="Windows Live" clId="Web-{20223B66-6734-B1D2-9A97-9618CD36645E}" dt="2025-02-24T20:38:13.143" v="161"/>
          <ac:spMkLst>
            <pc:docMk/>
            <pc:sldMk cId="3297556771" sldId="257"/>
            <ac:spMk id="2" creationId="{23444ECF-498A-54E3-2D80-0F09A432310E}"/>
          </ac:spMkLst>
        </pc:spChg>
        <pc:spChg chg="mod">
          <ac:chgData name="Mehmet Yıldız" userId="595f87bf67978509" providerId="Windows Live" clId="Web-{20223B66-6734-B1D2-9A97-9618CD36645E}" dt="2025-02-24T20:38:34.175" v="166" actId="1076"/>
          <ac:spMkLst>
            <pc:docMk/>
            <pc:sldMk cId="3297556771" sldId="257"/>
            <ac:spMk id="3" creationId="{3DC32C72-8A65-606C-810E-0E6467B82B2E}"/>
          </ac:spMkLst>
        </pc:spChg>
      </pc:sldChg>
      <pc:sldChg chg="modSp new">
        <pc:chgData name="Mehmet Yıldız" userId="595f87bf67978509" providerId="Windows Live" clId="Web-{20223B66-6734-B1D2-9A97-9618CD36645E}" dt="2025-02-24T20:39:53.396" v="198" actId="20577"/>
        <pc:sldMkLst>
          <pc:docMk/>
          <pc:sldMk cId="1522585682" sldId="258"/>
        </pc:sldMkLst>
        <pc:spChg chg="mod">
          <ac:chgData name="Mehmet Yıldız" userId="595f87bf67978509" providerId="Windows Live" clId="Web-{20223B66-6734-B1D2-9A97-9618CD36645E}" dt="2025-02-24T20:39:13.973" v="173" actId="1076"/>
          <ac:spMkLst>
            <pc:docMk/>
            <pc:sldMk cId="1522585682" sldId="258"/>
            <ac:spMk id="2" creationId="{D6476A7C-2B8F-3F03-F937-977B7F8F10F2}"/>
          </ac:spMkLst>
        </pc:spChg>
        <pc:spChg chg="mod">
          <ac:chgData name="Mehmet Yıldız" userId="595f87bf67978509" providerId="Windows Live" clId="Web-{20223B66-6734-B1D2-9A97-9618CD36645E}" dt="2025-02-24T20:39:53.396" v="198" actId="20577"/>
          <ac:spMkLst>
            <pc:docMk/>
            <pc:sldMk cId="1522585682" sldId="258"/>
            <ac:spMk id="3" creationId="{E77DAA2D-046C-00EC-14E6-C4E65B969D73}"/>
          </ac:spMkLst>
        </pc:spChg>
      </pc:sldChg>
      <pc:sldChg chg="addSp modSp new">
        <pc:chgData name="Mehmet Yıldız" userId="595f87bf67978509" providerId="Windows Live" clId="Web-{20223B66-6734-B1D2-9A97-9618CD36645E}" dt="2025-02-24T20:40:53.367" v="213" actId="1076"/>
        <pc:sldMkLst>
          <pc:docMk/>
          <pc:sldMk cId="190314152" sldId="259"/>
        </pc:sldMkLst>
        <pc:spChg chg="mod">
          <ac:chgData name="Mehmet Yıldız" userId="595f87bf67978509" providerId="Windows Live" clId="Web-{20223B66-6734-B1D2-9A97-9618CD36645E}" dt="2025-02-24T20:40:05.928" v="200" actId="1076"/>
          <ac:spMkLst>
            <pc:docMk/>
            <pc:sldMk cId="190314152" sldId="259"/>
            <ac:spMk id="2" creationId="{18C32A07-57E7-0D5A-523C-36DD64090C3E}"/>
          </ac:spMkLst>
        </pc:spChg>
        <pc:spChg chg="mod">
          <ac:chgData name="Mehmet Yıldız" userId="595f87bf67978509" providerId="Windows Live" clId="Web-{20223B66-6734-B1D2-9A97-9618CD36645E}" dt="2025-02-24T20:40:42.648" v="209" actId="20577"/>
          <ac:spMkLst>
            <pc:docMk/>
            <pc:sldMk cId="190314152" sldId="259"/>
            <ac:spMk id="3" creationId="{521C84DB-029B-6635-7CD1-C2B739F5F8C6}"/>
          </ac:spMkLst>
        </pc:spChg>
        <pc:picChg chg="add mod">
          <ac:chgData name="Mehmet Yıldız" userId="595f87bf67978509" providerId="Windows Live" clId="Web-{20223B66-6734-B1D2-9A97-9618CD36645E}" dt="2025-02-24T20:40:53.367" v="213" actId="1076"/>
          <ac:picMkLst>
            <pc:docMk/>
            <pc:sldMk cId="190314152" sldId="259"/>
            <ac:picMk id="4" creationId="{36786706-8E06-0F7C-7E42-8456552AD6DD}"/>
          </ac:picMkLst>
        </pc:picChg>
      </pc:sldChg>
      <pc:sldChg chg="addSp delSp modSp new">
        <pc:chgData name="Mehmet Yıldız" userId="595f87bf67978509" providerId="Windows Live" clId="Web-{20223B66-6734-B1D2-9A97-9618CD36645E}" dt="2025-02-24T20:43:22.138" v="258" actId="1076"/>
        <pc:sldMkLst>
          <pc:docMk/>
          <pc:sldMk cId="598090637" sldId="260"/>
        </pc:sldMkLst>
        <pc:spChg chg="del">
          <ac:chgData name="Mehmet Yıldız" userId="595f87bf67978509" providerId="Windows Live" clId="Web-{20223B66-6734-B1D2-9A97-9618CD36645E}" dt="2025-02-24T20:41:06.508" v="214"/>
          <ac:spMkLst>
            <pc:docMk/>
            <pc:sldMk cId="598090637" sldId="260"/>
            <ac:spMk id="2" creationId="{B52C1C1B-B585-C7B3-5D60-715804CA6EB9}"/>
          </ac:spMkLst>
        </pc:spChg>
        <pc:spChg chg="mod">
          <ac:chgData name="Mehmet Yıldız" userId="595f87bf67978509" providerId="Windows Live" clId="Web-{20223B66-6734-B1D2-9A97-9618CD36645E}" dt="2025-02-24T20:43:18.278" v="257" actId="20577"/>
          <ac:spMkLst>
            <pc:docMk/>
            <pc:sldMk cId="598090637" sldId="260"/>
            <ac:spMk id="3" creationId="{1FB8B862-8960-2BBB-EC6A-FA5A48410C19}"/>
          </ac:spMkLst>
        </pc:spChg>
        <pc:picChg chg="add mod">
          <ac:chgData name="Mehmet Yıldız" userId="595f87bf67978509" providerId="Windows Live" clId="Web-{20223B66-6734-B1D2-9A97-9618CD36645E}" dt="2025-02-24T20:43:22.138" v="258" actId="1076"/>
          <ac:picMkLst>
            <pc:docMk/>
            <pc:sldMk cId="598090637" sldId="260"/>
            <ac:picMk id="4" creationId="{2D5BDF5A-348F-7410-0387-CD758EE3C4A3}"/>
          </ac:picMkLst>
        </pc:picChg>
      </pc:sldChg>
      <pc:sldChg chg="modSp new">
        <pc:chgData name="Mehmet Yıldız" userId="595f87bf67978509" providerId="Windows Live" clId="Web-{20223B66-6734-B1D2-9A97-9618CD36645E}" dt="2025-02-24T20:44:37.593" v="278" actId="14100"/>
        <pc:sldMkLst>
          <pc:docMk/>
          <pc:sldMk cId="2636959282" sldId="261"/>
        </pc:sldMkLst>
        <pc:spChg chg="mod">
          <ac:chgData name="Mehmet Yıldız" userId="595f87bf67978509" providerId="Windows Live" clId="Web-{20223B66-6734-B1D2-9A97-9618CD36645E}" dt="2025-02-24T20:43:42.310" v="265" actId="1076"/>
          <ac:spMkLst>
            <pc:docMk/>
            <pc:sldMk cId="2636959282" sldId="261"/>
            <ac:spMk id="2" creationId="{C11CB18A-ABCA-7724-A289-390538887645}"/>
          </ac:spMkLst>
        </pc:spChg>
        <pc:spChg chg="mod">
          <ac:chgData name="Mehmet Yıldız" userId="595f87bf67978509" providerId="Windows Live" clId="Web-{20223B66-6734-B1D2-9A97-9618CD36645E}" dt="2025-02-24T20:44:37.593" v="278" actId="14100"/>
          <ac:spMkLst>
            <pc:docMk/>
            <pc:sldMk cId="2636959282" sldId="261"/>
            <ac:spMk id="3" creationId="{2A66E350-88F8-5ED7-E98B-7737EB0E4DB6}"/>
          </ac:spMkLst>
        </pc:spChg>
      </pc:sldChg>
      <pc:sldChg chg="delSp modSp new">
        <pc:chgData name="Mehmet Yıldız" userId="595f87bf67978509" providerId="Windows Live" clId="Web-{20223B66-6734-B1D2-9A97-9618CD36645E}" dt="2025-02-24T20:47:21.255" v="332" actId="20577"/>
        <pc:sldMkLst>
          <pc:docMk/>
          <pc:sldMk cId="1391761812" sldId="262"/>
        </pc:sldMkLst>
        <pc:spChg chg="del">
          <ac:chgData name="Mehmet Yıldız" userId="595f87bf67978509" providerId="Windows Live" clId="Web-{20223B66-6734-B1D2-9A97-9618CD36645E}" dt="2025-02-24T20:45:30.001" v="279"/>
          <ac:spMkLst>
            <pc:docMk/>
            <pc:sldMk cId="1391761812" sldId="262"/>
            <ac:spMk id="2" creationId="{1919650A-0E45-1B05-B4E8-320E6031A329}"/>
          </ac:spMkLst>
        </pc:spChg>
        <pc:spChg chg="mod">
          <ac:chgData name="Mehmet Yıldız" userId="595f87bf67978509" providerId="Windows Live" clId="Web-{20223B66-6734-B1D2-9A97-9618CD36645E}" dt="2025-02-24T20:47:21.255" v="332" actId="20577"/>
          <ac:spMkLst>
            <pc:docMk/>
            <pc:sldMk cId="1391761812" sldId="262"/>
            <ac:spMk id="3" creationId="{23D96753-8F43-5F38-6BD8-DBA83DADC343}"/>
          </ac:spMkLst>
        </pc:spChg>
      </pc:sldChg>
      <pc:sldChg chg="delSp modSp new">
        <pc:chgData name="Mehmet Yıldız" userId="595f87bf67978509" providerId="Windows Live" clId="Web-{20223B66-6734-B1D2-9A97-9618CD36645E}" dt="2025-02-24T20:48:13.428" v="351" actId="20577"/>
        <pc:sldMkLst>
          <pc:docMk/>
          <pc:sldMk cId="745120418" sldId="263"/>
        </pc:sldMkLst>
        <pc:spChg chg="del">
          <ac:chgData name="Mehmet Yıldız" userId="595f87bf67978509" providerId="Windows Live" clId="Web-{20223B66-6734-B1D2-9A97-9618CD36645E}" dt="2025-02-24T20:47:29.068" v="333"/>
          <ac:spMkLst>
            <pc:docMk/>
            <pc:sldMk cId="745120418" sldId="263"/>
            <ac:spMk id="2" creationId="{38AEA03E-A089-B203-1FC3-F9D32EBE8846}"/>
          </ac:spMkLst>
        </pc:spChg>
        <pc:spChg chg="mod">
          <ac:chgData name="Mehmet Yıldız" userId="595f87bf67978509" providerId="Windows Live" clId="Web-{20223B66-6734-B1D2-9A97-9618CD36645E}" dt="2025-02-24T20:48:13.428" v="351" actId="20577"/>
          <ac:spMkLst>
            <pc:docMk/>
            <pc:sldMk cId="745120418" sldId="263"/>
            <ac:spMk id="3" creationId="{A7F4A14E-A32D-BDC9-7A44-46931F8A1BB5}"/>
          </ac:spMkLst>
        </pc:spChg>
      </pc:sldChg>
      <pc:sldChg chg="delSp modSp new">
        <pc:chgData name="Mehmet Yıldız" userId="595f87bf67978509" providerId="Windows Live" clId="Web-{20223B66-6734-B1D2-9A97-9618CD36645E}" dt="2025-02-24T20:49:28.509" v="382" actId="1076"/>
        <pc:sldMkLst>
          <pc:docMk/>
          <pc:sldMk cId="1702836506" sldId="264"/>
        </pc:sldMkLst>
        <pc:spChg chg="del">
          <ac:chgData name="Mehmet Yıldız" userId="595f87bf67978509" providerId="Windows Live" clId="Web-{20223B66-6734-B1D2-9A97-9618CD36645E}" dt="2025-02-24T20:48:22.413" v="352"/>
          <ac:spMkLst>
            <pc:docMk/>
            <pc:sldMk cId="1702836506" sldId="264"/>
            <ac:spMk id="2" creationId="{FBB946E6-FB42-33EF-09EA-3CA0D0FCBA4A}"/>
          </ac:spMkLst>
        </pc:spChg>
        <pc:spChg chg="mod">
          <ac:chgData name="Mehmet Yıldız" userId="595f87bf67978509" providerId="Windows Live" clId="Web-{20223B66-6734-B1D2-9A97-9618CD36645E}" dt="2025-02-24T20:49:28.509" v="382" actId="1076"/>
          <ac:spMkLst>
            <pc:docMk/>
            <pc:sldMk cId="1702836506" sldId="264"/>
            <ac:spMk id="3" creationId="{F61A6888-4D67-C9A4-A2BA-6A694C0FE605}"/>
          </ac:spMkLst>
        </pc:spChg>
      </pc:sldChg>
      <pc:sldChg chg="delSp modSp new">
        <pc:chgData name="Mehmet Yıldız" userId="595f87bf67978509" providerId="Windows Live" clId="Web-{20223B66-6734-B1D2-9A97-9618CD36645E}" dt="2025-02-24T20:52:25.468" v="443" actId="20577"/>
        <pc:sldMkLst>
          <pc:docMk/>
          <pc:sldMk cId="242998738" sldId="265"/>
        </pc:sldMkLst>
        <pc:spChg chg="del">
          <ac:chgData name="Mehmet Yıldız" userId="595f87bf67978509" providerId="Windows Live" clId="Web-{20223B66-6734-B1D2-9A97-9618CD36645E}" dt="2025-02-24T20:49:36.744" v="383"/>
          <ac:spMkLst>
            <pc:docMk/>
            <pc:sldMk cId="242998738" sldId="265"/>
            <ac:spMk id="2" creationId="{44A2C148-DFA3-0388-4C93-BAF2E493AE77}"/>
          </ac:spMkLst>
        </pc:spChg>
        <pc:spChg chg="mod">
          <ac:chgData name="Mehmet Yıldız" userId="595f87bf67978509" providerId="Windows Live" clId="Web-{20223B66-6734-B1D2-9A97-9618CD36645E}" dt="2025-02-24T20:52:25.468" v="443" actId="20577"/>
          <ac:spMkLst>
            <pc:docMk/>
            <pc:sldMk cId="242998738" sldId="265"/>
            <ac:spMk id="3" creationId="{5499F3D3-8475-1115-03C8-4307EE5D3663}"/>
          </ac:spMkLst>
        </pc:spChg>
      </pc:sldChg>
      <pc:sldChg chg="addSp delSp modSp new">
        <pc:chgData name="Mehmet Yıldız" userId="595f87bf67978509" providerId="Windows Live" clId="Web-{20223B66-6734-B1D2-9A97-9618CD36645E}" dt="2025-02-24T20:53:56.877" v="480" actId="1076"/>
        <pc:sldMkLst>
          <pc:docMk/>
          <pc:sldMk cId="2321444803" sldId="266"/>
        </pc:sldMkLst>
        <pc:spChg chg="del">
          <ac:chgData name="Mehmet Yıldız" userId="595f87bf67978509" providerId="Windows Live" clId="Web-{20223B66-6734-B1D2-9A97-9618CD36645E}" dt="2025-02-24T20:52:47.609" v="444"/>
          <ac:spMkLst>
            <pc:docMk/>
            <pc:sldMk cId="2321444803" sldId="266"/>
            <ac:spMk id="2" creationId="{7A790909-A35A-AB28-6438-0F27B4EE8AAF}"/>
          </ac:spMkLst>
        </pc:spChg>
        <pc:spChg chg="add del mod">
          <ac:chgData name="Mehmet Yıldız" userId="595f87bf67978509" providerId="Windows Live" clId="Web-{20223B66-6734-B1D2-9A97-9618CD36645E}" dt="2025-02-24T20:53:56.877" v="480" actId="1076"/>
          <ac:spMkLst>
            <pc:docMk/>
            <pc:sldMk cId="2321444803" sldId="266"/>
            <ac:spMk id="3" creationId="{C54DB394-4D27-ACDD-62EA-E37B4C845607}"/>
          </ac:spMkLst>
        </pc:spChg>
        <pc:picChg chg="add del mod ord">
          <ac:chgData name="Mehmet Yıldız" userId="595f87bf67978509" providerId="Windows Live" clId="Web-{20223B66-6734-B1D2-9A97-9618CD36645E}" dt="2025-02-24T20:52:53.657" v="447"/>
          <ac:picMkLst>
            <pc:docMk/>
            <pc:sldMk cId="2321444803" sldId="266"/>
            <ac:picMk id="4" creationId="{7D4B03E0-068E-BE7B-0D5E-BFAD16999251}"/>
          </ac:picMkLst>
        </pc:picChg>
        <pc:picChg chg="add mod">
          <ac:chgData name="Mehmet Yıldız" userId="595f87bf67978509" providerId="Windows Live" clId="Web-{20223B66-6734-B1D2-9A97-9618CD36645E}" dt="2025-02-24T20:53:53.737" v="479" actId="1076"/>
          <ac:picMkLst>
            <pc:docMk/>
            <pc:sldMk cId="2321444803" sldId="266"/>
            <ac:picMk id="5" creationId="{C187E823-2A34-597C-81D9-AA3954FA97C8}"/>
          </ac:picMkLst>
        </pc:picChg>
      </pc:sldChg>
      <pc:sldChg chg="modSp new">
        <pc:chgData name="Mehmet Yıldız" userId="595f87bf67978509" providerId="Windows Live" clId="Web-{20223B66-6734-B1D2-9A97-9618CD36645E}" dt="2025-02-24T20:55:35.896" v="530" actId="14100"/>
        <pc:sldMkLst>
          <pc:docMk/>
          <pc:sldMk cId="4128246289" sldId="267"/>
        </pc:sldMkLst>
        <pc:spChg chg="mod">
          <ac:chgData name="Mehmet Yıldız" userId="595f87bf67978509" providerId="Windows Live" clId="Web-{20223B66-6734-B1D2-9A97-9618CD36645E}" dt="2025-02-24T20:54:13.394" v="487" actId="1076"/>
          <ac:spMkLst>
            <pc:docMk/>
            <pc:sldMk cId="4128246289" sldId="267"/>
            <ac:spMk id="2" creationId="{59325575-D4A7-9697-43EC-F4D5EAA5BA6F}"/>
          </ac:spMkLst>
        </pc:spChg>
        <pc:spChg chg="mod">
          <ac:chgData name="Mehmet Yıldız" userId="595f87bf67978509" providerId="Windows Live" clId="Web-{20223B66-6734-B1D2-9A97-9618CD36645E}" dt="2025-02-24T20:55:35.896" v="530" actId="14100"/>
          <ac:spMkLst>
            <pc:docMk/>
            <pc:sldMk cId="4128246289" sldId="267"/>
            <ac:spMk id="3" creationId="{EFB8569D-B23C-47DA-8519-4BBA13FA7320}"/>
          </ac:spMkLst>
        </pc:spChg>
      </pc:sldChg>
      <pc:sldChg chg="modSp new del">
        <pc:chgData name="Mehmet Yıldız" userId="595f87bf67978509" providerId="Windows Live" clId="Web-{20223B66-6734-B1D2-9A97-9618CD36645E}" dt="2025-02-24T21:06:11.089" v="800"/>
        <pc:sldMkLst>
          <pc:docMk/>
          <pc:sldMk cId="371807797" sldId="268"/>
        </pc:sldMkLst>
        <pc:spChg chg="mod">
          <ac:chgData name="Mehmet Yıldız" userId="595f87bf67978509" providerId="Windows Live" clId="Web-{20223B66-6734-B1D2-9A97-9618CD36645E}" dt="2025-02-24T20:55:54.663" v="533" actId="1076"/>
          <ac:spMkLst>
            <pc:docMk/>
            <pc:sldMk cId="371807797" sldId="268"/>
            <ac:spMk id="2" creationId="{4445D2D1-D6AC-1934-A5F1-4AB922B50F65}"/>
          </ac:spMkLst>
        </pc:spChg>
        <pc:spChg chg="mod">
          <ac:chgData name="Mehmet Yıldız" userId="595f87bf67978509" providerId="Windows Live" clId="Web-{20223B66-6734-B1D2-9A97-9618CD36645E}" dt="2025-02-24T20:57:01.165" v="562" actId="20577"/>
          <ac:spMkLst>
            <pc:docMk/>
            <pc:sldMk cId="371807797" sldId="268"/>
            <ac:spMk id="3" creationId="{0A0C7B34-C824-9CEF-C885-DC4BADAA0A41}"/>
          </ac:spMkLst>
        </pc:spChg>
      </pc:sldChg>
      <pc:sldChg chg="delSp modSp new del">
        <pc:chgData name="Mehmet Yıldız" userId="595f87bf67978509" providerId="Windows Live" clId="Web-{20223B66-6734-B1D2-9A97-9618CD36645E}" dt="2025-02-24T21:06:45.247" v="806"/>
        <pc:sldMkLst>
          <pc:docMk/>
          <pc:sldMk cId="3572951403" sldId="269"/>
        </pc:sldMkLst>
        <pc:spChg chg="del">
          <ac:chgData name="Mehmet Yıldız" userId="595f87bf67978509" providerId="Windows Live" clId="Web-{20223B66-6734-B1D2-9A97-9618CD36645E}" dt="2025-02-24T20:57:02.977" v="563"/>
          <ac:spMkLst>
            <pc:docMk/>
            <pc:sldMk cId="3572951403" sldId="269"/>
            <ac:spMk id="2" creationId="{0812982F-A827-30E2-190B-E97644025D16}"/>
          </ac:spMkLst>
        </pc:spChg>
        <pc:spChg chg="mod">
          <ac:chgData name="Mehmet Yıldız" userId="595f87bf67978509" providerId="Windows Live" clId="Web-{20223B66-6734-B1D2-9A97-9618CD36645E}" dt="2025-02-24T20:58:29.933" v="628" actId="20577"/>
          <ac:spMkLst>
            <pc:docMk/>
            <pc:sldMk cId="3572951403" sldId="269"/>
            <ac:spMk id="3" creationId="{D2A2D2F4-3A62-EB93-B37B-F4E13AE3DB7F}"/>
          </ac:spMkLst>
        </pc:spChg>
      </pc:sldChg>
      <pc:sldChg chg="modSp new del">
        <pc:chgData name="Mehmet Yıldız" userId="595f87bf67978509" providerId="Windows Live" clId="Web-{20223B66-6734-B1D2-9A97-9618CD36645E}" dt="2025-02-24T21:06:13.324" v="801"/>
        <pc:sldMkLst>
          <pc:docMk/>
          <pc:sldMk cId="2916101128" sldId="270"/>
        </pc:sldMkLst>
        <pc:spChg chg="mod">
          <ac:chgData name="Mehmet Yıldız" userId="595f87bf67978509" providerId="Windows Live" clId="Web-{20223B66-6734-B1D2-9A97-9618CD36645E}" dt="2025-02-24T20:58:37.965" v="631" actId="1076"/>
          <ac:spMkLst>
            <pc:docMk/>
            <pc:sldMk cId="2916101128" sldId="270"/>
            <ac:spMk id="2" creationId="{1C287909-21FF-9821-60D1-E404E8D15AC3}"/>
          </ac:spMkLst>
        </pc:spChg>
        <pc:spChg chg="mod">
          <ac:chgData name="Mehmet Yıldız" userId="595f87bf67978509" providerId="Windows Live" clId="Web-{20223B66-6734-B1D2-9A97-9618CD36645E}" dt="2025-02-24T21:00:21.781" v="690" actId="20577"/>
          <ac:spMkLst>
            <pc:docMk/>
            <pc:sldMk cId="2916101128" sldId="270"/>
            <ac:spMk id="3" creationId="{41643C04-6398-C6E8-B5EE-2278DEC9209C}"/>
          </ac:spMkLst>
        </pc:spChg>
      </pc:sldChg>
      <pc:sldChg chg="addSp delSp modSp new del">
        <pc:chgData name="Mehmet Yıldız" userId="595f87bf67978509" providerId="Windows Live" clId="Web-{20223B66-6734-B1D2-9A97-9618CD36645E}" dt="2025-02-24T21:06:21.730" v="805"/>
        <pc:sldMkLst>
          <pc:docMk/>
          <pc:sldMk cId="2027826904" sldId="271"/>
        </pc:sldMkLst>
        <pc:spChg chg="del">
          <ac:chgData name="Mehmet Yıldız" userId="595f87bf67978509" providerId="Windows Live" clId="Web-{20223B66-6734-B1D2-9A97-9618CD36645E}" dt="2025-02-24T21:01:03.470" v="691"/>
          <ac:spMkLst>
            <pc:docMk/>
            <pc:sldMk cId="2027826904" sldId="271"/>
            <ac:spMk id="2" creationId="{69503F5A-7B88-D4F0-4DBF-10E7962AE4FF}"/>
          </ac:spMkLst>
        </pc:spChg>
        <pc:spChg chg="mod">
          <ac:chgData name="Mehmet Yıldız" userId="595f87bf67978509" providerId="Windows Live" clId="Web-{20223B66-6734-B1D2-9A97-9618CD36645E}" dt="2025-02-24T21:02:43.379" v="723" actId="20577"/>
          <ac:spMkLst>
            <pc:docMk/>
            <pc:sldMk cId="2027826904" sldId="271"/>
            <ac:spMk id="3" creationId="{4F1ABDF9-CAD5-4F41-D2C4-BD834D0D96D2}"/>
          </ac:spMkLst>
        </pc:spChg>
        <pc:picChg chg="add mod">
          <ac:chgData name="Mehmet Yıldız" userId="595f87bf67978509" providerId="Windows Live" clId="Web-{20223B66-6734-B1D2-9A97-9618CD36645E}" dt="2025-02-24T21:01:19.001" v="699" actId="1076"/>
          <ac:picMkLst>
            <pc:docMk/>
            <pc:sldMk cId="2027826904" sldId="271"/>
            <ac:picMk id="4" creationId="{61CC1575-162E-BF4B-7D46-291B878AFC79}"/>
          </ac:picMkLst>
        </pc:picChg>
      </pc:sldChg>
      <pc:sldChg chg="addSp delSp modSp new del">
        <pc:chgData name="Mehmet Yıldız" userId="595f87bf67978509" providerId="Windows Live" clId="Web-{20223B66-6734-B1D2-9A97-9618CD36645E}" dt="2025-02-24T21:06:20.058" v="804"/>
        <pc:sldMkLst>
          <pc:docMk/>
          <pc:sldMk cId="4021794836" sldId="272"/>
        </pc:sldMkLst>
        <pc:spChg chg="del">
          <ac:chgData name="Mehmet Yıldız" userId="595f87bf67978509" providerId="Windows Live" clId="Web-{20223B66-6734-B1D2-9A97-9618CD36645E}" dt="2025-02-24T21:03:02.317" v="727"/>
          <ac:spMkLst>
            <pc:docMk/>
            <pc:sldMk cId="4021794836" sldId="272"/>
            <ac:spMk id="2" creationId="{9A356371-D4E6-7A13-6BE0-033F493A36F9}"/>
          </ac:spMkLst>
        </pc:spChg>
        <pc:spChg chg="mod">
          <ac:chgData name="Mehmet Yıldız" userId="595f87bf67978509" providerId="Windows Live" clId="Web-{20223B66-6734-B1D2-9A97-9618CD36645E}" dt="2025-02-24T21:04:39.274" v="783" actId="20577"/>
          <ac:spMkLst>
            <pc:docMk/>
            <pc:sldMk cId="4021794836" sldId="272"/>
            <ac:spMk id="3" creationId="{DCDC9200-9923-5D4E-234F-3DC8C57DFA4B}"/>
          </ac:spMkLst>
        </pc:spChg>
        <pc:picChg chg="add mod">
          <ac:chgData name="Mehmet Yıldız" userId="595f87bf67978509" providerId="Windows Live" clId="Web-{20223B66-6734-B1D2-9A97-9618CD36645E}" dt="2025-02-24T21:04:40.836" v="784" actId="1076"/>
          <ac:picMkLst>
            <pc:docMk/>
            <pc:sldMk cId="4021794836" sldId="272"/>
            <ac:picMk id="4" creationId="{0C4A4A37-8057-2412-E1D1-1945758D5CE5}"/>
          </ac:picMkLst>
        </pc:picChg>
      </pc:sldChg>
      <pc:sldChg chg="addSp delSp modSp new del">
        <pc:chgData name="Mehmet Yıldız" userId="595f87bf67978509" providerId="Windows Live" clId="Web-{20223B66-6734-B1D2-9A97-9618CD36645E}" dt="2025-02-24T21:06:19.824" v="803"/>
        <pc:sldMkLst>
          <pc:docMk/>
          <pc:sldMk cId="3771280432" sldId="273"/>
        </pc:sldMkLst>
        <pc:spChg chg="del">
          <ac:chgData name="Mehmet Yıldız" userId="595f87bf67978509" providerId="Windows Live" clId="Web-{20223B66-6734-B1D2-9A97-9618CD36645E}" dt="2025-02-24T21:05:04.103" v="785"/>
          <ac:spMkLst>
            <pc:docMk/>
            <pc:sldMk cId="3771280432" sldId="273"/>
            <ac:spMk id="2" creationId="{7C2E7DF4-DBC2-B38C-190C-2EE54CD96909}"/>
          </ac:spMkLst>
        </pc:spChg>
        <pc:spChg chg="mod">
          <ac:chgData name="Mehmet Yıldız" userId="595f87bf67978509" providerId="Windows Live" clId="Web-{20223B66-6734-B1D2-9A97-9618CD36645E}" dt="2025-02-24T21:05:19.181" v="797" actId="20577"/>
          <ac:spMkLst>
            <pc:docMk/>
            <pc:sldMk cId="3771280432" sldId="273"/>
            <ac:spMk id="3" creationId="{91C78402-E4E4-D008-326F-111C4DEAD983}"/>
          </ac:spMkLst>
        </pc:spChg>
        <pc:picChg chg="add mod">
          <ac:chgData name="Mehmet Yıldız" userId="595f87bf67978509" providerId="Windows Live" clId="Web-{20223B66-6734-B1D2-9A97-9618CD36645E}" dt="2025-02-24T21:05:24.619" v="799" actId="1076"/>
          <ac:picMkLst>
            <pc:docMk/>
            <pc:sldMk cId="3771280432" sldId="273"/>
            <ac:picMk id="4" creationId="{EB3E6FE9-9C7B-93A3-E97F-C42E8B5BB169}"/>
          </ac:picMkLst>
        </pc:picChg>
      </pc:sldChg>
      <pc:sldChg chg="new del">
        <pc:chgData name="Mehmet Yıldız" userId="595f87bf67978509" providerId="Windows Live" clId="Web-{20223B66-6734-B1D2-9A97-9618CD36645E}" dt="2025-02-24T21:06:18.886" v="802"/>
        <pc:sldMkLst>
          <pc:docMk/>
          <pc:sldMk cId="1771637159" sldId="274"/>
        </pc:sldMkLst>
      </pc:sldChg>
    </pc:docChg>
  </pc:docChgLst>
  <pc:docChgLst>
    <pc:chgData name="Mehmet Yıldız" userId="595f87bf67978509" providerId="Windows Live" clId="Web-{6B47EA9C-6D61-8342-D185-8C73DA907C60}"/>
    <pc:docChg chg="modSld">
      <pc:chgData name="Mehmet Yıldız" userId="595f87bf67978509" providerId="Windows Live" clId="Web-{6B47EA9C-6D61-8342-D185-8C73DA907C60}" dt="2025-02-25T11:25:36.988" v="1" actId="14100"/>
      <pc:docMkLst>
        <pc:docMk/>
      </pc:docMkLst>
      <pc:sldChg chg="modSp">
        <pc:chgData name="Mehmet Yıldız" userId="595f87bf67978509" providerId="Windows Live" clId="Web-{6B47EA9C-6D61-8342-D185-8C73DA907C60}" dt="2025-02-25T11:25:36.988" v="1" actId="14100"/>
        <pc:sldMkLst>
          <pc:docMk/>
          <pc:sldMk cId="4128246289" sldId="267"/>
        </pc:sldMkLst>
        <pc:spChg chg="mod">
          <ac:chgData name="Mehmet Yıldız" userId="595f87bf67978509" providerId="Windows Live" clId="Web-{6B47EA9C-6D61-8342-D185-8C73DA907C60}" dt="2025-02-25T11:25:33.972" v="0" actId="1076"/>
          <ac:spMkLst>
            <pc:docMk/>
            <pc:sldMk cId="4128246289" sldId="267"/>
            <ac:spMk id="2" creationId="{59325575-D4A7-9697-43EC-F4D5EAA5BA6F}"/>
          </ac:spMkLst>
        </pc:spChg>
        <pc:spChg chg="mod">
          <ac:chgData name="Mehmet Yıldız" userId="595f87bf67978509" providerId="Windows Live" clId="Web-{6B47EA9C-6D61-8342-D185-8C73DA907C60}" dt="2025-02-25T11:25:36.988" v="1" actId="14100"/>
          <ac:spMkLst>
            <pc:docMk/>
            <pc:sldMk cId="4128246289" sldId="267"/>
            <ac:spMk id="3" creationId="{EFB8569D-B23C-47DA-8519-4BBA13FA732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
              <a:t>Asıl alt başlık stilini düzenlemek için tıklatın</a:t>
            </a:r>
            <a:endParaRPr lang="en-US" dirty="0"/>
          </a:p>
        </p:txBody>
      </p:sp>
      <p:sp>
        <p:nvSpPr>
          <p:cNvPr id="7" name="Tarih Yer Tutucusu 6"/>
          <p:cNvSpPr>
            <a:spLocks noGrp="1"/>
          </p:cNvSpPr>
          <p:nvPr>
            <p:ph type="dt" sz="half" idx="10"/>
          </p:nvPr>
        </p:nvSpPr>
        <p:spPr/>
        <p:txBody>
          <a:bodyPr rtlCol="0"/>
          <a:lstStyle/>
          <a:p>
            <a:pPr rtl="0"/>
            <a:fld id="{1160EA64-D806-43AC-9DF2-F8C432F32B4C}" type="datetimeFigureOut">
              <a:rPr lang="en-US" dirty="0"/>
              <a:t>2/25/2025</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E9F9C37B-1D36-470B-8223-D6C91242EC14}" type="datetimeFigureOut">
              <a:rPr lang="en-US" dirty="0"/>
              <a:t>2/25/2025</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653112" y="937260"/>
            <a:ext cx="1298608" cy="4983480"/>
          </a:xfrm>
        </p:spPr>
        <p:txBody>
          <a:bodyPr vert="eaVert"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a:xfrm>
            <a:off x="2231136" y="937260"/>
            <a:ext cx="6198489" cy="4983480"/>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67C6F52A-A82B-47A2-A83A-8C4C91F2D59F}" type="datetimeFigureOut">
              <a:rPr lang="en-US" dirty="0"/>
              <a:t>2/25/2025</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F070A7B3-6521-4DCA-87E5-044747A908C1}" type="datetimeFigureOut">
              <a:rPr lang="en-US" dirty="0"/>
              <a:t>2/25/2025</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
              <a:t>Asıl metin stillerini düzenlemek için tıklayın</a:t>
            </a:r>
          </a:p>
        </p:txBody>
      </p:sp>
      <p:sp>
        <p:nvSpPr>
          <p:cNvPr id="7" name="Tarih Yer Tutucusu 6"/>
          <p:cNvSpPr>
            <a:spLocks noGrp="1"/>
          </p:cNvSpPr>
          <p:nvPr>
            <p:ph type="dt" sz="half" idx="10"/>
          </p:nvPr>
        </p:nvSpPr>
        <p:spPr/>
        <p:txBody>
          <a:bodyPr rtlCol="0"/>
          <a:lstStyle/>
          <a:p>
            <a:pPr rtl="0"/>
            <a:fld id="{1160EA64-D806-43AC-9DF2-F8C432F32B4C}" type="datetimeFigureOut">
              <a:rPr lang="en-US" dirty="0"/>
              <a:t>2/25/2025</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sz="half" idx="1"/>
          </p:nvPr>
        </p:nvSpPr>
        <p:spPr>
          <a:xfrm>
            <a:off x="1581912" y="2638044"/>
            <a:ext cx="4271771" cy="3101982"/>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İçerik Yer Tutucusu 3"/>
          <p:cNvSpPr>
            <a:spLocks noGrp="1"/>
          </p:cNvSpPr>
          <p:nvPr>
            <p:ph sz="half" idx="2"/>
          </p:nvPr>
        </p:nvSpPr>
        <p:spPr>
          <a:xfrm>
            <a:off x="6338315" y="2638044"/>
            <a:ext cx="4270247" cy="3101982"/>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8" name="Tarih Yer Tutucusu 7"/>
          <p:cNvSpPr>
            <a:spLocks noGrp="1"/>
          </p:cNvSpPr>
          <p:nvPr>
            <p:ph type="dt" sz="half" idx="10"/>
          </p:nvPr>
        </p:nvSpPr>
        <p:spPr/>
        <p:txBody>
          <a:bodyPr rtlCol="0"/>
          <a:lstStyle/>
          <a:p>
            <a:pPr rtl="0"/>
            <a:fld id="{AB134690-1557-4C89-A502-4959FE7FAD70}" type="datetimeFigureOut">
              <a:rPr lang="en-US" dirty="0"/>
              <a:t>2/25/2025</a:t>
            </a:fld>
            <a:endParaRPr lang="en-US" dirty="0"/>
          </a:p>
        </p:txBody>
      </p:sp>
      <p:sp>
        <p:nvSpPr>
          <p:cNvPr id="9" name="Alt Bilgi Yer Tutucusu 8"/>
          <p:cNvSpPr>
            <a:spLocks noGrp="1"/>
          </p:cNvSpPr>
          <p:nvPr>
            <p:ph type="ftr" sz="quarter" idx="11"/>
          </p:nvPr>
        </p:nvSpPr>
        <p:spPr/>
        <p:txBody>
          <a:bodyPr rtlCol="0"/>
          <a:lstStyle/>
          <a:p>
            <a:pPr rtl="0"/>
            <a:endParaRPr lang="en-US" dirty="0"/>
          </a:p>
        </p:txBody>
      </p:sp>
      <p:sp>
        <p:nvSpPr>
          <p:cNvPr id="10" name="Slayt Numarası Yer Tutucusu 9"/>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4" name="İçerik Yer Tutucusu 3"/>
          <p:cNvSpPr>
            <a:spLocks noGrp="1"/>
          </p:cNvSpPr>
          <p:nvPr>
            <p:ph sz="half" idx="2"/>
          </p:nvPr>
        </p:nvSpPr>
        <p:spPr>
          <a:xfrm>
            <a:off x="1583436" y="3143250"/>
            <a:ext cx="4270248" cy="2596776"/>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6" name="İçerik Yer Tutucusu 5"/>
          <p:cNvSpPr>
            <a:spLocks noGrp="1"/>
          </p:cNvSpPr>
          <p:nvPr>
            <p:ph sz="quarter" idx="4"/>
          </p:nvPr>
        </p:nvSpPr>
        <p:spPr>
          <a:xfrm>
            <a:off x="6338316" y="3143250"/>
            <a:ext cx="4253484" cy="2596776"/>
          </a:xfrm>
        </p:spPr>
        <p:txBody>
          <a:bodyPr rtlCol="0"/>
          <a:lstStyle>
            <a:lvl5pPr>
              <a:defRPr/>
            </a:lvl5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11" name="Metin Yer Tutucusu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7" name="Tarih Yer Tutucusu 6"/>
          <p:cNvSpPr>
            <a:spLocks noGrp="1"/>
          </p:cNvSpPr>
          <p:nvPr>
            <p:ph type="dt" sz="half" idx="10"/>
          </p:nvPr>
        </p:nvSpPr>
        <p:spPr/>
        <p:txBody>
          <a:bodyPr rtlCol="0"/>
          <a:lstStyle/>
          <a:p>
            <a:pPr rtl="0"/>
            <a:fld id="{4F7D4976-E339-4826-83B7-FBD03F55ECF8}" type="datetimeFigureOut">
              <a:rPr lang="en-US" dirty="0"/>
              <a:t>2/25/2025</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t>‹#›</a:t>
            </a:fld>
            <a:endParaRPr lang="en-US" dirty="0"/>
          </a:p>
        </p:txBody>
      </p:sp>
      <p:sp>
        <p:nvSpPr>
          <p:cNvPr id="10" name="Başlık 9"/>
          <p:cNvSpPr>
            <a:spLocks noGrp="1"/>
          </p:cNvSpPr>
          <p:nvPr>
            <p:ph type="title"/>
          </p:nvPr>
        </p:nvSpPr>
        <p:spPr/>
        <p:txBody>
          <a:bodyPr rtlCol="0"/>
          <a:lstStyle/>
          <a:p>
            <a:pPr rtl="0"/>
            <a:r>
              <a:rPr lang="tr"/>
              <a:t>Asıl başlık stilini düzenlemek için tıklayın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E1037C31-9E7A-4F99-8774-A0E530DE1A42}" type="datetimeFigureOut">
              <a:rPr lang="en-US" dirty="0"/>
              <a:t>2/25/2025</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C278504F-A551-4DE0-9316-4DCD1D8CC752}" type="datetimeFigureOut">
              <a:rPr lang="en-US" dirty="0"/>
              <a:t>2/25/2025</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6" name="Dikdörtgen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tr"/>
              <a:t>Asıl başlık stilini düzenlemek için tıklayın</a:t>
            </a:r>
            <a:endParaRPr lang="en-US" dirty="0"/>
          </a:p>
        </p:txBody>
      </p:sp>
      <p:sp>
        <p:nvSpPr>
          <p:cNvPr id="3" name="İçerik Yer Tutucusu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9" name="Tarih Yer Tutucusu 8"/>
          <p:cNvSpPr>
            <a:spLocks noGrp="1"/>
          </p:cNvSpPr>
          <p:nvPr>
            <p:ph type="dt" sz="half" idx="10"/>
          </p:nvPr>
        </p:nvSpPr>
        <p:spPr/>
        <p:txBody>
          <a:bodyPr rtlCol="0"/>
          <a:lstStyle/>
          <a:p>
            <a:pPr rtl="0"/>
            <a:fld id="{D1BE4249-C0D0-4B06-8692-E8BB871AF643}" type="datetimeFigureOut">
              <a:rPr lang="en-US" dirty="0"/>
              <a:t>2/25/2025</a:t>
            </a:fld>
            <a:endParaRPr lang="en-US" dirty="0"/>
          </a:p>
        </p:txBody>
      </p:sp>
      <p:sp>
        <p:nvSpPr>
          <p:cNvPr id="10" name="Alt Bilgi Yer Tutucusu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US" dirty="0"/>
          </a:p>
        </p:txBody>
      </p:sp>
      <p:sp>
        <p:nvSpPr>
          <p:cNvPr id="11" name="Slayt Numarası Yer Tutucusu 10"/>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18" name="Dikdörtgen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8" name="Tarih Yer Tutucusu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042B0DB6-F5C7-45FB-8CF3-31B45F9C2DAC}" type="datetimeFigureOut">
              <a:rPr lang="en-US" dirty="0"/>
              <a:t>2/25/2025</a:t>
            </a:fld>
            <a:endParaRPr lang="en-US" dirty="0"/>
          </a:p>
        </p:txBody>
      </p:sp>
      <p:sp>
        <p:nvSpPr>
          <p:cNvPr id="9" name="Alt Bilgi Yer Tutucusu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US" dirty="0"/>
          </a:p>
        </p:txBody>
      </p:sp>
      <p:sp>
        <p:nvSpPr>
          <p:cNvPr id="10" name="Slayt Numarası Yer Tutucusu 9"/>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p>
        </p:txBody>
      </p:sp>
      <p:sp>
        <p:nvSpPr>
          <p:cNvPr id="4" name="Tarih Yer Tutucusu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1160EA64-D806-43AC-9DF2-F8C432F32B4C}" type="datetimeFigureOut">
              <a:rPr lang="en-US" dirty="0"/>
              <a:t>2/25/2025</a:t>
            </a:fld>
            <a:endParaRPr lang="en-US" dirty="0"/>
          </a:p>
        </p:txBody>
      </p:sp>
      <p:sp>
        <p:nvSpPr>
          <p:cNvPr id="5" name="Alt Bilgi Yer Tutucusu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endParaRPr lang="en-US" dirty="0"/>
          </a:p>
        </p:txBody>
      </p:sp>
      <p:sp>
        <p:nvSpPr>
          <p:cNvPr id="6" name="Slayt Numarası Yer Tutucusu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600200" y="1234673"/>
            <a:ext cx="8991600" cy="2462348"/>
          </a:xfrm>
        </p:spPr>
        <p:txBody>
          <a:bodyPr rtlCol="0"/>
          <a:lstStyle/>
          <a:p>
            <a:pPr algn="l">
              <a:lnSpc>
                <a:spcPct val="100000"/>
              </a:lnSpc>
              <a:spcBef>
                <a:spcPts val="0"/>
              </a:spcBef>
            </a:pPr>
            <a:r>
              <a:rPr lang="en-US" sz="2400" dirty="0">
                <a:ea typeface="+mj-lt"/>
                <a:cs typeface="+mj-lt"/>
              </a:rPr>
              <a:t>Mobil </a:t>
            </a:r>
            <a:r>
              <a:rPr lang="en-US" sz="2400" err="1">
                <a:ea typeface="+mj-lt"/>
                <a:cs typeface="+mj-lt"/>
              </a:rPr>
              <a:t>programlama</a:t>
            </a:r>
            <a:br>
              <a:rPr lang="en-US" sz="2400" dirty="0">
                <a:ea typeface="+mj-lt"/>
                <a:cs typeface="+mj-lt"/>
              </a:rPr>
            </a:br>
            <a:r>
              <a:rPr lang="en-US">
                <a:ea typeface="+mj-lt"/>
                <a:cs typeface="+mj-lt"/>
              </a:rPr>
              <a:t>Chapter 4 : Değer </a:t>
            </a:r>
            <a:r>
              <a:rPr lang="en-US" err="1">
                <a:ea typeface="+mj-lt"/>
                <a:cs typeface="+mj-lt"/>
              </a:rPr>
              <a:t>Widget'ları</a:t>
            </a:r>
            <a:endParaRPr lang="tr-TR" err="1"/>
          </a:p>
        </p:txBody>
      </p:sp>
      <p:sp>
        <p:nvSpPr>
          <p:cNvPr id="3" name="Alt Başlık 2"/>
          <p:cNvSpPr>
            <a:spLocks noGrp="1"/>
          </p:cNvSpPr>
          <p:nvPr>
            <p:ph type="subTitle" idx="1"/>
          </p:nvPr>
        </p:nvSpPr>
        <p:spPr>
          <a:xfrm>
            <a:off x="1597551" y="3862687"/>
            <a:ext cx="3971326" cy="2645965"/>
          </a:xfrm>
        </p:spPr>
        <p:txBody>
          <a:bodyPr vert="horz" lIns="91440" tIns="45720" rIns="91440" bIns="45720" rtlCol="0" anchor="t">
            <a:noAutofit/>
          </a:bodyPr>
          <a:lstStyle/>
          <a:p>
            <a:pPr marL="342900" indent="-342900" algn="l">
              <a:lnSpc>
                <a:spcPct val="120000"/>
              </a:lnSpc>
              <a:spcBef>
                <a:spcPts val="0"/>
              </a:spcBef>
              <a:buFont typeface="Calibri" panose="020B0604020202020204" pitchFamily="34" charset="0"/>
              <a:buChar char="-"/>
            </a:pPr>
            <a:r>
              <a:rPr lang="en-US" dirty="0">
                <a:ea typeface="+mn-lt"/>
                <a:cs typeface="+mn-lt"/>
              </a:rPr>
              <a:t>- Metin </a:t>
            </a:r>
            <a:r>
              <a:rPr lang="en-US" dirty="0" err="1">
                <a:ea typeface="+mn-lt"/>
                <a:cs typeface="+mn-lt"/>
              </a:rPr>
              <a:t>widget'ı</a:t>
            </a:r>
            <a:r>
              <a:rPr lang="en-US" dirty="0">
                <a:ea typeface="+mn-lt"/>
                <a:cs typeface="+mn-lt"/>
              </a:rPr>
              <a:t>  </a:t>
            </a:r>
            <a:endParaRPr lang="tr-TR"/>
          </a:p>
          <a:p>
            <a:pPr marL="342900" indent="-342900" algn="l">
              <a:lnSpc>
                <a:spcPct val="120000"/>
              </a:lnSpc>
              <a:spcBef>
                <a:spcPts val="0"/>
              </a:spcBef>
              <a:buFont typeface="Calibri" panose="020B0604020202020204" pitchFamily="34" charset="0"/>
              <a:buChar char="-"/>
            </a:pPr>
            <a:r>
              <a:rPr lang="en-US" dirty="0">
                <a:ea typeface="+mn-lt"/>
                <a:cs typeface="+mn-lt"/>
              </a:rPr>
              <a:t>- Simge </a:t>
            </a:r>
            <a:r>
              <a:rPr lang="en-US" dirty="0" err="1">
                <a:ea typeface="+mn-lt"/>
                <a:cs typeface="+mn-lt"/>
              </a:rPr>
              <a:t>widget'ı</a:t>
            </a:r>
            <a:r>
              <a:rPr lang="en-US" dirty="0">
                <a:ea typeface="+mn-lt"/>
                <a:cs typeface="+mn-lt"/>
              </a:rPr>
              <a:t>  </a:t>
            </a:r>
            <a:endParaRPr lang="en-US" dirty="0"/>
          </a:p>
          <a:p>
            <a:pPr marL="342900" indent="-342900" algn="l">
              <a:lnSpc>
                <a:spcPct val="120000"/>
              </a:lnSpc>
              <a:spcBef>
                <a:spcPts val="0"/>
              </a:spcBef>
              <a:buFont typeface="Calibri" panose="020B0604020202020204" pitchFamily="34" charset="0"/>
              <a:buChar char="-"/>
            </a:pPr>
            <a:r>
              <a:rPr lang="en-US" dirty="0">
                <a:ea typeface="+mn-lt"/>
                <a:cs typeface="+mn-lt"/>
              </a:rPr>
              <a:t>- </a:t>
            </a:r>
            <a:r>
              <a:rPr lang="en-US" dirty="0" err="1">
                <a:ea typeface="+mn-lt"/>
                <a:cs typeface="+mn-lt"/>
              </a:rPr>
              <a:t>Görüntü</a:t>
            </a:r>
            <a:r>
              <a:rPr lang="en-US" dirty="0">
                <a:ea typeface="+mn-lt"/>
                <a:cs typeface="+mn-lt"/>
              </a:rPr>
              <a:t> </a:t>
            </a:r>
            <a:r>
              <a:rPr lang="en-US" dirty="0" err="1">
                <a:ea typeface="+mn-lt"/>
                <a:cs typeface="+mn-lt"/>
              </a:rPr>
              <a:t>widget'ı</a:t>
            </a:r>
            <a:r>
              <a:rPr lang="en-US" dirty="0">
                <a:ea typeface="+mn-lt"/>
                <a:cs typeface="+mn-lt"/>
              </a:rPr>
              <a:t>  </a:t>
            </a:r>
            <a:endParaRPr lang="en-US"/>
          </a:p>
          <a:p>
            <a:pPr marL="342900" indent="-342900" algn="l">
              <a:lnSpc>
                <a:spcPct val="120000"/>
              </a:lnSpc>
              <a:spcBef>
                <a:spcPts val="0"/>
              </a:spcBef>
              <a:buFont typeface="Calibri" panose="020B0604020202020204" pitchFamily="34" charset="0"/>
              <a:buChar char="-"/>
            </a:pPr>
            <a:r>
              <a:rPr lang="en-US" dirty="0">
                <a:ea typeface="+mn-lt"/>
                <a:cs typeface="+mn-lt"/>
              </a:rPr>
              <a:t>- </a:t>
            </a:r>
            <a:r>
              <a:rPr lang="en-US" dirty="0" err="1">
                <a:ea typeface="+mn-lt"/>
                <a:cs typeface="+mn-lt"/>
              </a:rPr>
              <a:t>Gömülü</a:t>
            </a:r>
            <a:r>
              <a:rPr lang="en-US" dirty="0">
                <a:ea typeface="+mn-lt"/>
                <a:cs typeface="+mn-lt"/>
              </a:rPr>
              <a:t> </a:t>
            </a:r>
            <a:r>
              <a:rPr lang="en-US" dirty="0" err="1">
                <a:ea typeface="+mn-lt"/>
                <a:cs typeface="+mn-lt"/>
              </a:rPr>
              <a:t>görüntüler</a:t>
            </a:r>
            <a:r>
              <a:rPr lang="en-US" dirty="0">
                <a:ea typeface="+mn-lt"/>
                <a:cs typeface="+mn-lt"/>
              </a:rPr>
              <a:t>  </a:t>
            </a:r>
            <a:endParaRPr lang="en-US" dirty="0"/>
          </a:p>
          <a:p>
            <a:pPr marL="342900" indent="-342900" algn="l">
              <a:lnSpc>
                <a:spcPct val="120000"/>
              </a:lnSpc>
              <a:spcBef>
                <a:spcPts val="0"/>
              </a:spcBef>
              <a:buFont typeface="Calibri" panose="020B0604020202020204" pitchFamily="34" charset="0"/>
              <a:buChar char="-"/>
            </a:pPr>
            <a:r>
              <a:rPr lang="en-US" dirty="0">
                <a:ea typeface="+mn-lt"/>
                <a:cs typeface="+mn-lt"/>
              </a:rPr>
              <a:t>- </a:t>
            </a:r>
            <a:r>
              <a:rPr lang="en-US" dirty="0" err="1">
                <a:ea typeface="+mn-lt"/>
                <a:cs typeface="+mn-lt"/>
              </a:rPr>
              <a:t>Ağ</a:t>
            </a:r>
            <a:r>
              <a:rPr lang="en-US" dirty="0">
                <a:ea typeface="+mn-lt"/>
                <a:cs typeface="+mn-lt"/>
              </a:rPr>
              <a:t> </a:t>
            </a:r>
            <a:r>
              <a:rPr lang="en-US" dirty="0" err="1">
                <a:ea typeface="+mn-lt"/>
                <a:cs typeface="+mn-lt"/>
              </a:rPr>
              <a:t>görüntüleri</a:t>
            </a:r>
            <a:r>
              <a:rPr lang="en-US" dirty="0">
                <a:ea typeface="+mn-lt"/>
                <a:cs typeface="+mn-lt"/>
              </a:rPr>
              <a:t>  </a:t>
            </a:r>
            <a:endParaRPr lang="en-US" dirty="0"/>
          </a:p>
          <a:p>
            <a:pPr marL="342900" indent="-342900" algn="l">
              <a:lnSpc>
                <a:spcPct val="120000"/>
              </a:lnSpc>
              <a:spcBef>
                <a:spcPts val="0"/>
              </a:spcBef>
              <a:buFont typeface="Calibri" panose="020B0604020202020204" pitchFamily="34" charset="0"/>
              <a:buChar char="-"/>
            </a:pPr>
            <a:r>
              <a:rPr lang="en-US" dirty="0">
                <a:ea typeface="+mn-lt"/>
                <a:cs typeface="+mn-lt"/>
              </a:rPr>
              <a:t>- Bir </a:t>
            </a:r>
            <a:r>
              <a:rPr lang="en-US" dirty="0" err="1">
                <a:ea typeface="+mn-lt"/>
                <a:cs typeface="+mn-lt"/>
              </a:rPr>
              <a:t>görüntüyü</a:t>
            </a:r>
            <a:r>
              <a:rPr lang="en-US" dirty="0">
                <a:ea typeface="+mn-lt"/>
                <a:cs typeface="+mn-lt"/>
              </a:rPr>
              <a:t> </a:t>
            </a:r>
            <a:r>
              <a:rPr lang="en-US" dirty="0" err="1">
                <a:ea typeface="+mn-lt"/>
                <a:cs typeface="+mn-lt"/>
              </a:rPr>
              <a:t>boyutlandırma</a:t>
            </a:r>
            <a:r>
              <a:rPr lang="en-US" dirty="0">
                <a:ea typeface="+mn-lt"/>
                <a:cs typeface="+mn-lt"/>
              </a:rPr>
              <a:t>  </a:t>
            </a:r>
            <a:endParaRPr lang="en-US" dirty="0"/>
          </a:p>
        </p:txBody>
      </p:sp>
      <p:sp>
        <p:nvSpPr>
          <p:cNvPr id="4" name="Metin kutusu 3">
            <a:extLst>
              <a:ext uri="{FF2B5EF4-FFF2-40B4-BE49-F238E27FC236}">
                <a16:creationId xmlns:a16="http://schemas.microsoft.com/office/drawing/2014/main" id="{BF9FA5B1-40E6-1ECD-B96C-9C6F5ECC3A3F}"/>
              </a:ext>
            </a:extLst>
          </p:cNvPr>
          <p:cNvSpPr txBox="1"/>
          <p:nvPr/>
        </p:nvSpPr>
        <p:spPr>
          <a:xfrm>
            <a:off x="5498021" y="3698200"/>
            <a:ext cx="3748461" cy="31762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buFont typeface="Arial,Sans-Serif"/>
              <a:buChar char="•"/>
            </a:pPr>
            <a:endParaRPr lang="en-US" sz="1200" dirty="0"/>
          </a:p>
          <a:p>
            <a:pPr>
              <a:lnSpc>
                <a:spcPct val="120000"/>
              </a:lnSpc>
            </a:pPr>
            <a:r>
              <a:rPr lang="en-US" sz="2000" dirty="0"/>
              <a:t>- </a:t>
            </a:r>
            <a:r>
              <a:rPr lang="en-US" sz="2000" dirty="0" err="1"/>
              <a:t>Giriş</a:t>
            </a:r>
            <a:r>
              <a:rPr lang="en-US" sz="2000" dirty="0"/>
              <a:t> </a:t>
            </a:r>
            <a:r>
              <a:rPr lang="en-US" sz="2000" dirty="0" err="1"/>
              <a:t>widget'ları</a:t>
            </a:r>
            <a:r>
              <a:rPr lang="en-US" sz="2000" dirty="0"/>
              <a:t>  </a:t>
            </a:r>
          </a:p>
          <a:p>
            <a:pPr>
              <a:lnSpc>
                <a:spcPct val="120000"/>
              </a:lnSpc>
            </a:pPr>
            <a:r>
              <a:rPr lang="en-US" sz="2000" dirty="0"/>
              <a:t>- Metin </a:t>
            </a:r>
            <a:r>
              <a:rPr lang="en-US" sz="2000" dirty="0" err="1"/>
              <a:t>alanları</a:t>
            </a:r>
            <a:r>
              <a:rPr lang="en-US" sz="2000" dirty="0"/>
              <a:t> Form </a:t>
            </a:r>
            <a:r>
              <a:rPr lang="en-US" sz="2000" dirty="0" err="1"/>
              <a:t>widget'larını</a:t>
            </a:r>
            <a:r>
              <a:rPr lang="en-US" sz="2000" dirty="0"/>
              <a:t>          </a:t>
            </a:r>
            <a:r>
              <a:rPr lang="en-US" sz="2000" dirty="0" err="1"/>
              <a:t>bir</a:t>
            </a:r>
            <a:r>
              <a:rPr lang="en-US" sz="2000" dirty="0"/>
              <a:t> </a:t>
            </a:r>
            <a:r>
              <a:rPr lang="en-US" sz="2000" dirty="0" err="1"/>
              <a:t>araya</a:t>
            </a:r>
            <a:r>
              <a:rPr lang="en-US" sz="2000" dirty="0"/>
              <a:t> </a:t>
            </a:r>
            <a:r>
              <a:rPr lang="en-US" sz="2000" dirty="0" err="1"/>
              <a:t>getirme</a:t>
            </a:r>
            <a:r>
              <a:rPr lang="en-US" sz="2000" dirty="0"/>
              <a:t>  </a:t>
            </a:r>
          </a:p>
          <a:p>
            <a:pPr>
              <a:lnSpc>
                <a:spcPct val="120000"/>
              </a:lnSpc>
            </a:pPr>
            <a:r>
              <a:rPr lang="en-US" sz="2000" dirty="0"/>
              <a:t>- Form </a:t>
            </a:r>
            <a:r>
              <a:rPr lang="en-US" sz="2000" dirty="0" err="1"/>
              <a:t>widget'ı</a:t>
            </a:r>
            <a:r>
              <a:rPr lang="en-US" sz="2000" dirty="0"/>
              <a:t>  </a:t>
            </a:r>
          </a:p>
          <a:p>
            <a:pPr>
              <a:lnSpc>
                <a:spcPct val="120000"/>
              </a:lnSpc>
            </a:pPr>
            <a:r>
              <a:rPr lang="en-US" sz="2000" dirty="0"/>
              <a:t>- </a:t>
            </a:r>
            <a:r>
              <a:rPr lang="en-US" sz="2000" dirty="0" err="1"/>
              <a:t>FormField</a:t>
            </a:r>
            <a:r>
              <a:rPr lang="en-US" sz="2000" dirty="0"/>
              <a:t> </a:t>
            </a:r>
            <a:r>
              <a:rPr lang="en-US" sz="2000" dirty="0" err="1"/>
              <a:t>widget'ı</a:t>
            </a:r>
            <a:r>
              <a:rPr lang="en-US" sz="2000" dirty="0"/>
              <a:t> </a:t>
            </a:r>
          </a:p>
          <a:p>
            <a:pPr>
              <a:lnSpc>
                <a:spcPct val="120000"/>
              </a:lnSpc>
            </a:pPr>
            <a:r>
              <a:rPr lang="en-US" sz="2000" dirty="0"/>
              <a:t>- Büyük </a:t>
            </a:r>
            <a:r>
              <a:rPr lang="en-US" sz="2000" dirty="0" err="1"/>
              <a:t>bir</a:t>
            </a:r>
            <a:r>
              <a:rPr lang="en-US" sz="2000" dirty="0"/>
              <a:t> Form </a:t>
            </a:r>
            <a:r>
              <a:rPr lang="en-US" sz="2000" dirty="0" err="1"/>
              <a:t>örneği</a:t>
            </a:r>
            <a:r>
              <a:rPr lang="en-US" sz="2000" dirty="0"/>
              <a:t>  </a:t>
            </a:r>
          </a:p>
          <a:p>
            <a:pPr algn="l"/>
            <a:endParaRPr lang="tr-TR" dirty="0"/>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499F3D3-8475-1115-03C8-4307EE5D3663}"/>
              </a:ext>
            </a:extLst>
          </p:cNvPr>
          <p:cNvSpPr>
            <a:spLocks noGrp="1"/>
          </p:cNvSpPr>
          <p:nvPr>
            <p:ph idx="1"/>
          </p:nvPr>
        </p:nvSpPr>
        <p:spPr>
          <a:xfrm>
            <a:off x="1704993" y="433688"/>
            <a:ext cx="8246799" cy="5995768"/>
          </a:xfrm>
        </p:spPr>
        <p:txBody>
          <a:bodyPr vert="horz" lIns="91440" tIns="45720" rIns="91440" bIns="45720" rtlCol="0" anchor="t">
            <a:normAutofit/>
          </a:bodyPr>
          <a:lstStyle/>
          <a:p>
            <a:pPr marL="0" indent="0">
              <a:buNone/>
            </a:pPr>
            <a:r>
              <a:rPr lang="tr-TR" sz="1700" b="1" dirty="0">
                <a:ea typeface="+mn-lt"/>
                <a:cs typeface="+mn-lt"/>
              </a:rPr>
              <a:t>Görselleri Boyutlandırma</a:t>
            </a:r>
            <a:endParaRPr lang="tr-TR" sz="1700" b="1"/>
          </a:p>
          <a:p>
            <a:pPr marL="0" indent="0">
              <a:buNone/>
            </a:pPr>
            <a:r>
              <a:rPr lang="tr-TR" sz="1700" err="1">
                <a:ea typeface="+mn-lt"/>
                <a:cs typeface="+mn-lt"/>
              </a:rPr>
              <a:t>Göseller</a:t>
            </a:r>
            <a:r>
              <a:rPr lang="tr-TR" sz="1700" dirty="0">
                <a:ea typeface="+mn-lt"/>
                <a:cs typeface="+mn-lt"/>
              </a:rPr>
              <a:t> neredeyse her zaman bir konteyner içine konur. Bu bir gereklilik olduğundan değil, sadece başka bir </a:t>
            </a:r>
            <a:r>
              <a:rPr lang="tr-TR" sz="1700" err="1">
                <a:ea typeface="+mn-lt"/>
                <a:cs typeface="+mn-lt"/>
              </a:rPr>
              <a:t>widget'ın</a:t>
            </a:r>
            <a:r>
              <a:rPr lang="tr-TR" sz="1700" dirty="0">
                <a:ea typeface="+mn-lt"/>
                <a:cs typeface="+mn-lt"/>
              </a:rPr>
              <a:t> içinde olmayacağı bir gerçek dünya kullanım durumu hayal edemiyorum. Konteyner, bir görselin çizileceği boyutta söz sahibidir. Eğer Görselin doğal boyutu konteynerin boyutuna mükemmel bir şekilde uysaydı, bu inanılmaz bir tesadüf olurdu. Bunun yerine, </a:t>
            </a:r>
            <a:r>
              <a:rPr lang="tr-TR" sz="1700" err="1">
                <a:ea typeface="+mn-lt"/>
                <a:cs typeface="+mn-lt"/>
              </a:rPr>
              <a:t>Flutter'ın</a:t>
            </a:r>
            <a:r>
              <a:rPr lang="tr-TR" sz="1700" dirty="0">
                <a:ea typeface="+mn-lt"/>
                <a:cs typeface="+mn-lt"/>
              </a:rPr>
              <a:t> düzen motoru görüntüyü kabına sığacak şekilde küçültür, ancak büyütmez. Bu uyum </a:t>
            </a:r>
            <a:r>
              <a:rPr lang="tr-TR" sz="1700" err="1">
                <a:ea typeface="+mn-lt"/>
                <a:cs typeface="+mn-lt"/>
              </a:rPr>
              <a:t>BoxFit</a:t>
            </a:r>
            <a:r>
              <a:rPr lang="tr-TR" sz="1700" dirty="0">
                <a:ea typeface="+mn-lt"/>
                <a:cs typeface="+mn-lt"/>
              </a:rPr>
              <a:t>. </a:t>
            </a:r>
            <a:r>
              <a:rPr lang="tr-TR" sz="1700" err="1">
                <a:ea typeface="+mn-lt"/>
                <a:cs typeface="+mn-lt"/>
              </a:rPr>
              <a:t>scaleDown</a:t>
            </a:r>
            <a:r>
              <a:rPr lang="tr-TR" sz="1700" dirty="0">
                <a:ea typeface="+mn-lt"/>
                <a:cs typeface="+mn-lt"/>
              </a:rPr>
              <a:t> olarak adlandırılır ve varsayılan davranış için mantıklıdır. Peki başka hangi seçenekler mevcut ve hangisini kullanacağımıza nasıl karar vereceğiz? </a:t>
            </a:r>
            <a:r>
              <a:rPr lang="tr-TR" sz="1700" err="1">
                <a:ea typeface="+mn-lt"/>
                <a:cs typeface="+mn-lt"/>
              </a:rPr>
              <a:t>Flutter</a:t>
            </a:r>
            <a:r>
              <a:rPr lang="tr-TR" sz="1700" dirty="0">
                <a:ea typeface="+mn-lt"/>
                <a:cs typeface="+mn-lt"/>
              </a:rPr>
              <a:t>, aşağıdaki </a:t>
            </a:r>
            <a:r>
              <a:rPr lang="tr-TR" sz="1700" err="1">
                <a:ea typeface="+mn-lt"/>
                <a:cs typeface="+mn-lt"/>
              </a:rPr>
              <a:t>BoxFit</a:t>
            </a:r>
            <a:r>
              <a:rPr lang="tr-TR" sz="1700" dirty="0">
                <a:ea typeface="+mn-lt"/>
                <a:cs typeface="+mn-lt"/>
              </a:rPr>
              <a:t> seçeneklerini sağlar:</a:t>
            </a:r>
          </a:p>
          <a:p>
            <a:pPr>
              <a:buNone/>
            </a:pPr>
            <a:r>
              <a:rPr lang="tr-TR" sz="1700" b="1" dirty="0" err="1">
                <a:ea typeface="+mn-lt"/>
                <a:cs typeface="+mn-lt"/>
              </a:rPr>
              <a:t>fill</a:t>
            </a:r>
            <a:r>
              <a:rPr lang="tr-TR" sz="1700" dirty="0">
                <a:ea typeface="+mn-lt"/>
                <a:cs typeface="+mn-lt"/>
              </a:rPr>
              <a:t> - Hem genişlik hem de yükseklik tam olarak sığacak şekilde uzatır. Görüntüyü bozar</a:t>
            </a:r>
            <a:endParaRPr lang="tr-TR" sz="1700" dirty="0"/>
          </a:p>
          <a:p>
            <a:pPr>
              <a:buNone/>
            </a:pPr>
            <a:r>
              <a:rPr lang="tr-TR" sz="1700" b="1" err="1">
                <a:ea typeface="+mn-lt"/>
                <a:cs typeface="+mn-lt"/>
              </a:rPr>
              <a:t>cover</a:t>
            </a:r>
            <a:r>
              <a:rPr lang="tr-TR" sz="1700" dirty="0">
                <a:ea typeface="+mn-lt"/>
                <a:cs typeface="+mn-lt"/>
              </a:rPr>
              <a:t> - Alan dolana kadar küçültür veya büyütür. Üst/alt veya yanlar </a:t>
            </a:r>
            <a:r>
              <a:rPr lang="tr-TR" sz="1700" err="1">
                <a:ea typeface="+mn-lt"/>
                <a:cs typeface="+mn-lt"/>
              </a:rPr>
              <a:t>kırpılir</a:t>
            </a:r>
            <a:endParaRPr lang="tr-TR" sz="1700"/>
          </a:p>
          <a:p>
            <a:pPr marL="0" indent="0">
              <a:buNone/>
            </a:pPr>
            <a:r>
              <a:rPr lang="tr-TR" sz="1700" b="1" dirty="0" err="1">
                <a:ea typeface="+mn-lt"/>
                <a:cs typeface="+mn-lt"/>
              </a:rPr>
              <a:t>fitHeight</a:t>
            </a:r>
            <a:r>
              <a:rPr lang="tr-TR" sz="1700" dirty="0">
                <a:ea typeface="+mn-lt"/>
                <a:cs typeface="+mn-lt"/>
              </a:rPr>
              <a:t> - Yüksekliğin tam olarak sığmasını sağlar. Genişliği kırpar veya gerektiğinde fazladan boşluk ekler</a:t>
            </a:r>
            <a:endParaRPr lang="tr-TR" sz="1700" dirty="0"/>
          </a:p>
          <a:p>
            <a:pPr>
              <a:buNone/>
            </a:pPr>
            <a:r>
              <a:rPr lang="tr-TR" sz="1700" b="1" dirty="0" err="1">
                <a:ea typeface="+mn-lt"/>
                <a:cs typeface="+mn-lt"/>
              </a:rPr>
              <a:t>fitWidth</a:t>
            </a:r>
            <a:r>
              <a:rPr lang="tr-TR" sz="1700" dirty="0">
                <a:ea typeface="+mn-lt"/>
                <a:cs typeface="+mn-lt"/>
              </a:rPr>
              <a:t> - Genişliği uygun hale getirir. Yüksekliği kırpar veya gerektiğinde ekstra alan ekler</a:t>
            </a:r>
          </a:p>
          <a:p>
            <a:pPr marL="0" indent="0">
              <a:buNone/>
            </a:pPr>
            <a:r>
              <a:rPr lang="tr-TR" sz="1700" b="1" dirty="0" err="1">
                <a:ea typeface="+mn-lt"/>
                <a:cs typeface="+mn-lt"/>
              </a:rPr>
              <a:t>contain</a:t>
            </a:r>
            <a:r>
              <a:rPr lang="tr-TR" sz="1700" dirty="0">
                <a:ea typeface="+mn-lt"/>
                <a:cs typeface="+mn-lt"/>
              </a:rPr>
              <a:t> - Hem yükseklik hem de genişlik sığana kadar küçültür. Üstte/altta veya yanlarda fazladan boşluk olacaktır</a:t>
            </a:r>
            <a:endParaRPr lang="tr-TR" dirty="0"/>
          </a:p>
        </p:txBody>
      </p:sp>
    </p:spTree>
    <p:extLst>
      <p:ext uri="{BB962C8B-B14F-4D97-AF65-F5344CB8AC3E}">
        <p14:creationId xmlns:p14="http://schemas.microsoft.com/office/powerpoint/2010/main" val="24299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54DB394-4D27-ACDD-62EA-E37B4C845607}"/>
              </a:ext>
            </a:extLst>
          </p:cNvPr>
          <p:cNvSpPr>
            <a:spLocks noGrp="1"/>
          </p:cNvSpPr>
          <p:nvPr>
            <p:ph idx="1"/>
          </p:nvPr>
        </p:nvSpPr>
        <p:spPr>
          <a:xfrm>
            <a:off x="1215136" y="1277329"/>
            <a:ext cx="4881300" cy="2838912"/>
          </a:xfrm>
        </p:spPr>
        <p:txBody>
          <a:bodyPr vert="horz" lIns="91440" tIns="45720" rIns="91440" bIns="45720" rtlCol="0" anchor="t">
            <a:normAutofit/>
          </a:bodyPr>
          <a:lstStyle/>
          <a:p>
            <a:pPr marL="0" indent="0">
              <a:buNone/>
            </a:pPr>
            <a:r>
              <a:rPr lang="tr-TR" dirty="0">
                <a:ea typeface="+mn-lt"/>
                <a:cs typeface="+mn-lt"/>
              </a:rPr>
              <a:t>Sığdırmayı belirtmek için sığdırma özelliğini ayarlayacaksınız.</a:t>
            </a:r>
            <a:endParaRPr lang="tr-TR" dirty="0"/>
          </a:p>
          <a:p>
            <a:pPr marL="0" indent="0">
              <a:buNone/>
            </a:pPr>
            <a:r>
              <a:rPr lang="tr-TR" dirty="0">
                <a:ea typeface="+mn-lt"/>
                <a:cs typeface="+mn-lt"/>
              </a:rPr>
              <a:t>     </a:t>
            </a:r>
            <a:r>
              <a:rPr lang="tr-TR" dirty="0" err="1">
                <a:ea typeface="+mn-lt"/>
                <a:cs typeface="+mn-lt"/>
              </a:rPr>
              <a:t>Image.asset</a:t>
            </a:r>
            <a:r>
              <a:rPr lang="tr-TR" dirty="0">
                <a:ea typeface="+mn-lt"/>
                <a:cs typeface="+mn-lt"/>
              </a:rPr>
              <a:t>(</a:t>
            </a:r>
            <a:endParaRPr lang="tr-TR" dirty="0"/>
          </a:p>
          <a:p>
            <a:pPr marL="0" indent="0">
              <a:buNone/>
            </a:pPr>
            <a:r>
              <a:rPr lang="tr-TR" dirty="0">
                <a:ea typeface="+mn-lt"/>
                <a:cs typeface="+mn-lt"/>
              </a:rPr>
              <a:t>     '</a:t>
            </a:r>
            <a:r>
              <a:rPr lang="tr-TR" dirty="0" err="1">
                <a:ea typeface="+mn-lt"/>
                <a:cs typeface="+mn-lt"/>
              </a:rPr>
              <a:t>assets</a:t>
            </a:r>
            <a:r>
              <a:rPr lang="tr-TR" dirty="0">
                <a:ea typeface="+mn-lt"/>
                <a:cs typeface="+mn-lt"/>
              </a:rPr>
              <a:t>/</a:t>
            </a:r>
            <a:r>
              <a:rPr lang="tr-TR" dirty="0" err="1">
                <a:ea typeface="+mn-lt"/>
                <a:cs typeface="+mn-lt"/>
              </a:rPr>
              <a:t>images</a:t>
            </a:r>
            <a:r>
              <a:rPr lang="tr-TR" dirty="0">
                <a:ea typeface="+mn-lt"/>
                <a:cs typeface="+mn-lt"/>
              </a:rPr>
              <a:t>/woman.jpg',</a:t>
            </a:r>
            <a:endParaRPr lang="tr-TR" dirty="0"/>
          </a:p>
          <a:p>
            <a:pPr marL="0" indent="0">
              <a:buNone/>
            </a:pPr>
            <a:r>
              <a:rPr lang="tr-TR" dirty="0">
                <a:ea typeface="+mn-lt"/>
                <a:cs typeface="+mn-lt"/>
              </a:rPr>
              <a:t>     fit: </a:t>
            </a:r>
            <a:r>
              <a:rPr lang="tr-TR" dirty="0" err="1">
                <a:ea typeface="+mn-lt"/>
                <a:cs typeface="+mn-lt"/>
              </a:rPr>
              <a:t>BoxFit.contain</a:t>
            </a:r>
            <a:r>
              <a:rPr lang="tr-TR" dirty="0">
                <a:ea typeface="+mn-lt"/>
                <a:cs typeface="+mn-lt"/>
              </a:rPr>
              <a:t>, )</a:t>
            </a:r>
            <a:endParaRPr lang="tr-TR" dirty="0"/>
          </a:p>
        </p:txBody>
      </p:sp>
      <p:pic>
        <p:nvPicPr>
          <p:cNvPr id="5" name="Resim 4" descr="metin, ekran görüntüsü, diyagram, paralel içeren bir resim&#10;&#10;Yapay zeka tarafından oluşturulan içerik yanlış olabilir.">
            <a:extLst>
              <a:ext uri="{FF2B5EF4-FFF2-40B4-BE49-F238E27FC236}">
                <a16:creationId xmlns:a16="http://schemas.microsoft.com/office/drawing/2014/main" id="{C187E823-2A34-597C-81D9-AA3954FA97C8}"/>
              </a:ext>
            </a:extLst>
          </p:cNvPr>
          <p:cNvPicPr>
            <a:picLocks noChangeAspect="1"/>
          </p:cNvPicPr>
          <p:nvPr/>
        </p:nvPicPr>
        <p:blipFill>
          <a:blip r:embed="rId2"/>
          <a:stretch>
            <a:fillRect/>
          </a:stretch>
        </p:blipFill>
        <p:spPr>
          <a:xfrm>
            <a:off x="6249533" y="691242"/>
            <a:ext cx="4020004" cy="5466443"/>
          </a:xfrm>
          <a:prstGeom prst="rect">
            <a:avLst/>
          </a:prstGeom>
        </p:spPr>
      </p:pic>
    </p:spTree>
    <p:extLst>
      <p:ext uri="{BB962C8B-B14F-4D97-AF65-F5344CB8AC3E}">
        <p14:creationId xmlns:p14="http://schemas.microsoft.com/office/powerpoint/2010/main" val="232144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25575-D4A7-9697-43EC-F4D5EAA5BA6F}"/>
              </a:ext>
            </a:extLst>
          </p:cNvPr>
          <p:cNvSpPr>
            <a:spLocks noGrp="1"/>
          </p:cNvSpPr>
          <p:nvPr>
            <p:ph type="title"/>
          </p:nvPr>
        </p:nvSpPr>
        <p:spPr>
          <a:xfrm>
            <a:off x="2231136" y="460815"/>
            <a:ext cx="7729728" cy="1188720"/>
          </a:xfrm>
        </p:spPr>
        <p:txBody>
          <a:bodyPr/>
          <a:lstStyle/>
          <a:p>
            <a:r>
              <a:rPr lang="tr-TR" dirty="0">
                <a:ea typeface="+mj-lt"/>
                <a:cs typeface="+mj-lt"/>
              </a:rPr>
              <a:t>Girdi </a:t>
            </a:r>
            <a:r>
              <a:rPr lang="tr-TR" dirty="0" err="1">
                <a:ea typeface="+mj-lt"/>
                <a:cs typeface="+mj-lt"/>
              </a:rPr>
              <a:t>Widget'ları</a:t>
            </a:r>
            <a:endParaRPr lang="tr-TR" dirty="0" err="1"/>
          </a:p>
        </p:txBody>
      </p:sp>
      <p:sp>
        <p:nvSpPr>
          <p:cNvPr id="3" name="İçerik Yer Tutucusu 2">
            <a:extLst>
              <a:ext uri="{FF2B5EF4-FFF2-40B4-BE49-F238E27FC236}">
                <a16:creationId xmlns:a16="http://schemas.microsoft.com/office/drawing/2014/main" id="{EFB8569D-B23C-47DA-8519-4BBA13FA7320}"/>
              </a:ext>
            </a:extLst>
          </p:cNvPr>
          <p:cNvSpPr>
            <a:spLocks noGrp="1"/>
          </p:cNvSpPr>
          <p:nvPr>
            <p:ph idx="1"/>
          </p:nvPr>
        </p:nvSpPr>
        <p:spPr>
          <a:xfrm>
            <a:off x="2231136" y="1783682"/>
            <a:ext cx="7729728" cy="4527845"/>
          </a:xfrm>
        </p:spPr>
        <p:txBody>
          <a:bodyPr vert="horz" lIns="91440" tIns="45720" rIns="91440" bIns="45720" rtlCol="0" anchor="t">
            <a:normAutofit fontScale="92500" lnSpcReduction="10000"/>
          </a:bodyPr>
          <a:lstStyle/>
          <a:p>
            <a:pPr marL="0" indent="0">
              <a:buNone/>
            </a:pPr>
            <a:r>
              <a:rPr lang="tr-TR" dirty="0">
                <a:ea typeface="+mn-lt"/>
                <a:cs typeface="+mn-lt"/>
              </a:rPr>
              <a:t>Birçoğumuz, en başından beri &lt;</a:t>
            </a:r>
            <a:r>
              <a:rPr lang="tr-TR" err="1">
                <a:ea typeface="+mn-lt"/>
                <a:cs typeface="+mn-lt"/>
              </a:rPr>
              <a:t>input</a:t>
            </a:r>
            <a:r>
              <a:rPr lang="tr-TR" dirty="0">
                <a:ea typeface="+mn-lt"/>
                <a:cs typeface="+mn-lt"/>
              </a:rPr>
              <a:t>&gt; ve &lt;</a:t>
            </a:r>
            <a:r>
              <a:rPr lang="tr-TR" err="1">
                <a:ea typeface="+mn-lt"/>
                <a:cs typeface="+mn-lt"/>
              </a:rPr>
              <a:t>select</a:t>
            </a:r>
            <a:r>
              <a:rPr lang="tr-TR" dirty="0">
                <a:ea typeface="+mn-lt"/>
                <a:cs typeface="+mn-lt"/>
              </a:rPr>
              <a:t>&gt; içeren HTML &lt;form&gt;'</a:t>
            </a:r>
            <a:r>
              <a:rPr lang="tr-TR" err="1">
                <a:ea typeface="+mn-lt"/>
                <a:cs typeface="+mn-lt"/>
              </a:rPr>
              <a:t>larının</a:t>
            </a:r>
            <a:r>
              <a:rPr lang="tr-TR" dirty="0">
                <a:ea typeface="+mn-lt"/>
                <a:cs typeface="+mn-lt"/>
              </a:rPr>
              <a:t> bulunduğu bir web geçmişinden geliyoruz. Tüm bunlar, kullanıcının web uygulamalarına veri girmesini sağlamak için var; mobil uygulamalarda da bu olmadan yaşayamayacağımız bir etkinlik. </a:t>
            </a:r>
            <a:r>
              <a:rPr lang="tr-TR" err="1">
                <a:ea typeface="+mn-lt"/>
                <a:cs typeface="+mn-lt"/>
              </a:rPr>
              <a:t>Flutter</a:t>
            </a:r>
            <a:r>
              <a:rPr lang="tr-TR" dirty="0">
                <a:ea typeface="+mn-lt"/>
                <a:cs typeface="+mn-lt"/>
              </a:rPr>
              <a:t>, Web'de olduğu gibi veri girmek için </a:t>
            </a:r>
            <a:r>
              <a:rPr lang="tr-TR" err="1">
                <a:ea typeface="+mn-lt"/>
                <a:cs typeface="+mn-lt"/>
              </a:rPr>
              <a:t>widget'lar</a:t>
            </a:r>
            <a:r>
              <a:rPr lang="tr-TR" dirty="0">
                <a:ea typeface="+mn-lt"/>
                <a:cs typeface="+mn-lt"/>
              </a:rPr>
              <a:t> sağlar, ancak bunlar aynı şekilde çalışmaz. Oluşturmak ve kullanmak için çok daha fazla çalışma gerekiyor. Bunun için üzgünüm. Ancak aynı zamanda daha güvenli ve bize çok daha fazla kontrol sağlıyorlar. Karmaşıklığın bir kısmı, bu </a:t>
            </a:r>
            <a:r>
              <a:rPr lang="tr-TR" err="1">
                <a:ea typeface="+mn-lt"/>
                <a:cs typeface="+mn-lt"/>
              </a:rPr>
              <a:t>widget'ların</a:t>
            </a:r>
            <a:r>
              <a:rPr lang="tr-TR" dirty="0">
                <a:ea typeface="+mn-lt"/>
                <a:cs typeface="+mn-lt"/>
              </a:rPr>
              <a:t> kendi durumlarını korumamasıdır; bunu manuel olarak yapmanız gerekir. Karmaşıklığın bir başka kısmı da girdi </a:t>
            </a:r>
            <a:r>
              <a:rPr lang="tr-TR" err="1">
                <a:ea typeface="+mn-lt"/>
                <a:cs typeface="+mn-lt"/>
              </a:rPr>
              <a:t>widget'larının</a:t>
            </a:r>
            <a:r>
              <a:rPr lang="tr-TR" dirty="0">
                <a:ea typeface="+mn-lt"/>
                <a:cs typeface="+mn-lt"/>
              </a:rPr>
              <a:t> birbirlerinden habersiz olmalarıdır. Başka bir deyişle, siz onları bir Form </a:t>
            </a:r>
            <a:r>
              <a:rPr lang="tr-TR" err="1">
                <a:ea typeface="+mn-lt"/>
                <a:cs typeface="+mn-lt"/>
              </a:rPr>
              <a:t>widget'ı</a:t>
            </a:r>
            <a:r>
              <a:rPr lang="tr-TR" dirty="0">
                <a:ea typeface="+mn-lt"/>
                <a:cs typeface="+mn-lt"/>
              </a:rPr>
              <a:t> ile gruplayana kadar birlikte iyi çalışmazlar. Sonunda Form </a:t>
            </a:r>
            <a:r>
              <a:rPr lang="tr-TR" err="1">
                <a:ea typeface="+mn-lt"/>
                <a:cs typeface="+mn-lt"/>
              </a:rPr>
              <a:t>widget'ına</a:t>
            </a:r>
            <a:r>
              <a:rPr lang="tr-TR" dirty="0">
                <a:ea typeface="+mn-lt"/>
                <a:cs typeface="+mn-lt"/>
              </a:rPr>
              <a:t> odaklanmamız gerekiyor. Ancak bunu yapmadan önce, metin alanlarının, onay kutularının, radyo düğmelerinin, kaydırıcıların ve açılır menülerin nasıl oluşturulacağını inceleyelim. </a:t>
            </a:r>
          </a:p>
          <a:p>
            <a:pPr marL="0" indent="0">
              <a:buNone/>
            </a:pPr>
            <a:r>
              <a:rPr lang="tr-TR" dirty="0">
                <a:ea typeface="+mn-lt"/>
                <a:cs typeface="+mn-lt"/>
              </a:rPr>
              <a:t>Dikkat: Bir </a:t>
            </a:r>
            <a:r>
              <a:rPr lang="tr-TR" dirty="0" err="1">
                <a:ea typeface="+mn-lt"/>
                <a:cs typeface="+mn-lt"/>
              </a:rPr>
              <a:t>StatefulWidget</a:t>
            </a:r>
            <a:r>
              <a:rPr lang="tr-TR" dirty="0">
                <a:ea typeface="+mn-lt"/>
                <a:cs typeface="+mn-lt"/>
              </a:rPr>
              <a:t> içinde kullanılmadıkları sürece girdi </a:t>
            </a:r>
            <a:r>
              <a:rPr lang="tr-TR" dirty="0" err="1">
                <a:ea typeface="+mn-lt"/>
                <a:cs typeface="+mn-lt"/>
              </a:rPr>
              <a:t>widget'ları</a:t>
            </a:r>
            <a:r>
              <a:rPr lang="tr-TR" dirty="0">
                <a:ea typeface="+mn-lt"/>
                <a:cs typeface="+mn-lt"/>
              </a:rPr>
              <a:t> ile çalışmak gerçekten zordur çünkü doğaları gereği durum değiştirirler. Geçen bölümde </a:t>
            </a:r>
            <a:r>
              <a:rPr lang="tr-TR" dirty="0" err="1">
                <a:ea typeface="+mn-lt"/>
                <a:cs typeface="+mn-lt"/>
              </a:rPr>
              <a:t>StatefulWidgets'tan</a:t>
            </a:r>
            <a:r>
              <a:rPr lang="tr-TR" dirty="0">
                <a:ea typeface="+mn-lt"/>
                <a:cs typeface="+mn-lt"/>
              </a:rPr>
              <a:t> kısaca bahsettiğimizi ve 9. Bölüm olan “Durum Yönetimi ”</a:t>
            </a:r>
            <a:r>
              <a:rPr lang="tr-TR" dirty="0" err="1">
                <a:ea typeface="+mn-lt"/>
                <a:cs typeface="+mn-lt"/>
              </a:rPr>
              <a:t>nde</a:t>
            </a:r>
            <a:r>
              <a:rPr lang="tr-TR" dirty="0">
                <a:ea typeface="+mn-lt"/>
                <a:cs typeface="+mn-lt"/>
              </a:rPr>
              <a:t> bu konudan derinlemesine bahsedeceğimizi hatırlayın. Ancak o zamana kadar lütfen bizim sözümüze güvenin ve şimdilik onları durum bilgisine sahip bir </a:t>
            </a:r>
            <a:r>
              <a:rPr lang="tr-TR" dirty="0" err="1">
                <a:ea typeface="+mn-lt"/>
                <a:cs typeface="+mn-lt"/>
              </a:rPr>
              <a:t>widget'a</a:t>
            </a:r>
            <a:r>
              <a:rPr lang="tr-TR" dirty="0">
                <a:ea typeface="+mn-lt"/>
                <a:cs typeface="+mn-lt"/>
              </a:rPr>
              <a:t> yerleştirin.</a:t>
            </a:r>
            <a:endParaRPr lang="tr-TR"/>
          </a:p>
        </p:txBody>
      </p:sp>
    </p:spTree>
    <p:extLst>
      <p:ext uri="{BB962C8B-B14F-4D97-AF65-F5344CB8AC3E}">
        <p14:creationId xmlns:p14="http://schemas.microsoft.com/office/powerpoint/2010/main" val="412824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DC32C72-8A65-606C-810E-0E6467B82B2E}"/>
              </a:ext>
            </a:extLst>
          </p:cNvPr>
          <p:cNvSpPr>
            <a:spLocks noGrp="1"/>
          </p:cNvSpPr>
          <p:nvPr>
            <p:ph idx="1"/>
          </p:nvPr>
        </p:nvSpPr>
        <p:spPr>
          <a:xfrm>
            <a:off x="1949922" y="1712759"/>
            <a:ext cx="8564299" cy="3891197"/>
          </a:xfrm>
        </p:spPr>
        <p:txBody>
          <a:bodyPr vert="horz" lIns="91440" tIns="45720" rIns="91440" bIns="45720" rtlCol="0" anchor="t">
            <a:normAutofit/>
          </a:bodyPr>
          <a:lstStyle/>
          <a:p>
            <a:pPr marL="0" indent="0">
              <a:buNone/>
            </a:pPr>
            <a:r>
              <a:rPr lang="tr-TR" dirty="0">
                <a:ea typeface="+mn-lt"/>
                <a:cs typeface="+mn-lt"/>
              </a:rPr>
              <a:t>Son bölümde her şeyin bir </a:t>
            </a:r>
            <a:r>
              <a:rPr lang="tr-TR" err="1">
                <a:ea typeface="+mn-lt"/>
                <a:cs typeface="+mn-lt"/>
              </a:rPr>
              <a:t>widget</a:t>
            </a:r>
            <a:r>
              <a:rPr lang="tr-TR" dirty="0">
                <a:ea typeface="+mn-lt"/>
                <a:cs typeface="+mn-lt"/>
              </a:rPr>
              <a:t> olduğunu öğrendik. Bizler tarafından oluşturulan ve</a:t>
            </a:r>
            <a:endParaRPr lang="tr-TR" dirty="0"/>
          </a:p>
          <a:p>
            <a:pPr marL="0" indent="0">
              <a:buNone/>
            </a:pPr>
            <a:r>
              <a:rPr lang="tr-TR" err="1">
                <a:ea typeface="+mn-lt"/>
                <a:cs typeface="+mn-lt"/>
              </a:rPr>
              <a:t>Flutter'ın</a:t>
            </a:r>
            <a:r>
              <a:rPr lang="tr-TR" dirty="0">
                <a:ea typeface="+mn-lt"/>
                <a:cs typeface="+mn-lt"/>
              </a:rPr>
              <a:t> bize sağladığı her şey birer </a:t>
            </a:r>
            <a:r>
              <a:rPr lang="tr-TR" err="1">
                <a:ea typeface="+mn-lt"/>
                <a:cs typeface="+mn-lt"/>
              </a:rPr>
              <a:t>widget'tır</a:t>
            </a:r>
            <a:r>
              <a:rPr lang="tr-TR" dirty="0">
                <a:ea typeface="+mn-lt"/>
                <a:cs typeface="+mn-lt"/>
              </a:rPr>
              <a:t>. Elbette, bunun istisnaları vardır, ancak</a:t>
            </a:r>
            <a:endParaRPr lang="tr-TR"/>
          </a:p>
          <a:p>
            <a:pPr marL="0" indent="0">
              <a:buNone/>
            </a:pPr>
            <a:r>
              <a:rPr lang="tr-TR" dirty="0">
                <a:ea typeface="+mn-lt"/>
                <a:cs typeface="+mn-lt"/>
              </a:rPr>
              <a:t>özellikle </a:t>
            </a:r>
            <a:r>
              <a:rPr lang="tr-TR" err="1">
                <a:ea typeface="+mn-lt"/>
                <a:cs typeface="+mn-lt"/>
              </a:rPr>
              <a:t>Flutter'a</a:t>
            </a:r>
            <a:r>
              <a:rPr lang="tr-TR" dirty="0">
                <a:ea typeface="+mn-lt"/>
                <a:cs typeface="+mn-lt"/>
              </a:rPr>
              <a:t> başlarken bu şekilde düşünmekte bir sakınca yoktur. Bu bölümde,</a:t>
            </a:r>
            <a:endParaRPr lang="tr-TR"/>
          </a:p>
          <a:p>
            <a:pPr marL="0" indent="0">
              <a:buNone/>
            </a:pPr>
            <a:r>
              <a:rPr lang="tr-TR" err="1">
                <a:ea typeface="+mn-lt"/>
                <a:cs typeface="+mn-lt"/>
              </a:rPr>
              <a:t>Flutter'ın</a:t>
            </a:r>
            <a:r>
              <a:rPr lang="tr-TR" dirty="0">
                <a:ea typeface="+mn-lt"/>
                <a:cs typeface="+mn-lt"/>
              </a:rPr>
              <a:t> bize sağladığı en temel </a:t>
            </a:r>
            <a:r>
              <a:rPr lang="tr-TR" err="1">
                <a:ea typeface="+mn-lt"/>
                <a:cs typeface="+mn-lt"/>
              </a:rPr>
              <a:t>widget</a:t>
            </a:r>
            <a:r>
              <a:rPr lang="tr-TR" dirty="0">
                <a:ea typeface="+mn-lt"/>
                <a:cs typeface="+mn-lt"/>
              </a:rPr>
              <a:t> grubunu inceleyeceğiz - değer tutanlar. Metin</a:t>
            </a:r>
            <a:endParaRPr lang="tr-TR"/>
          </a:p>
          <a:p>
            <a:pPr marL="0" indent="0">
              <a:buNone/>
            </a:pPr>
            <a:r>
              <a:rPr lang="tr-TR" err="1">
                <a:ea typeface="+mn-lt"/>
                <a:cs typeface="+mn-lt"/>
              </a:rPr>
              <a:t>widget'ı</a:t>
            </a:r>
            <a:r>
              <a:rPr lang="tr-TR" dirty="0">
                <a:ea typeface="+mn-lt"/>
                <a:cs typeface="+mn-lt"/>
              </a:rPr>
              <a:t>, Simge </a:t>
            </a:r>
            <a:r>
              <a:rPr lang="tr-TR" err="1">
                <a:ea typeface="+mn-lt"/>
                <a:cs typeface="+mn-lt"/>
              </a:rPr>
              <a:t>widget'ı</a:t>
            </a:r>
            <a:r>
              <a:rPr lang="tr-TR" dirty="0">
                <a:ea typeface="+mn-lt"/>
                <a:cs typeface="+mn-lt"/>
              </a:rPr>
              <a:t> ve Görsel </a:t>
            </a:r>
            <a:r>
              <a:rPr lang="tr-TR" err="1">
                <a:ea typeface="+mn-lt"/>
                <a:cs typeface="+mn-lt"/>
              </a:rPr>
              <a:t>widget'ı</a:t>
            </a:r>
            <a:r>
              <a:rPr lang="tr-TR" dirty="0">
                <a:ea typeface="+mn-lt"/>
                <a:cs typeface="+mn-lt"/>
              </a:rPr>
              <a:t> hakkında konuşacağız, bunların hepsi tam</a:t>
            </a:r>
            <a:endParaRPr lang="tr-TR"/>
          </a:p>
          <a:p>
            <a:pPr marL="0" indent="0">
              <a:buNone/>
            </a:pPr>
            <a:r>
              <a:rPr lang="tr-TR" dirty="0">
                <a:ea typeface="+mn-lt"/>
                <a:cs typeface="+mn-lt"/>
              </a:rPr>
              <a:t>olarak adlarının ima ettiği şeyi görüntüler. Daha sonra kullanıcıdan girdi almak için</a:t>
            </a:r>
            <a:endParaRPr lang="tr-TR" dirty="0"/>
          </a:p>
          <a:p>
            <a:pPr marL="0" indent="0">
              <a:buNone/>
            </a:pPr>
            <a:r>
              <a:rPr lang="tr-TR" dirty="0">
                <a:ea typeface="+mn-lt"/>
                <a:cs typeface="+mn-lt"/>
              </a:rPr>
              <a:t>tasarlanmış olan girdi </a:t>
            </a:r>
            <a:r>
              <a:rPr lang="tr-TR" err="1">
                <a:ea typeface="+mn-lt"/>
                <a:cs typeface="+mn-lt"/>
              </a:rPr>
              <a:t>widget'larına</a:t>
            </a:r>
            <a:r>
              <a:rPr lang="tr-TR" dirty="0">
                <a:ea typeface="+mn-lt"/>
                <a:cs typeface="+mn-lt"/>
              </a:rPr>
              <a:t> giriş yapmış olacağız.</a:t>
            </a:r>
            <a:endParaRPr lang="tr-TR" dirty="0"/>
          </a:p>
        </p:txBody>
      </p:sp>
    </p:spTree>
    <p:extLst>
      <p:ext uri="{BB962C8B-B14F-4D97-AF65-F5344CB8AC3E}">
        <p14:creationId xmlns:p14="http://schemas.microsoft.com/office/powerpoint/2010/main" val="329755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476A7C-2B8F-3F03-F937-977B7F8F10F2}"/>
              </a:ext>
            </a:extLst>
          </p:cNvPr>
          <p:cNvSpPr>
            <a:spLocks noGrp="1"/>
          </p:cNvSpPr>
          <p:nvPr>
            <p:ph type="title"/>
          </p:nvPr>
        </p:nvSpPr>
        <p:spPr>
          <a:xfrm>
            <a:off x="2231136" y="864906"/>
            <a:ext cx="7729728" cy="952863"/>
          </a:xfrm>
        </p:spPr>
        <p:txBody>
          <a:bodyPr/>
          <a:lstStyle/>
          <a:p>
            <a:r>
              <a:rPr lang="tr-TR" dirty="0">
                <a:ea typeface="+mj-lt"/>
                <a:cs typeface="+mj-lt"/>
              </a:rPr>
              <a:t>Metin </a:t>
            </a:r>
            <a:r>
              <a:rPr lang="tr-TR" dirty="0" err="1">
                <a:ea typeface="+mj-lt"/>
                <a:cs typeface="+mj-lt"/>
              </a:rPr>
              <a:t>Widget'ı</a:t>
            </a:r>
            <a:endParaRPr lang="tr-TR" dirty="0" err="1"/>
          </a:p>
        </p:txBody>
      </p:sp>
      <p:sp>
        <p:nvSpPr>
          <p:cNvPr id="3" name="İçerik Yer Tutucusu 2">
            <a:extLst>
              <a:ext uri="{FF2B5EF4-FFF2-40B4-BE49-F238E27FC236}">
                <a16:creationId xmlns:a16="http://schemas.microsoft.com/office/drawing/2014/main" id="{E77DAA2D-046C-00EC-14E6-C4E65B969D73}"/>
              </a:ext>
            </a:extLst>
          </p:cNvPr>
          <p:cNvSpPr>
            <a:spLocks noGrp="1"/>
          </p:cNvSpPr>
          <p:nvPr>
            <p:ph idx="1"/>
          </p:nvPr>
        </p:nvSpPr>
        <p:spPr>
          <a:xfrm>
            <a:off x="2231136" y="2193544"/>
            <a:ext cx="7729728" cy="4290339"/>
          </a:xfrm>
        </p:spPr>
        <p:txBody>
          <a:bodyPr vert="horz" lIns="91440" tIns="45720" rIns="91440" bIns="45720" rtlCol="0" anchor="t">
            <a:normAutofit fontScale="92500" lnSpcReduction="20000"/>
          </a:bodyPr>
          <a:lstStyle/>
          <a:p>
            <a:pPr>
              <a:buNone/>
            </a:pPr>
            <a:r>
              <a:rPr lang="tr-TR" dirty="0">
                <a:ea typeface="+mn-lt"/>
                <a:cs typeface="+mn-lt"/>
              </a:rPr>
              <a:t>Eğer ekranda bir </a:t>
            </a:r>
            <a:r>
              <a:rPr lang="tr-TR" dirty="0" err="1">
                <a:ea typeface="+mn-lt"/>
                <a:cs typeface="+mn-lt"/>
              </a:rPr>
              <a:t>string</a:t>
            </a:r>
            <a:r>
              <a:rPr lang="tr-TR" dirty="0">
                <a:ea typeface="+mn-lt"/>
                <a:cs typeface="+mn-lt"/>
              </a:rPr>
              <a:t> görüntülemek istiyorsanız, </a:t>
            </a:r>
            <a:r>
              <a:rPr lang="tr-TR" dirty="0" err="1">
                <a:ea typeface="+mn-lt"/>
                <a:cs typeface="+mn-lt"/>
              </a:rPr>
              <a:t>Text</a:t>
            </a:r>
            <a:r>
              <a:rPr lang="tr-TR" dirty="0">
                <a:ea typeface="+mn-lt"/>
                <a:cs typeface="+mn-lt"/>
              </a:rPr>
              <a:t> </a:t>
            </a:r>
            <a:r>
              <a:rPr lang="tr-TR" dirty="0" err="1">
                <a:ea typeface="+mn-lt"/>
                <a:cs typeface="+mn-lt"/>
              </a:rPr>
              <a:t>widget'ı</a:t>
            </a:r>
            <a:r>
              <a:rPr lang="tr-TR" dirty="0">
                <a:ea typeface="+mn-lt"/>
                <a:cs typeface="+mn-lt"/>
              </a:rPr>
              <a:t> tam ihtiyacınız olan şey.</a:t>
            </a:r>
            <a:endParaRPr lang="tr-TR" dirty="0"/>
          </a:p>
          <a:p>
            <a:pPr>
              <a:buNone/>
            </a:pPr>
            <a:r>
              <a:rPr lang="tr-TR" dirty="0">
                <a:ea typeface="+mn-lt"/>
                <a:cs typeface="+mn-lt"/>
              </a:rPr>
              <a:t> </a:t>
            </a:r>
          </a:p>
          <a:p>
            <a:pPr>
              <a:buNone/>
            </a:pPr>
            <a:r>
              <a:rPr lang="tr-TR" dirty="0">
                <a:ea typeface="+mn-lt"/>
                <a:cs typeface="+mn-lt"/>
              </a:rPr>
              <a:t>  </a:t>
            </a:r>
            <a:r>
              <a:rPr lang="tr-TR" dirty="0" err="1">
                <a:ea typeface="+mn-lt"/>
                <a:cs typeface="+mn-lt"/>
              </a:rPr>
              <a:t>Text</a:t>
            </a:r>
            <a:r>
              <a:rPr lang="tr-TR" dirty="0">
                <a:ea typeface="+mn-lt"/>
                <a:cs typeface="+mn-lt"/>
              </a:rPr>
              <a:t>('</a:t>
            </a:r>
            <a:r>
              <a:rPr lang="tr-TR" dirty="0" err="1">
                <a:ea typeface="+mn-lt"/>
                <a:cs typeface="+mn-lt"/>
              </a:rPr>
              <a:t>Hello</a:t>
            </a:r>
            <a:r>
              <a:rPr lang="tr-TR" dirty="0">
                <a:ea typeface="+mn-lt"/>
                <a:cs typeface="+mn-lt"/>
              </a:rPr>
              <a:t> World'),</a:t>
            </a:r>
            <a:endParaRPr lang="tr-TR"/>
          </a:p>
          <a:p>
            <a:pPr>
              <a:buNone/>
            </a:pPr>
            <a:endParaRPr lang="tr-TR" dirty="0">
              <a:ea typeface="+mn-lt"/>
              <a:cs typeface="+mn-lt"/>
            </a:endParaRPr>
          </a:p>
          <a:p>
            <a:pPr>
              <a:buNone/>
            </a:pPr>
            <a:r>
              <a:rPr lang="tr-TR" dirty="0">
                <a:ea typeface="+mn-lt"/>
                <a:cs typeface="+mn-lt"/>
              </a:rPr>
              <a:t>İpucu: Metniniz bir değişmez ise, önüne </a:t>
            </a:r>
            <a:r>
              <a:rPr lang="tr-TR" dirty="0" err="1">
                <a:ea typeface="+mn-lt"/>
                <a:cs typeface="+mn-lt"/>
              </a:rPr>
              <a:t>const</a:t>
            </a:r>
            <a:r>
              <a:rPr lang="tr-TR" dirty="0">
                <a:ea typeface="+mn-lt"/>
                <a:cs typeface="+mn-lt"/>
              </a:rPr>
              <a:t> kelimesini koyun ve </a:t>
            </a:r>
            <a:r>
              <a:rPr lang="tr-TR" dirty="0" err="1">
                <a:ea typeface="+mn-lt"/>
                <a:cs typeface="+mn-lt"/>
              </a:rPr>
              <a:t>widget</a:t>
            </a:r>
            <a:r>
              <a:rPr lang="tr-TR" dirty="0">
                <a:ea typeface="+mn-lt"/>
                <a:cs typeface="+mn-lt"/>
              </a:rPr>
              <a:t> çalışma zamanı</a:t>
            </a:r>
            <a:endParaRPr lang="tr-TR" dirty="0"/>
          </a:p>
          <a:p>
            <a:pPr>
              <a:buNone/>
            </a:pPr>
            <a:r>
              <a:rPr lang="tr-TR" dirty="0">
                <a:ea typeface="+mn-lt"/>
                <a:cs typeface="+mn-lt"/>
              </a:rPr>
              <a:t>yerine derleme zamanında oluşturulacaktır. </a:t>
            </a:r>
            <a:r>
              <a:rPr lang="tr-TR" dirty="0" err="1">
                <a:ea typeface="+mn-lt"/>
                <a:cs typeface="+mn-lt"/>
              </a:rPr>
              <a:t>Apk</a:t>
            </a:r>
            <a:r>
              <a:rPr lang="tr-TR" dirty="0">
                <a:ea typeface="+mn-lt"/>
                <a:cs typeface="+mn-lt"/>
              </a:rPr>
              <a:t>/</a:t>
            </a:r>
            <a:r>
              <a:rPr lang="tr-TR" dirty="0" err="1">
                <a:ea typeface="+mn-lt"/>
                <a:cs typeface="+mn-lt"/>
              </a:rPr>
              <a:t>ipa</a:t>
            </a:r>
            <a:r>
              <a:rPr lang="tr-TR" dirty="0">
                <a:ea typeface="+mn-lt"/>
                <a:cs typeface="+mn-lt"/>
              </a:rPr>
              <a:t> dosyanız biraz daha büyük olacaktır</a:t>
            </a:r>
            <a:endParaRPr lang="tr-TR" dirty="0"/>
          </a:p>
          <a:p>
            <a:pPr>
              <a:buNone/>
            </a:pPr>
            <a:r>
              <a:rPr lang="tr-TR" dirty="0">
                <a:ea typeface="+mn-lt"/>
                <a:cs typeface="+mn-lt"/>
              </a:rPr>
              <a:t>ancak cihazda daha hızlı çalışacaktır. Buna değer.</a:t>
            </a:r>
            <a:endParaRPr lang="tr-TR" dirty="0"/>
          </a:p>
          <a:p>
            <a:pPr>
              <a:buNone/>
            </a:pPr>
            <a:r>
              <a:rPr lang="tr-TR" dirty="0">
                <a:ea typeface="+mn-lt"/>
                <a:cs typeface="+mn-lt"/>
              </a:rPr>
              <a:t>Metnin boyutu, yazı tipi, ağırlığı, rengi ve daha fazlası üzerinde değişiklikler</a:t>
            </a:r>
            <a:endParaRPr lang="tr-TR" dirty="0"/>
          </a:p>
          <a:p>
            <a:pPr>
              <a:buNone/>
            </a:pPr>
            <a:r>
              <a:rPr lang="tr-TR" dirty="0">
                <a:ea typeface="+mn-lt"/>
                <a:cs typeface="+mn-lt"/>
              </a:rPr>
              <a:t>yapabilirsiniz. Ancak bu konuyu Bölüm 8, “Pencere Öğelerinizi Stilize Etme” kısmında ele</a:t>
            </a:r>
            <a:endParaRPr lang="tr-TR" dirty="0"/>
          </a:p>
          <a:p>
            <a:pPr marL="0" indent="0">
              <a:buNone/>
            </a:pPr>
            <a:r>
              <a:rPr lang="tr-TR" dirty="0">
                <a:ea typeface="+mn-lt"/>
                <a:cs typeface="+mn-lt"/>
              </a:rPr>
              <a:t>alacağız.</a:t>
            </a:r>
            <a:endParaRPr lang="tr-TR" dirty="0"/>
          </a:p>
        </p:txBody>
      </p:sp>
    </p:spTree>
    <p:extLst>
      <p:ext uri="{BB962C8B-B14F-4D97-AF65-F5344CB8AC3E}">
        <p14:creationId xmlns:p14="http://schemas.microsoft.com/office/powerpoint/2010/main" val="152258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C32A07-57E7-0D5A-523C-36DD64090C3E}"/>
              </a:ext>
            </a:extLst>
          </p:cNvPr>
          <p:cNvSpPr>
            <a:spLocks noGrp="1"/>
          </p:cNvSpPr>
          <p:nvPr>
            <p:ph type="title"/>
          </p:nvPr>
        </p:nvSpPr>
        <p:spPr>
          <a:xfrm>
            <a:off x="2231136" y="610906"/>
            <a:ext cx="7729728" cy="1188720"/>
          </a:xfrm>
        </p:spPr>
        <p:txBody>
          <a:bodyPr/>
          <a:lstStyle/>
          <a:p>
            <a:r>
              <a:rPr lang="tr-TR" dirty="0">
                <a:ea typeface="+mj-lt"/>
                <a:cs typeface="+mj-lt"/>
              </a:rPr>
              <a:t>Simge </a:t>
            </a:r>
            <a:r>
              <a:rPr lang="tr-TR" dirty="0" err="1">
                <a:ea typeface="+mj-lt"/>
                <a:cs typeface="+mj-lt"/>
              </a:rPr>
              <a:t>Widget'ı</a:t>
            </a:r>
            <a:endParaRPr lang="tr-TR" dirty="0" err="1"/>
          </a:p>
        </p:txBody>
      </p:sp>
      <p:sp>
        <p:nvSpPr>
          <p:cNvPr id="3" name="İçerik Yer Tutucusu 2">
            <a:extLst>
              <a:ext uri="{FF2B5EF4-FFF2-40B4-BE49-F238E27FC236}">
                <a16:creationId xmlns:a16="http://schemas.microsoft.com/office/drawing/2014/main" id="{521C84DB-029B-6635-7CD1-C2B739F5F8C6}"/>
              </a:ext>
            </a:extLst>
          </p:cNvPr>
          <p:cNvSpPr>
            <a:spLocks noGrp="1"/>
          </p:cNvSpPr>
          <p:nvPr>
            <p:ph idx="1"/>
          </p:nvPr>
        </p:nvSpPr>
        <p:spPr>
          <a:xfrm>
            <a:off x="2231136" y="2102830"/>
            <a:ext cx="7729728" cy="4353840"/>
          </a:xfrm>
        </p:spPr>
        <p:txBody>
          <a:bodyPr vert="horz" lIns="91440" tIns="45720" rIns="91440" bIns="45720" rtlCol="0" anchor="t">
            <a:normAutofit/>
          </a:bodyPr>
          <a:lstStyle/>
          <a:p>
            <a:pPr marL="0" indent="0">
              <a:buNone/>
            </a:pPr>
            <a:r>
              <a:rPr lang="tr-TR" dirty="0" err="1">
                <a:ea typeface="+mn-lt"/>
                <a:cs typeface="+mn-lt"/>
              </a:rPr>
              <a:t>Flutter</a:t>
            </a:r>
            <a:r>
              <a:rPr lang="tr-TR" dirty="0">
                <a:ea typeface="+mn-lt"/>
                <a:cs typeface="+mn-lt"/>
              </a:rPr>
              <a:t>, kameralardan insanlara, kartlara, araçlara, oklara, pillere ve Android/iOS cihazlarına kadar zengin bir yerleşik simge setiyle birlikte gelir (Şekil 4-1). Tam listeyi burada bulabilirsiniz: https://api.flutter.dev/flutter/material/Icons-class.html.</a:t>
            </a:r>
            <a:endParaRPr lang="tr-TR" dirty="0"/>
          </a:p>
        </p:txBody>
      </p:sp>
      <p:pic>
        <p:nvPicPr>
          <p:cNvPr id="4" name="Resim 3" descr="grafik, ekran görüntüsü, renklilik, yazı tipi içeren bir resim&#10;&#10;Yapay zeka tarafından oluşturulan içerik yanlış olabilir.">
            <a:extLst>
              <a:ext uri="{FF2B5EF4-FFF2-40B4-BE49-F238E27FC236}">
                <a16:creationId xmlns:a16="http://schemas.microsoft.com/office/drawing/2014/main" id="{36786706-8E06-0F7C-7E42-8456552AD6DD}"/>
              </a:ext>
            </a:extLst>
          </p:cNvPr>
          <p:cNvPicPr>
            <a:picLocks noChangeAspect="1"/>
          </p:cNvPicPr>
          <p:nvPr/>
        </p:nvPicPr>
        <p:blipFill>
          <a:blip r:embed="rId2"/>
          <a:stretch>
            <a:fillRect/>
          </a:stretch>
        </p:blipFill>
        <p:spPr>
          <a:xfrm>
            <a:off x="4700134" y="3163207"/>
            <a:ext cx="2401661" cy="2844801"/>
          </a:xfrm>
          <a:prstGeom prst="rect">
            <a:avLst/>
          </a:prstGeom>
        </p:spPr>
      </p:pic>
    </p:spTree>
    <p:extLst>
      <p:ext uri="{BB962C8B-B14F-4D97-AF65-F5344CB8AC3E}">
        <p14:creationId xmlns:p14="http://schemas.microsoft.com/office/powerpoint/2010/main" val="19031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FB8B862-8960-2BBB-EC6A-FA5A48410C19}"/>
              </a:ext>
            </a:extLst>
          </p:cNvPr>
          <p:cNvSpPr>
            <a:spLocks noGrp="1"/>
          </p:cNvSpPr>
          <p:nvPr>
            <p:ph idx="1"/>
          </p:nvPr>
        </p:nvSpPr>
        <p:spPr>
          <a:xfrm>
            <a:off x="2231136" y="687687"/>
            <a:ext cx="7729728" cy="5859697"/>
          </a:xfrm>
        </p:spPr>
        <p:txBody>
          <a:bodyPr vert="horz" lIns="91440" tIns="45720" rIns="91440" bIns="45720" rtlCol="0" anchor="t">
            <a:normAutofit/>
          </a:bodyPr>
          <a:lstStyle/>
          <a:p>
            <a:pPr marL="0" indent="0">
              <a:buNone/>
            </a:pPr>
            <a:r>
              <a:rPr lang="tr-TR" dirty="0">
                <a:ea typeface="+mn-lt"/>
                <a:cs typeface="+mn-lt"/>
              </a:rPr>
              <a:t>Bir simge yerleştirmek için Simge </a:t>
            </a:r>
            <a:r>
              <a:rPr lang="tr-TR" err="1">
                <a:ea typeface="+mn-lt"/>
                <a:cs typeface="+mn-lt"/>
              </a:rPr>
              <a:t>widget'ını</a:t>
            </a:r>
            <a:r>
              <a:rPr lang="tr-TR" dirty="0">
                <a:ea typeface="+mn-lt"/>
                <a:cs typeface="+mn-lt"/>
              </a:rPr>
              <a:t> kullanırsınız. Herhangi bir sürpriz bulunmamakta. Kullanacağımız simgenin hangisi olduğunu belirtmek için </a:t>
            </a:r>
            <a:r>
              <a:rPr lang="tr-TR" err="1">
                <a:ea typeface="+mn-lt"/>
                <a:cs typeface="+mn-lt"/>
              </a:rPr>
              <a:t>Icons</a:t>
            </a:r>
            <a:r>
              <a:rPr lang="tr-TR" dirty="0">
                <a:ea typeface="+mn-lt"/>
                <a:cs typeface="+mn-lt"/>
              </a:rPr>
              <a:t> sınıfını kullanırsınız. Bu sınıfın </a:t>
            </a:r>
            <a:r>
              <a:rPr lang="tr-TR" err="1">
                <a:ea typeface="+mn-lt"/>
                <a:cs typeface="+mn-lt"/>
              </a:rPr>
              <a:t>Icons.phone_android</a:t>
            </a:r>
            <a:r>
              <a:rPr lang="tr-TR" dirty="0">
                <a:ea typeface="+mn-lt"/>
                <a:cs typeface="+mn-lt"/>
              </a:rPr>
              <a:t> ve </a:t>
            </a:r>
            <a:r>
              <a:rPr lang="tr-TR" err="1">
                <a:ea typeface="+mn-lt"/>
                <a:cs typeface="+mn-lt"/>
              </a:rPr>
              <a:t>Icons.phone_iphone</a:t>
            </a:r>
            <a:r>
              <a:rPr lang="tr-TR" dirty="0">
                <a:ea typeface="+mn-lt"/>
                <a:cs typeface="+mn-lt"/>
              </a:rPr>
              <a:t> ve </a:t>
            </a:r>
            <a:r>
              <a:rPr lang="tr-TR" err="1">
                <a:ea typeface="+mn-lt"/>
                <a:cs typeface="+mn-lt"/>
              </a:rPr>
              <a:t>Icons.cake</a:t>
            </a:r>
            <a:r>
              <a:rPr lang="tr-TR" dirty="0">
                <a:ea typeface="+mn-lt"/>
                <a:cs typeface="+mn-lt"/>
              </a:rPr>
              <a:t> gibi yüzlerce statik değeri vardır. Her biri, daha önce resmedilenler gibi farklı bir simgeye işaret eder. Uygulamanıza büyük kırmızı bir doğum günü pastasını (Şekil 4-2) şu şekilde yerleştirebilirsiniz:</a:t>
            </a:r>
          </a:p>
          <a:p>
            <a:pPr>
              <a:buNone/>
            </a:pPr>
            <a:r>
              <a:rPr lang="tr-TR" dirty="0">
                <a:ea typeface="+mn-lt"/>
                <a:cs typeface="+mn-lt"/>
              </a:rPr>
              <a:t>     </a:t>
            </a:r>
            <a:endParaRPr lang="tr-TR">
              <a:ea typeface="+mn-lt"/>
              <a:cs typeface="+mn-lt"/>
            </a:endParaRPr>
          </a:p>
          <a:p>
            <a:pPr>
              <a:buNone/>
            </a:pPr>
            <a:r>
              <a:rPr lang="tr-TR" dirty="0">
                <a:ea typeface="+mn-lt"/>
                <a:cs typeface="+mn-lt"/>
              </a:rPr>
              <a:t>     </a:t>
            </a:r>
            <a:r>
              <a:rPr lang="tr-TR" dirty="0" err="1">
                <a:ea typeface="+mn-lt"/>
                <a:cs typeface="+mn-lt"/>
              </a:rPr>
              <a:t>Icon</a:t>
            </a:r>
            <a:r>
              <a:rPr lang="tr-TR" dirty="0">
                <a:ea typeface="+mn-lt"/>
                <a:cs typeface="+mn-lt"/>
              </a:rPr>
              <a:t>(</a:t>
            </a:r>
            <a:endParaRPr lang="tr-TR" dirty="0"/>
          </a:p>
          <a:p>
            <a:pPr>
              <a:buNone/>
            </a:pPr>
            <a:r>
              <a:rPr lang="tr-TR" dirty="0">
                <a:ea typeface="+mn-lt"/>
                <a:cs typeface="+mn-lt"/>
              </a:rPr>
              <a:t>     </a:t>
            </a:r>
            <a:r>
              <a:rPr lang="tr-TR" err="1">
                <a:ea typeface="+mn-lt"/>
                <a:cs typeface="+mn-lt"/>
              </a:rPr>
              <a:t>Icons.cake</a:t>
            </a:r>
            <a:r>
              <a:rPr lang="tr-TR" dirty="0">
                <a:ea typeface="+mn-lt"/>
                <a:cs typeface="+mn-lt"/>
              </a:rPr>
              <a:t>,</a:t>
            </a:r>
            <a:endParaRPr lang="tr-TR"/>
          </a:p>
          <a:p>
            <a:pPr>
              <a:buNone/>
            </a:pPr>
            <a:r>
              <a:rPr lang="tr-TR" dirty="0">
                <a:ea typeface="+mn-lt"/>
                <a:cs typeface="+mn-lt"/>
              </a:rPr>
              <a:t>     </a:t>
            </a:r>
            <a:r>
              <a:rPr lang="tr-TR" err="1">
                <a:ea typeface="+mn-lt"/>
                <a:cs typeface="+mn-lt"/>
              </a:rPr>
              <a:t>color</a:t>
            </a:r>
            <a:r>
              <a:rPr lang="tr-TR" dirty="0">
                <a:ea typeface="+mn-lt"/>
                <a:cs typeface="+mn-lt"/>
              </a:rPr>
              <a:t>: </a:t>
            </a:r>
            <a:r>
              <a:rPr lang="tr-TR" err="1">
                <a:ea typeface="+mn-lt"/>
                <a:cs typeface="+mn-lt"/>
              </a:rPr>
              <a:t>Colors.red</a:t>
            </a:r>
            <a:r>
              <a:rPr lang="tr-TR" dirty="0">
                <a:ea typeface="+mn-lt"/>
                <a:cs typeface="+mn-lt"/>
              </a:rPr>
              <a:t>,</a:t>
            </a:r>
            <a:endParaRPr lang="tr-TR"/>
          </a:p>
          <a:p>
            <a:pPr>
              <a:buNone/>
            </a:pPr>
            <a:r>
              <a:rPr lang="tr-TR" dirty="0">
                <a:ea typeface="+mn-lt"/>
                <a:cs typeface="+mn-lt"/>
              </a:rPr>
              <a:t>     size: 200.0,</a:t>
            </a:r>
            <a:endParaRPr lang="tr-TR" dirty="0"/>
          </a:p>
          <a:p>
            <a:pPr marL="0" indent="0">
              <a:buNone/>
            </a:pPr>
            <a:r>
              <a:rPr lang="tr-TR" dirty="0">
                <a:ea typeface="+mn-lt"/>
                <a:cs typeface="+mn-lt"/>
              </a:rPr>
              <a:t>     )</a:t>
            </a:r>
            <a:endParaRPr lang="tr-TR" dirty="0"/>
          </a:p>
        </p:txBody>
      </p:sp>
      <p:pic>
        <p:nvPicPr>
          <p:cNvPr id="4" name="Resim 3" descr="simge, sembol, kırpıntı çizim, portakal, turuncu, tasarım içeren bir resim&#10;&#10;Yapay zeka tarafından oluşturulan içerik yanlış olabilir.">
            <a:extLst>
              <a:ext uri="{FF2B5EF4-FFF2-40B4-BE49-F238E27FC236}">
                <a16:creationId xmlns:a16="http://schemas.microsoft.com/office/drawing/2014/main" id="{2D5BDF5A-348F-7410-0387-CD758EE3C4A3}"/>
              </a:ext>
            </a:extLst>
          </p:cNvPr>
          <p:cNvPicPr>
            <a:picLocks noChangeAspect="1"/>
          </p:cNvPicPr>
          <p:nvPr/>
        </p:nvPicPr>
        <p:blipFill>
          <a:blip r:embed="rId2"/>
          <a:stretch>
            <a:fillRect/>
          </a:stretch>
        </p:blipFill>
        <p:spPr>
          <a:xfrm>
            <a:off x="5612493" y="2650671"/>
            <a:ext cx="2953658" cy="2799443"/>
          </a:xfrm>
          <a:prstGeom prst="rect">
            <a:avLst/>
          </a:prstGeom>
        </p:spPr>
      </p:pic>
    </p:spTree>
    <p:extLst>
      <p:ext uri="{BB962C8B-B14F-4D97-AF65-F5344CB8AC3E}">
        <p14:creationId xmlns:p14="http://schemas.microsoft.com/office/powerpoint/2010/main" val="59809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CB18A-ABCA-7724-A289-390538887645}"/>
              </a:ext>
            </a:extLst>
          </p:cNvPr>
          <p:cNvSpPr>
            <a:spLocks noGrp="1"/>
          </p:cNvSpPr>
          <p:nvPr>
            <p:ph type="title"/>
          </p:nvPr>
        </p:nvSpPr>
        <p:spPr>
          <a:xfrm>
            <a:off x="2231136" y="656263"/>
            <a:ext cx="7729728" cy="1188720"/>
          </a:xfrm>
        </p:spPr>
        <p:txBody>
          <a:bodyPr/>
          <a:lstStyle/>
          <a:p>
            <a:r>
              <a:rPr lang="tr-TR" dirty="0">
                <a:ea typeface="+mj-lt"/>
                <a:cs typeface="+mj-lt"/>
              </a:rPr>
              <a:t>Görsel </a:t>
            </a:r>
            <a:r>
              <a:rPr lang="tr-TR" dirty="0" err="1">
                <a:ea typeface="+mj-lt"/>
                <a:cs typeface="+mj-lt"/>
              </a:rPr>
              <a:t>Widget'ı</a:t>
            </a:r>
            <a:endParaRPr lang="tr-TR" dirty="0" err="1"/>
          </a:p>
        </p:txBody>
      </p:sp>
      <p:sp>
        <p:nvSpPr>
          <p:cNvPr id="3" name="İçerik Yer Tutucusu 2">
            <a:extLst>
              <a:ext uri="{FF2B5EF4-FFF2-40B4-BE49-F238E27FC236}">
                <a16:creationId xmlns:a16="http://schemas.microsoft.com/office/drawing/2014/main" id="{2A66E350-88F8-5ED7-E98B-7737EB0E4DB6}"/>
              </a:ext>
            </a:extLst>
          </p:cNvPr>
          <p:cNvSpPr>
            <a:spLocks noGrp="1"/>
          </p:cNvSpPr>
          <p:nvPr>
            <p:ph idx="1"/>
          </p:nvPr>
        </p:nvSpPr>
        <p:spPr>
          <a:xfrm>
            <a:off x="2231136" y="2266116"/>
            <a:ext cx="7983727" cy="4172410"/>
          </a:xfrm>
        </p:spPr>
        <p:txBody>
          <a:bodyPr vert="horz" lIns="91440" tIns="45720" rIns="91440" bIns="45720" rtlCol="0" anchor="t">
            <a:normAutofit/>
          </a:bodyPr>
          <a:lstStyle/>
          <a:p>
            <a:pPr marL="0" indent="0">
              <a:buNone/>
            </a:pPr>
            <a:r>
              <a:rPr lang="tr-TR" dirty="0" err="1">
                <a:ea typeface="+mn-lt"/>
                <a:cs typeface="+mn-lt"/>
              </a:rPr>
              <a:t>Flutter'da</a:t>
            </a:r>
            <a:r>
              <a:rPr lang="tr-TR" dirty="0">
                <a:ea typeface="+mn-lt"/>
                <a:cs typeface="+mn-lt"/>
              </a:rPr>
              <a:t> görüntüleri görüntülemek Metin veya Simgelerden biraz daha karmaşıktır.</a:t>
            </a:r>
            <a:endParaRPr lang="tr-TR" dirty="0"/>
          </a:p>
          <a:p>
            <a:pPr marL="0" indent="0">
              <a:buNone/>
            </a:pPr>
            <a:r>
              <a:rPr lang="tr-TR" dirty="0">
                <a:ea typeface="+mn-lt"/>
                <a:cs typeface="+mn-lt"/>
              </a:rPr>
              <a:t>Birkaç yöntemi içerir:</a:t>
            </a:r>
            <a:endParaRPr lang="tr-TR" dirty="0"/>
          </a:p>
          <a:p>
            <a:pPr marL="0" indent="0">
              <a:buNone/>
            </a:pPr>
            <a:r>
              <a:rPr lang="tr-TR" dirty="0">
                <a:ea typeface="+mn-lt"/>
                <a:cs typeface="+mn-lt"/>
              </a:rPr>
              <a:t>1. Görüntü Kaynağını Alma : Bu, uygulamanın içine gömülü veya internetten canlı olarak alınmış bir görüntü olabilir. Görüntü, logo veya süslemeler gibi uygulamanızın ömrü boyunca hiç değişmeyecekse gömülü bir görüntü olmalıdır.</a:t>
            </a:r>
            <a:endParaRPr lang="tr-TR" dirty="0"/>
          </a:p>
          <a:p>
            <a:pPr marL="0" indent="0">
              <a:buNone/>
            </a:pPr>
            <a:r>
              <a:rPr lang="tr-TR" dirty="0">
                <a:ea typeface="+mn-lt"/>
                <a:cs typeface="+mn-lt"/>
              </a:rPr>
              <a:t>2. Boyutlandırma : Doğru boyut ve şekle göre yukarı veya aşağı ölçeklendirme.</a:t>
            </a:r>
            <a:endParaRPr lang="tr-TR" dirty="0"/>
          </a:p>
        </p:txBody>
      </p:sp>
    </p:spTree>
    <p:extLst>
      <p:ext uri="{BB962C8B-B14F-4D97-AF65-F5344CB8AC3E}">
        <p14:creationId xmlns:p14="http://schemas.microsoft.com/office/powerpoint/2010/main" val="263695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3D96753-8F43-5F38-6BD8-DBA83DADC343}"/>
              </a:ext>
            </a:extLst>
          </p:cNvPr>
          <p:cNvSpPr>
            <a:spLocks noGrp="1"/>
          </p:cNvSpPr>
          <p:nvPr>
            <p:ph idx="1"/>
          </p:nvPr>
        </p:nvSpPr>
        <p:spPr>
          <a:xfrm>
            <a:off x="2231136" y="660473"/>
            <a:ext cx="7983727" cy="5687339"/>
          </a:xfrm>
        </p:spPr>
        <p:txBody>
          <a:bodyPr vert="horz" lIns="91440" tIns="45720" rIns="91440" bIns="45720" rtlCol="0" anchor="t">
            <a:normAutofit fontScale="92500"/>
          </a:bodyPr>
          <a:lstStyle/>
          <a:p>
            <a:pPr marL="0" indent="0">
              <a:buNone/>
            </a:pPr>
            <a:r>
              <a:rPr lang="tr-TR" sz="2400" dirty="0">
                <a:ea typeface="+mn-lt"/>
                <a:cs typeface="+mn-lt"/>
              </a:rPr>
              <a:t>Gömülü Görseller</a:t>
            </a:r>
          </a:p>
          <a:p>
            <a:pPr marL="0" indent="0">
              <a:buNone/>
            </a:pPr>
            <a:r>
              <a:rPr lang="tr-TR" sz="2400" dirty="0">
                <a:ea typeface="+mn-lt"/>
                <a:cs typeface="+mn-lt"/>
              </a:rPr>
              <a:t>Gömülü resimler çok daha hızlıdır ancak uygulamanızın yükleme boyutunu artıracaktır. Resmi yerleştirmek için, resim dosyasını proje klasörünüze, muhtemelen işleri düzenli tutmak için </a:t>
            </a:r>
            <a:r>
              <a:rPr lang="tr-TR" sz="2400" dirty="0" err="1">
                <a:ea typeface="+mn-lt"/>
                <a:cs typeface="+mn-lt"/>
              </a:rPr>
              <a:t>images</a:t>
            </a:r>
            <a:r>
              <a:rPr lang="tr-TR" sz="2400" dirty="0">
                <a:ea typeface="+mn-lt"/>
                <a:cs typeface="+mn-lt"/>
              </a:rPr>
              <a:t> adlı bir alt klasöre koyun. </a:t>
            </a:r>
            <a:r>
              <a:rPr lang="tr-TR" sz="2400" dirty="0" err="1">
                <a:ea typeface="+mn-lt"/>
                <a:cs typeface="+mn-lt"/>
              </a:rPr>
              <a:t>assets</a:t>
            </a:r>
            <a:r>
              <a:rPr lang="tr-TR" sz="2400" dirty="0">
                <a:ea typeface="+mn-lt"/>
                <a:cs typeface="+mn-lt"/>
              </a:rPr>
              <a:t>/ </a:t>
            </a:r>
            <a:r>
              <a:rPr lang="tr-TR" sz="2400" dirty="0" err="1">
                <a:ea typeface="+mn-lt"/>
                <a:cs typeface="+mn-lt"/>
              </a:rPr>
              <a:t>images</a:t>
            </a:r>
            <a:r>
              <a:rPr lang="tr-TR" sz="2400" dirty="0">
                <a:ea typeface="+mn-lt"/>
                <a:cs typeface="+mn-lt"/>
              </a:rPr>
              <a:t> gibi bir şey işinizi görecektir.</a:t>
            </a:r>
            <a:endParaRPr lang="tr-TR" dirty="0"/>
          </a:p>
          <a:p>
            <a:pPr marL="0" indent="0">
              <a:buNone/>
            </a:pPr>
            <a:r>
              <a:rPr lang="tr-TR" sz="2400" dirty="0">
                <a:ea typeface="+mn-lt"/>
                <a:cs typeface="+mn-lt"/>
              </a:rPr>
              <a:t>Ardından </a:t>
            </a:r>
            <a:r>
              <a:rPr lang="tr-TR" sz="2400" dirty="0" err="1">
                <a:ea typeface="+mn-lt"/>
                <a:cs typeface="+mn-lt"/>
              </a:rPr>
              <a:t>pubspec.yaml</a:t>
            </a:r>
            <a:r>
              <a:rPr lang="tr-TR" sz="2400" dirty="0">
                <a:ea typeface="+mn-lt"/>
                <a:cs typeface="+mn-lt"/>
              </a:rPr>
              <a:t> dosyasını düzenleyin. Bunu ekleyin:</a:t>
            </a:r>
            <a:endParaRPr lang="tr-TR" dirty="0"/>
          </a:p>
          <a:p>
            <a:pPr marL="0" indent="0">
              <a:buNone/>
            </a:pPr>
            <a:r>
              <a:rPr lang="tr-TR" sz="2400" dirty="0" err="1">
                <a:ea typeface="+mn-lt"/>
                <a:cs typeface="+mn-lt"/>
              </a:rPr>
              <a:t>flutter</a:t>
            </a:r>
            <a:r>
              <a:rPr lang="tr-TR" sz="2400" dirty="0">
                <a:ea typeface="+mn-lt"/>
                <a:cs typeface="+mn-lt"/>
              </a:rPr>
              <a:t>: </a:t>
            </a:r>
            <a:endParaRPr lang="tr-TR" dirty="0">
              <a:ea typeface="+mn-lt"/>
              <a:cs typeface="+mn-lt"/>
            </a:endParaRPr>
          </a:p>
          <a:p>
            <a:pPr marL="0" indent="0">
              <a:buNone/>
            </a:pPr>
            <a:r>
              <a:rPr lang="tr-TR" sz="2400" dirty="0">
                <a:ea typeface="+mn-lt"/>
                <a:cs typeface="+mn-lt"/>
              </a:rPr>
              <a:t>          </a:t>
            </a:r>
            <a:r>
              <a:rPr lang="tr-TR" sz="2400" dirty="0" err="1">
                <a:ea typeface="+mn-lt"/>
                <a:cs typeface="+mn-lt"/>
              </a:rPr>
              <a:t>assets</a:t>
            </a:r>
            <a:r>
              <a:rPr lang="tr-TR" sz="2400" dirty="0">
                <a:ea typeface="+mn-lt"/>
                <a:cs typeface="+mn-lt"/>
              </a:rPr>
              <a:t>:</a:t>
            </a:r>
            <a:endParaRPr lang="tr-TR" dirty="0"/>
          </a:p>
          <a:p>
            <a:pPr marL="0" indent="0">
              <a:buNone/>
            </a:pPr>
            <a:r>
              <a:rPr lang="tr-TR" sz="2400" dirty="0">
                <a:ea typeface="+mn-lt"/>
                <a:cs typeface="+mn-lt"/>
              </a:rPr>
              <a:t>                     - </a:t>
            </a:r>
            <a:r>
              <a:rPr lang="tr-TR" sz="2400" dirty="0" err="1">
                <a:ea typeface="+mn-lt"/>
                <a:cs typeface="+mn-lt"/>
              </a:rPr>
              <a:t>assets</a:t>
            </a:r>
            <a:r>
              <a:rPr lang="tr-TR" sz="2400" dirty="0">
                <a:ea typeface="+mn-lt"/>
                <a:cs typeface="+mn-lt"/>
              </a:rPr>
              <a:t>/</a:t>
            </a:r>
            <a:r>
              <a:rPr lang="tr-TR" sz="2400" dirty="0" err="1">
                <a:ea typeface="+mn-lt"/>
                <a:cs typeface="+mn-lt"/>
              </a:rPr>
              <a:t>images</a:t>
            </a:r>
            <a:r>
              <a:rPr lang="tr-TR" sz="2400" dirty="0">
                <a:ea typeface="+mn-lt"/>
                <a:cs typeface="+mn-lt"/>
              </a:rPr>
              <a:t>/photo1.png</a:t>
            </a:r>
            <a:endParaRPr lang="tr-TR" dirty="0"/>
          </a:p>
          <a:p>
            <a:pPr marL="0" indent="0">
              <a:buNone/>
            </a:pPr>
            <a:r>
              <a:rPr lang="tr-TR" sz="2400" dirty="0">
                <a:ea typeface="+mn-lt"/>
                <a:cs typeface="+mn-lt"/>
              </a:rPr>
              <a:t>                     - </a:t>
            </a:r>
            <a:r>
              <a:rPr lang="tr-TR" sz="2400" dirty="0" err="1">
                <a:ea typeface="+mn-lt"/>
                <a:cs typeface="+mn-lt"/>
              </a:rPr>
              <a:t>assets</a:t>
            </a:r>
            <a:r>
              <a:rPr lang="tr-TR" sz="2400" dirty="0">
                <a:ea typeface="+mn-lt"/>
                <a:cs typeface="+mn-lt"/>
              </a:rPr>
              <a:t>/</a:t>
            </a:r>
            <a:r>
              <a:rPr lang="tr-TR" sz="2400" dirty="0" err="1">
                <a:ea typeface="+mn-lt"/>
                <a:cs typeface="+mn-lt"/>
              </a:rPr>
              <a:t>images</a:t>
            </a:r>
            <a:r>
              <a:rPr lang="tr-TR" sz="2400" dirty="0">
                <a:ea typeface="+mn-lt"/>
                <a:cs typeface="+mn-lt"/>
              </a:rPr>
              <a:t>/photo2.jpg</a:t>
            </a:r>
            <a:endParaRPr lang="tr-TR" dirty="0"/>
          </a:p>
          <a:p>
            <a:pPr marL="0" indent="0">
              <a:buNone/>
            </a:pPr>
            <a:r>
              <a:rPr lang="tr-TR" sz="2400" dirty="0">
                <a:ea typeface="+mn-lt"/>
                <a:cs typeface="+mn-lt"/>
              </a:rPr>
              <a:t>Dosyayı kaydedin ve projenizin dosyayı işlemesini sağlamak için komut satırından</a:t>
            </a:r>
            <a:endParaRPr lang="tr-TR" dirty="0"/>
          </a:p>
          <a:p>
            <a:pPr marL="0" indent="0">
              <a:buNone/>
            </a:pPr>
            <a:r>
              <a:rPr lang="tr-TR" sz="2400" dirty="0">
                <a:ea typeface="+mn-lt"/>
                <a:cs typeface="+mn-lt"/>
              </a:rPr>
              <a:t>“</a:t>
            </a:r>
            <a:r>
              <a:rPr lang="tr-TR" sz="2400" dirty="0" err="1">
                <a:ea typeface="+mn-lt"/>
                <a:cs typeface="+mn-lt"/>
              </a:rPr>
              <a:t>flutter</a:t>
            </a:r>
            <a:r>
              <a:rPr lang="tr-TR" sz="2400" dirty="0">
                <a:ea typeface="+mn-lt"/>
                <a:cs typeface="+mn-lt"/>
              </a:rPr>
              <a:t> </a:t>
            </a:r>
            <a:r>
              <a:rPr lang="tr-TR" sz="2400" dirty="0" err="1">
                <a:ea typeface="+mn-lt"/>
                <a:cs typeface="+mn-lt"/>
              </a:rPr>
              <a:t>pub</a:t>
            </a:r>
            <a:r>
              <a:rPr lang="tr-TR" sz="2400" dirty="0">
                <a:ea typeface="+mn-lt"/>
                <a:cs typeface="+mn-lt"/>
              </a:rPr>
              <a:t> </a:t>
            </a:r>
            <a:r>
              <a:rPr lang="tr-TR" sz="2400" dirty="0" err="1">
                <a:ea typeface="+mn-lt"/>
                <a:cs typeface="+mn-lt"/>
              </a:rPr>
              <a:t>get</a:t>
            </a:r>
            <a:r>
              <a:rPr lang="tr-TR" sz="2400" dirty="0">
                <a:ea typeface="+mn-lt"/>
                <a:cs typeface="+mn-lt"/>
              </a:rPr>
              <a:t>” komutunu çalıştırın.</a:t>
            </a:r>
            <a:endParaRPr lang="tr-TR" dirty="0"/>
          </a:p>
        </p:txBody>
      </p:sp>
    </p:spTree>
    <p:extLst>
      <p:ext uri="{BB962C8B-B14F-4D97-AF65-F5344CB8AC3E}">
        <p14:creationId xmlns:p14="http://schemas.microsoft.com/office/powerpoint/2010/main" val="139176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F4A14E-A32D-BDC9-7A44-46931F8A1BB5}"/>
              </a:ext>
            </a:extLst>
          </p:cNvPr>
          <p:cNvSpPr>
            <a:spLocks noGrp="1"/>
          </p:cNvSpPr>
          <p:nvPr>
            <p:ph idx="1"/>
          </p:nvPr>
        </p:nvSpPr>
        <p:spPr>
          <a:xfrm>
            <a:off x="2231136" y="860044"/>
            <a:ext cx="7729728" cy="5188411"/>
          </a:xfrm>
        </p:spPr>
        <p:txBody>
          <a:bodyPr vert="horz" lIns="91440" tIns="45720" rIns="91440" bIns="45720" rtlCol="0" anchor="t">
            <a:normAutofit/>
          </a:bodyPr>
          <a:lstStyle/>
          <a:p>
            <a:pPr marL="0" indent="0">
              <a:buNone/>
            </a:pPr>
            <a:r>
              <a:rPr lang="tr-TR" dirty="0">
                <a:ea typeface="+mn-lt"/>
                <a:cs typeface="+mn-lt"/>
              </a:rPr>
              <a:t>İpucu: </a:t>
            </a:r>
            <a:r>
              <a:rPr lang="tr-TR" dirty="0" err="1">
                <a:ea typeface="+mn-lt"/>
                <a:cs typeface="+mn-lt"/>
              </a:rPr>
              <a:t>pubspec.yaml</a:t>
            </a:r>
            <a:r>
              <a:rPr lang="tr-TR" dirty="0">
                <a:ea typeface="+mn-lt"/>
                <a:cs typeface="+mn-lt"/>
              </a:rPr>
              <a:t> dosyası projeniz hakkında her türlü harika bilgiyi tutar. Ad, açıklama, depo konumu ve sürüm numarası gibi proje meta verilerini tutar. Kütüphane bağımlılıklarını ve yazı tiplerini listeler. Projenize yeni katılan diğer geliştiriciler için gidilecek yerdir. </a:t>
            </a:r>
            <a:r>
              <a:rPr lang="tr-TR" dirty="0" err="1">
                <a:ea typeface="+mn-lt"/>
                <a:cs typeface="+mn-lt"/>
              </a:rPr>
              <a:t>Aranızdak</a:t>
            </a:r>
            <a:r>
              <a:rPr lang="tr-TR" dirty="0">
                <a:ea typeface="+mn-lt"/>
                <a:cs typeface="+mn-lt"/>
              </a:rPr>
              <a:t>, JavaScript geliştiricileri için örneklendirecek olursak; </a:t>
            </a:r>
            <a:r>
              <a:rPr lang="tr-TR" dirty="0" err="1">
                <a:ea typeface="+mn-lt"/>
                <a:cs typeface="+mn-lt"/>
              </a:rPr>
              <a:t>pubspec.yaml</a:t>
            </a:r>
            <a:r>
              <a:rPr lang="tr-TR" dirty="0">
                <a:ea typeface="+mn-lt"/>
                <a:cs typeface="+mn-lt"/>
              </a:rPr>
              <a:t>, Dart projenizin </a:t>
            </a:r>
            <a:r>
              <a:rPr lang="tr-TR" dirty="0" err="1">
                <a:ea typeface="+mn-lt"/>
                <a:cs typeface="+mn-lt"/>
              </a:rPr>
              <a:t>package.json</a:t>
            </a:r>
            <a:r>
              <a:rPr lang="tr-TR" dirty="0">
                <a:ea typeface="+mn-lt"/>
                <a:cs typeface="+mn-lt"/>
              </a:rPr>
              <a:t> dosyasıdır.</a:t>
            </a:r>
            <a:endParaRPr lang="tr-TR"/>
          </a:p>
          <a:p>
            <a:pPr marL="0" indent="0">
              <a:buNone/>
            </a:pPr>
            <a:r>
              <a:rPr lang="tr-TR" dirty="0">
                <a:ea typeface="+mn-lt"/>
                <a:cs typeface="+mn-lt"/>
              </a:rPr>
              <a:t>Ardından </a:t>
            </a:r>
            <a:r>
              <a:rPr lang="tr-TR" dirty="0" err="1">
                <a:ea typeface="+mn-lt"/>
                <a:cs typeface="+mn-lt"/>
              </a:rPr>
              <a:t>asset</a:t>
            </a:r>
            <a:r>
              <a:rPr lang="tr-TR" dirty="0">
                <a:ea typeface="+mn-lt"/>
                <a:cs typeface="+mn-lt"/>
              </a:rPr>
              <a:t>() yapıcısını aşağıdaki gibi çağırarak görüntüyü özel </a:t>
            </a:r>
            <a:r>
              <a:rPr lang="tr-TR" dirty="0" err="1">
                <a:ea typeface="+mn-lt"/>
                <a:cs typeface="+mn-lt"/>
              </a:rPr>
              <a:t>widget'ınıza</a:t>
            </a:r>
            <a:endParaRPr lang="tr-TR" dirty="0" err="1"/>
          </a:p>
          <a:p>
            <a:pPr marL="0" indent="0">
              <a:buNone/>
            </a:pPr>
            <a:r>
              <a:rPr lang="tr-TR" dirty="0">
                <a:ea typeface="+mn-lt"/>
                <a:cs typeface="+mn-lt"/>
              </a:rPr>
              <a:t>yerleştirirsiniz:</a:t>
            </a:r>
            <a:endParaRPr lang="tr-TR" dirty="0"/>
          </a:p>
          <a:p>
            <a:pPr marL="0" indent="0">
              <a:buNone/>
            </a:pPr>
            <a:r>
              <a:rPr lang="tr-TR" dirty="0" err="1">
                <a:ea typeface="+mn-lt"/>
                <a:cs typeface="+mn-lt"/>
              </a:rPr>
              <a:t>Image.asset</a:t>
            </a:r>
            <a:r>
              <a:rPr lang="tr-TR" dirty="0">
                <a:ea typeface="+mn-lt"/>
                <a:cs typeface="+mn-lt"/>
              </a:rPr>
              <a:t>('</a:t>
            </a:r>
            <a:r>
              <a:rPr lang="tr-TR" dirty="0" err="1">
                <a:ea typeface="+mn-lt"/>
                <a:cs typeface="+mn-lt"/>
              </a:rPr>
              <a:t>assets</a:t>
            </a:r>
            <a:r>
              <a:rPr lang="tr-TR" dirty="0">
                <a:ea typeface="+mn-lt"/>
                <a:cs typeface="+mn-lt"/>
              </a:rPr>
              <a:t>/</a:t>
            </a:r>
            <a:r>
              <a:rPr lang="tr-TR" dirty="0" err="1">
                <a:ea typeface="+mn-lt"/>
                <a:cs typeface="+mn-lt"/>
              </a:rPr>
              <a:t>images</a:t>
            </a:r>
            <a:r>
              <a:rPr lang="tr-TR" dirty="0">
                <a:ea typeface="+mn-lt"/>
                <a:cs typeface="+mn-lt"/>
              </a:rPr>
              <a:t>/photo1.jpg',),</a:t>
            </a:r>
            <a:endParaRPr lang="tr-TR" dirty="0"/>
          </a:p>
        </p:txBody>
      </p:sp>
    </p:spTree>
    <p:extLst>
      <p:ext uri="{BB962C8B-B14F-4D97-AF65-F5344CB8AC3E}">
        <p14:creationId xmlns:p14="http://schemas.microsoft.com/office/powerpoint/2010/main" val="74512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61A6888-4D67-C9A4-A2BA-6A694C0FE605}"/>
              </a:ext>
            </a:extLst>
          </p:cNvPr>
          <p:cNvSpPr>
            <a:spLocks noGrp="1"/>
          </p:cNvSpPr>
          <p:nvPr>
            <p:ph idx="1"/>
          </p:nvPr>
        </p:nvSpPr>
        <p:spPr>
          <a:xfrm>
            <a:off x="2231136" y="787474"/>
            <a:ext cx="7729728" cy="5288196"/>
          </a:xfrm>
        </p:spPr>
        <p:txBody>
          <a:bodyPr vert="horz" lIns="91440" tIns="45720" rIns="91440" bIns="45720" rtlCol="0" anchor="t">
            <a:normAutofit/>
          </a:bodyPr>
          <a:lstStyle/>
          <a:p>
            <a:pPr marL="0" indent="0">
              <a:buNone/>
            </a:pPr>
            <a:r>
              <a:rPr lang="tr-TR" sz="2400" dirty="0">
                <a:ea typeface="+mn-lt"/>
                <a:cs typeface="+mn-lt"/>
              </a:rPr>
              <a:t>Ağ Üzerinden Görseller</a:t>
            </a:r>
          </a:p>
          <a:p>
            <a:pPr marL="0" indent="0">
              <a:buNone/>
            </a:pPr>
            <a:r>
              <a:rPr lang="tr-TR" dirty="0">
                <a:ea typeface="+mn-lt"/>
                <a:cs typeface="+mn-lt"/>
              </a:rPr>
              <a:t>Ağ üzerinden görseller, daha çok web geliştiricilerinin alışık olduğu türdendir. Basitçe bir görüntüyü HTTP aracılığıyla İnternet üzerinden getirir. Ağ yapıcısını kullanacak ve bir URL'yi dize olarak aktaracaksınız.</a:t>
            </a:r>
            <a:endParaRPr lang="tr-TR" dirty="0"/>
          </a:p>
          <a:p>
            <a:pPr marL="0" indent="0">
              <a:buNone/>
            </a:pPr>
            <a:r>
              <a:rPr lang="tr-TR" dirty="0">
                <a:ea typeface="+mn-lt"/>
                <a:cs typeface="+mn-lt"/>
              </a:rPr>
              <a:t>      </a:t>
            </a:r>
            <a:r>
              <a:rPr lang="tr-TR" dirty="0" err="1">
                <a:ea typeface="+mn-lt"/>
                <a:cs typeface="+mn-lt"/>
              </a:rPr>
              <a:t>Image.network</a:t>
            </a:r>
            <a:r>
              <a:rPr lang="tr-TR" dirty="0">
                <a:ea typeface="+mn-lt"/>
                <a:cs typeface="+mn-lt"/>
              </a:rPr>
              <a:t>(</a:t>
            </a:r>
            <a:r>
              <a:rPr lang="tr-TR" dirty="0" err="1">
                <a:ea typeface="+mn-lt"/>
                <a:cs typeface="+mn-lt"/>
              </a:rPr>
              <a:t>imageUrl</a:t>
            </a:r>
            <a:r>
              <a:rPr lang="tr-TR" dirty="0">
                <a:ea typeface="+mn-lt"/>
                <a:cs typeface="+mn-lt"/>
              </a:rPr>
              <a:t>),</a:t>
            </a:r>
            <a:endParaRPr lang="tr-TR" dirty="0"/>
          </a:p>
          <a:p>
            <a:pPr marL="0" indent="0">
              <a:buNone/>
            </a:pPr>
            <a:r>
              <a:rPr lang="tr-TR" dirty="0">
                <a:ea typeface="+mn-lt"/>
                <a:cs typeface="+mn-lt"/>
              </a:rPr>
              <a:t>Beklediğiniz gibi, bunlar gömülü görsellerden daha yavaştır çünkü istek İnternet üzerinden bir sunucuya gönderilirken ve görsel, cihazınız tarafından indirilirken bir gecikme olur. Avantajı ise bu görsellerin canlı olmasıdır; herhangi bir görsel, sadece görsel URL'si değiştirilerek dinamik olarak yüklenebilir.</a:t>
            </a:r>
            <a:endParaRPr lang="tr-TR" dirty="0"/>
          </a:p>
        </p:txBody>
      </p:sp>
    </p:spTree>
    <p:extLst>
      <p:ext uri="{BB962C8B-B14F-4D97-AF65-F5344CB8AC3E}">
        <p14:creationId xmlns:p14="http://schemas.microsoft.com/office/powerpoint/2010/main" val="1702836506"/>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Geniş ekran</PresentationFormat>
  <Paragraphs>0</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Paket</vt:lpstr>
      <vt:lpstr>Mobil programlama Chapter 4 : Değer Widget'ları</vt:lpstr>
      <vt:lpstr>PowerPoint Sunusu</vt:lpstr>
      <vt:lpstr>Metin Widget'ı</vt:lpstr>
      <vt:lpstr>Simge Widget'ı</vt:lpstr>
      <vt:lpstr>PowerPoint Sunusu</vt:lpstr>
      <vt:lpstr>Görsel Widget'ı</vt:lpstr>
      <vt:lpstr>PowerPoint Sunusu</vt:lpstr>
      <vt:lpstr>PowerPoint Sunusu</vt:lpstr>
      <vt:lpstr>PowerPoint Sunusu</vt:lpstr>
      <vt:lpstr>PowerPoint Sunusu</vt:lpstr>
      <vt:lpstr>PowerPoint Sunusu</vt:lpstr>
      <vt:lpstr>Girdi Widget'ları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254</cp:revision>
  <dcterms:created xsi:type="dcterms:W3CDTF">2025-02-24T20:17:33Z</dcterms:created>
  <dcterms:modified xsi:type="dcterms:W3CDTF">2025-02-25T11:25:44Z</dcterms:modified>
</cp:coreProperties>
</file>