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4783C-AA63-4441-A46B-D555BE5518D9}" v="360" dt="2022-01-25T13:01:23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1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5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68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4675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79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55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54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66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5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8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1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2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4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9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39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3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30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Pygame</a:t>
            </a:r>
            <a:r>
              <a:rPr lang="ru-RU" dirty="0"/>
              <a:t> Проект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"ШАХТЁР"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60324-2C94-4B22-B5C9-777E9687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использовалось для создания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D963AB-8771-411A-96FF-095DB9093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4400" dirty="0"/>
              <a:t>Я</a:t>
            </a:r>
            <a:r>
              <a:rPr lang="ru-RU" sz="4000" dirty="0"/>
              <a:t>зык программирования </a:t>
            </a:r>
            <a:r>
              <a:rPr lang="ru-RU" sz="4000" dirty="0" err="1"/>
              <a:t>python</a:t>
            </a:r>
            <a:r>
              <a:rPr lang="ru-RU" sz="4000" dirty="0"/>
              <a:t>;</a:t>
            </a:r>
          </a:p>
          <a:p>
            <a:pPr>
              <a:buClr>
                <a:srgbClr val="8AD0D6"/>
              </a:buClr>
            </a:pPr>
            <a:r>
              <a:rPr lang="ru-RU" sz="4000" dirty="0"/>
              <a:t>Библиотека </a:t>
            </a:r>
            <a:r>
              <a:rPr lang="ru-RU" sz="4000" dirty="0" err="1"/>
              <a:t>pygame</a:t>
            </a:r>
            <a:r>
              <a:rPr lang="ru-RU" sz="4000" dirty="0"/>
              <a:t>;</a:t>
            </a:r>
          </a:p>
          <a:p>
            <a:pPr>
              <a:buClr>
                <a:srgbClr val="8AD0D6"/>
              </a:buClr>
            </a:pPr>
            <a:r>
              <a:rPr lang="ru-RU" sz="4000" dirty="0"/>
              <a:t>Среда программирования </a:t>
            </a:r>
            <a:r>
              <a:rPr lang="ru-RU" sz="4000" dirty="0" err="1"/>
              <a:t>Pycharm</a:t>
            </a:r>
            <a:r>
              <a:rPr lang="ru-RU" sz="4000" dirty="0"/>
              <a:t>;</a:t>
            </a:r>
          </a:p>
          <a:p>
            <a:pPr>
              <a:buClr>
                <a:srgbClr val="8AD0D6"/>
              </a:buClr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323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71A07-0791-4A67-87BC-5A45F390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Коротко об игре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DA0E09-67CC-4BAF-86CA-BE1FABB55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/>
              <a:t>За мотив игры была принята игра: волк </a:t>
            </a:r>
            <a:r>
              <a:rPr lang="ru-RU" sz="2800" dirty="0" err="1"/>
              <a:t>яйцелов</a:t>
            </a:r>
            <a:endParaRPr lang="ru-RU" sz="2800" dirty="0"/>
          </a:p>
          <a:p>
            <a:pPr>
              <a:buClr>
                <a:srgbClr val="8AD0D6"/>
              </a:buClr>
            </a:pPr>
            <a:r>
              <a:rPr lang="ru-RU" sz="2800" dirty="0"/>
              <a:t>Управление: </a:t>
            </a:r>
          </a:p>
          <a:p>
            <a:pPr lvl="4">
              <a:buClr>
                <a:srgbClr val="8AD0D6"/>
              </a:buClr>
            </a:pPr>
            <a:r>
              <a:rPr lang="ru-RU" sz="2800" dirty="0"/>
              <a:t>передвижение стрелочками;</a:t>
            </a:r>
          </a:p>
          <a:p>
            <a:pPr lvl="4">
              <a:buClr>
                <a:srgbClr val="8AD0D6"/>
              </a:buClr>
            </a:pPr>
            <a:r>
              <a:rPr lang="ru-RU" sz="2800" dirty="0"/>
              <a:t>ПАУЗА - ESCAPE;</a:t>
            </a:r>
          </a:p>
          <a:p>
            <a:pPr lvl="4">
              <a:buClr>
                <a:srgbClr val="8AD0D6"/>
              </a:buClr>
            </a:pPr>
            <a:r>
              <a:rPr lang="ru-RU" sz="2800" dirty="0"/>
              <a:t>ВОЗОБНОВИТЬ - СТРЕЛОЧКА ВВЕРХ;</a:t>
            </a:r>
          </a:p>
          <a:p>
            <a:pPr lvl="4">
              <a:buClr>
                <a:srgbClr val="8AD0D6"/>
              </a:buClr>
            </a:pPr>
            <a:r>
              <a:rPr lang="ru-RU" sz="2800" dirty="0"/>
              <a:t>ЗАКРЫТЬ ПРОГРАММУ - BACKSPACE;</a:t>
            </a:r>
          </a:p>
        </p:txBody>
      </p:sp>
    </p:spTree>
    <p:extLst>
      <p:ext uri="{BB962C8B-B14F-4D97-AF65-F5344CB8AC3E}">
        <p14:creationId xmlns:p14="http://schemas.microsoft.com/office/powerpoint/2010/main" val="330948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70375-AD4B-47F5-9EDA-B0A288A7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победить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723E37-9BA6-4CD9-B818-36B27E5D0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4400" dirty="0"/>
              <a:t>Для победы нужно набрать 50000 очков</a:t>
            </a:r>
          </a:p>
          <a:p>
            <a:pPr>
              <a:buClr>
                <a:srgbClr val="8AD0D6"/>
              </a:buClr>
            </a:pPr>
            <a:r>
              <a:rPr lang="ru-RU" sz="4400" dirty="0"/>
              <a:t>За алмаз дают 200 очков, за золото 150, за медь 100.</a:t>
            </a:r>
          </a:p>
          <a:p>
            <a:pPr>
              <a:buClr>
                <a:srgbClr val="8AD0D6"/>
              </a:buClr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76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8EC5D-C715-4B2F-A28F-18DB7E4B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текст, трава, млекопитающее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838A54A4-BFD5-4C45-8E7A-C42B66F5A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0" y="-6863"/>
            <a:ext cx="12178129" cy="6850574"/>
          </a:xfrm>
        </p:spPr>
      </p:pic>
    </p:spTree>
    <p:extLst>
      <p:ext uri="{BB962C8B-B14F-4D97-AF65-F5344CB8AC3E}">
        <p14:creationId xmlns:p14="http://schemas.microsoft.com/office/powerpoint/2010/main" val="2822230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Ion</vt:lpstr>
      <vt:lpstr>Pygame Проект</vt:lpstr>
      <vt:lpstr>Что использовалось для создания проекта</vt:lpstr>
      <vt:lpstr>Коротко об игре</vt:lpstr>
      <vt:lpstr>Как победить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67</cp:revision>
  <dcterms:created xsi:type="dcterms:W3CDTF">2022-01-25T12:51:36Z</dcterms:created>
  <dcterms:modified xsi:type="dcterms:W3CDTF">2022-01-25T13:01:31Z</dcterms:modified>
</cp:coreProperties>
</file>