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7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7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68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2919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01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74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88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8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1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7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5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4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6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4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7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29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51B104-9B78-4A2B-B970-FA8ABE1CE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4002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3A130E84-D02F-40FB-9BEB-520239271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E142BFD-7D75-4518-BBDF-27C00AB4B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1334" y="1122363"/>
            <a:ext cx="3039665" cy="2387600"/>
          </a:xfrm>
        </p:spPr>
        <p:txBody>
          <a:bodyPr>
            <a:normAutofit/>
          </a:bodyPr>
          <a:lstStyle/>
          <a:p>
            <a:r>
              <a:rPr lang="es-MX" sz="3600" dirty="0"/>
              <a:t>Stock Management </a:t>
            </a:r>
            <a:r>
              <a:rPr lang="es-MX" sz="3600" dirty="0" err="1"/>
              <a:t>System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9276" y="3602038"/>
            <a:ext cx="3872539" cy="1655762"/>
          </a:xfrm>
        </p:spPr>
        <p:txBody>
          <a:bodyPr>
            <a:normAutofit/>
          </a:bodyPr>
          <a:lstStyle/>
          <a:p>
            <a:r>
              <a:rPr lang="es-MX" dirty="0" err="1"/>
              <a:t>Student</a:t>
            </a:r>
            <a:r>
              <a:rPr lang="es-MX" dirty="0"/>
              <a:t> </a:t>
            </a:r>
            <a:r>
              <a:rPr lang="es-MX" dirty="0" err="1"/>
              <a:t>Names</a:t>
            </a:r>
            <a:r>
              <a:rPr lang="es-MX" dirty="0"/>
              <a:t>:</a:t>
            </a:r>
          </a:p>
          <a:p>
            <a:r>
              <a:rPr lang="es-MX" dirty="0"/>
              <a:t>Carlos </a:t>
            </a:r>
            <a:r>
              <a:rPr lang="es-MX" dirty="0" err="1"/>
              <a:t>Sucapuca</a:t>
            </a:r>
            <a:r>
              <a:rPr lang="es-MX" dirty="0"/>
              <a:t> </a:t>
            </a:r>
          </a:p>
          <a:p>
            <a:r>
              <a:rPr lang="es-MX" dirty="0"/>
              <a:t>Aaron </a:t>
            </a:r>
            <a:r>
              <a:rPr lang="es-MX" dirty="0" err="1"/>
              <a:t>AMAya</a:t>
            </a:r>
            <a:r>
              <a:rPr lang="es-MX" dirty="0"/>
              <a:t> </a:t>
            </a:r>
          </a:p>
          <a:p>
            <a:endParaRPr lang="es-MX" dirty="0"/>
          </a:p>
        </p:txBody>
      </p:sp>
      <p:pic>
        <p:nvPicPr>
          <p:cNvPr id="5" name="Picture 4" descr="Boxes On Rack In Warehouse">
            <a:extLst>
              <a:ext uri="{FF2B5EF4-FFF2-40B4-BE49-F238E27FC236}">
                <a16:creationId xmlns:a16="http://schemas.microsoft.com/office/drawing/2014/main" id="{92FDCC7E-E24F-E1E6-EA1B-3E491A13F4E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2426" r="23033" b="-1"/>
          <a:stretch/>
        </p:blipFill>
        <p:spPr>
          <a:xfrm>
            <a:off x="-4197" y="10"/>
            <a:ext cx="4576197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4116A08-770E-4DC3-AAB6-E3E8E6CEC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728807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6ADECFB2-F615-49A9-A242-A3D04CA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8E1F3AC6-5FF1-401B-91E4-180D1D356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72BC7A9D-387B-4877-B8E6-E8ABA6B26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9114560A-27D6-469D-992E-33A55B40B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CBF136EF-7DC2-47D2-974C-70044B5E9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6B03084D-F566-41C4-BE37-870FB5A0D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49DC21B-8236-4901-9ADD-E3167ABDE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04F4FEB-8B5B-45BA-988C-5FBF41059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E88E24C8-3D76-4C2F-84D1-BC3C2AACA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1C91468-4F8A-42F1-9505-02D92417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C22581B1-C426-4189-85D6-C499D698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29DFD4C4-0517-4A6B-B423-E55582618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7ACD84D3-D09D-4C94-99D5-51713A1D6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37C2AEAB-1CC9-4A9A-8303-E1E0C1216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20ABD348-58FE-4371-AE12-C66FF8CA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408E0FAA-F0C5-4CB1-95FE-D3D96830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F83C789F-2881-4822-A724-567720953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B039120-5C84-4A03-9ADD-32EA6E5D44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440E956F-26EB-40C6-B500-1A4BB4ABF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D2449A75-05DC-4791-90F1-335CC6732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2A0F57CD-8F34-4F1D-BFF3-129352250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DB0DDCCE-FA18-4790-8F10-67FC66172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750A8178-D049-42D4-BA77-A262FE55F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B33B9383-8846-404B-85BE-E43F07737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9468103-A660-495B-BFDF-8E7D98A0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06F4CC44-94E1-47AF-893C-19C4A4AB4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E87F601E-2166-4FAE-AF96-2A1B17E46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DCDE2745-7AA5-416B-AC78-93C6EAE5D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7D5F7E44-496F-4025-AFD8-7EEC67AC1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FA8ED221-FD77-4CD0-A9B9-3F97E40DC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94922F75-95BC-435D-B4BB-BCE65BAC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CFB94884-EF28-419D-9147-20B2C9B1A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94C72871-F5AC-46D1-97EF-94E4070A7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03ED1B15-6247-43B3-BEAE-DB699DE29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FA3EA466-B483-4B4A-9FCB-9FFA8E538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CCE5E17C-696E-46EB-B70D-586274216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AB6022EC-6D09-4098-9A97-5A911C08C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7E18073E-1315-4400-ABD9-C34AEAFB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5510509E-411D-4F1B-BDC6-3E5666896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46F1A7E1-EC01-4288-87AE-C3B6434B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F7BBA432-5463-415B-BA54-3AA2B92D2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66E19F01-137B-4A95-9313-CE6F77806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38C0AACC-51F2-424F-9988-F3B621941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7364A775-01A6-4012-88CF-58FDDBE4CB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C8C770C5-535A-4F1B-81CA-FD6F32C09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55F9C3EF-BEB8-4836-8DE0-319E54496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0976D9A1-85FC-406B-8AEA-AE3C056A4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68BC6126-2A3A-4F1D-A565-BEF62066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D8C7B98D-F83E-485D-B01D-270242E8F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93D5E722-D236-478A-A13F-8FA4141D9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BE1456F-F283-4BD5-A1B9-EF2423B68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E4D1AC66-8164-4BBC-89D5-69FE7A4FC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845A8868-488C-447D-979F-7E01B82AC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948639B9-9B88-432B-914E-6B70BAEB1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7EB1C59-16D1-4C5E-9775-50CB40E02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08680D14-7FE7-4522-B5EE-76447F833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D82C01B5-EC9C-4883-B130-115321E8B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DBBE5E83-362F-4EA7-A96D-0BC830A2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3971FE03-8B37-43AF-8842-8D4411C3C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36">
              <a:extLst>
                <a:ext uri="{FF2B5EF4-FFF2-40B4-BE49-F238E27FC236}">
                  <a16:creationId xmlns:a16="http://schemas.microsoft.com/office/drawing/2014/main" id="{8E4E3D41-4CF7-4D15-854A-C4330D390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78B649D7-3C5D-462D-B06A-D065135FE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7A3DDEF1-D28A-48D9-8E48-B2003DF2E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4A56A02B-D000-45AB-B7DB-E47CA8E77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40">
              <a:extLst>
                <a:ext uri="{FF2B5EF4-FFF2-40B4-BE49-F238E27FC236}">
                  <a16:creationId xmlns:a16="http://schemas.microsoft.com/office/drawing/2014/main" id="{343CE08B-7325-4244-99EA-5E58C982D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41">
              <a:extLst>
                <a:ext uri="{FF2B5EF4-FFF2-40B4-BE49-F238E27FC236}">
                  <a16:creationId xmlns:a16="http://schemas.microsoft.com/office/drawing/2014/main" id="{7F08E29E-A67F-410A-A810-7000201BF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573" y="2309667"/>
            <a:ext cx="7429499" cy="1478570"/>
          </a:xfrm>
        </p:spPr>
        <p:txBody>
          <a:bodyPr/>
          <a:lstStyle/>
          <a:p>
            <a:r>
              <a:rPr dirty="0"/>
              <a:t>Key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6827" y="0"/>
            <a:ext cx="4680154" cy="6571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spcAft>
                <a:spcPts val="1000"/>
              </a:spcAft>
            </a:pPr>
            <a:r>
              <a:rPr sz="1400" dirty="0"/>
              <a:t>Inventory Management:</a:t>
            </a:r>
            <a:br>
              <a:rPr sz="1400" dirty="0"/>
            </a:br>
            <a:r>
              <a:rPr sz="1400" dirty="0"/>
              <a:t> - CRUD operations for products</a:t>
            </a:r>
            <a:br>
              <a:rPr sz="1400" dirty="0"/>
            </a:br>
            <a:r>
              <a:rPr sz="1400" dirty="0"/>
              <a:t> - Real-time stock updates</a:t>
            </a:r>
            <a:br>
              <a:rPr sz="1400" dirty="0"/>
            </a:br>
            <a:r>
              <a:rPr sz="1400" dirty="0"/>
              <a:t> - Product filtering and search</a:t>
            </a:r>
            <a:br>
              <a:rPr sz="1400" dirty="0"/>
            </a:br>
            <a:r>
              <a:rPr sz="1400" dirty="0"/>
              <a:t> - Product categories</a:t>
            </a:r>
            <a:br>
              <a:rPr sz="1400" dirty="0"/>
            </a:br>
            <a:r>
              <a:rPr sz="1400" dirty="0"/>
              <a:t> - Stock level tracking</a:t>
            </a:r>
            <a:br>
              <a:rPr sz="1400" dirty="0"/>
            </a:br>
            <a:r>
              <a:rPr sz="1400" dirty="0"/>
              <a:t> - Product details view</a:t>
            </a:r>
          </a:p>
          <a:p>
            <a:pPr>
              <a:spcAft>
                <a:spcPts val="1000"/>
              </a:spcAft>
            </a:pPr>
            <a:r>
              <a:rPr sz="1400" dirty="0"/>
              <a:t>Order Management:</a:t>
            </a:r>
            <a:br>
              <a:rPr sz="1400" dirty="0"/>
            </a:br>
            <a:r>
              <a:rPr sz="1400" dirty="0"/>
              <a:t> - Order creation and tracking</a:t>
            </a:r>
            <a:br>
              <a:rPr sz="1400" dirty="0"/>
            </a:br>
            <a:r>
              <a:rPr sz="1400" dirty="0"/>
              <a:t> - Order status updates</a:t>
            </a:r>
            <a:br>
              <a:rPr sz="1400" dirty="0"/>
            </a:br>
            <a:r>
              <a:rPr sz="1400" dirty="0"/>
              <a:t> - Order filtering by status</a:t>
            </a:r>
            <a:br>
              <a:rPr sz="1400" dirty="0"/>
            </a:br>
            <a:r>
              <a:rPr sz="1400" dirty="0"/>
              <a:t> - Order history</a:t>
            </a:r>
            <a:br>
              <a:rPr sz="1400" dirty="0"/>
            </a:br>
            <a:r>
              <a:rPr sz="1400" dirty="0"/>
              <a:t> - Customer information tracking</a:t>
            </a:r>
            <a:br>
              <a:rPr sz="1400" dirty="0"/>
            </a:br>
            <a:r>
              <a:rPr sz="1400" dirty="0"/>
              <a:t> - Total order value calculation</a:t>
            </a:r>
          </a:p>
          <a:p>
            <a:pPr>
              <a:spcAft>
                <a:spcPts val="1000"/>
              </a:spcAft>
            </a:pPr>
            <a:r>
              <a:rPr sz="1400" dirty="0"/>
              <a:t>User Profile Management:</a:t>
            </a:r>
            <a:br>
              <a:rPr sz="1400" dirty="0"/>
            </a:br>
            <a:r>
              <a:rPr sz="1400" dirty="0"/>
              <a:t> - User authentication and authorization</a:t>
            </a:r>
            <a:br>
              <a:rPr sz="1400" dirty="0"/>
            </a:br>
            <a:r>
              <a:rPr sz="1400" dirty="0"/>
              <a:t> - Profile viewing and editing</a:t>
            </a:r>
            <a:br>
              <a:rPr sz="1400" dirty="0"/>
            </a:br>
            <a:r>
              <a:rPr sz="1400" dirty="0"/>
              <a:t> - Email updates</a:t>
            </a:r>
            <a:br>
              <a:rPr sz="1400" dirty="0"/>
            </a:br>
            <a:r>
              <a:rPr sz="1400" dirty="0"/>
              <a:t> - Password management</a:t>
            </a:r>
            <a:br>
              <a:rPr sz="1400" dirty="0"/>
            </a:br>
            <a:r>
              <a:rPr sz="1400" dirty="0"/>
              <a:t> - User role management</a:t>
            </a:r>
          </a:p>
          <a:p>
            <a:pPr>
              <a:spcAft>
                <a:spcPts val="1000"/>
              </a:spcAft>
            </a:pPr>
            <a:r>
              <a:rPr sz="1400" dirty="0"/>
              <a:t>UI/UX Features:</a:t>
            </a:r>
            <a:br>
              <a:rPr sz="1400" dirty="0"/>
            </a:br>
            <a:r>
              <a:rPr sz="1400" dirty="0"/>
              <a:t> - Responsive design</a:t>
            </a:r>
            <a:br>
              <a:rPr sz="1400" dirty="0"/>
            </a:br>
            <a:r>
              <a:rPr sz="1400" dirty="0"/>
              <a:t> - Animated transitions</a:t>
            </a:r>
            <a:br>
              <a:rPr sz="1400" dirty="0"/>
            </a:br>
            <a:r>
              <a:rPr sz="1400" dirty="0"/>
              <a:t> - Interactive tables and forms</a:t>
            </a:r>
            <a:br>
              <a:rPr sz="1400" dirty="0"/>
            </a:br>
            <a:r>
              <a:rPr sz="1400" dirty="0"/>
              <a:t> - Status color coding</a:t>
            </a:r>
            <a:br>
              <a:rPr sz="1400" dirty="0"/>
            </a:br>
            <a:r>
              <a:rPr sz="1400" dirty="0"/>
              <a:t> - Real-time updates</a:t>
            </a:r>
            <a:br>
              <a:rPr sz="1400" dirty="0"/>
            </a:br>
            <a:r>
              <a:rPr sz="1400" dirty="0"/>
              <a:t> - Form validation and error handling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2CD260-F192-BA5A-79C2-EEA6EEF32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02" y="1704119"/>
            <a:ext cx="4659837" cy="2240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823050-EF83-2595-6515-7AA974BE8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65" y="4020344"/>
            <a:ext cx="4788310" cy="21860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E949EE-DE78-576F-5D84-EBFC26EDF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47" y="560439"/>
            <a:ext cx="5455078" cy="2502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9BF350-01CB-22ED-AE8D-7F74157D3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47" y="3249398"/>
            <a:ext cx="5372931" cy="245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2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B9BE70-1065-8E2D-63E6-1273271AF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8" y="166010"/>
            <a:ext cx="7590503" cy="31749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74CA33-4CBD-8485-7A0B-64F1655B0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63" y="3448465"/>
            <a:ext cx="7020232" cy="32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2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48DF72-D9B3-DF7A-0984-86093C6B5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68" y="825910"/>
            <a:ext cx="7333841" cy="328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7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48" y="2536722"/>
            <a:ext cx="7429499" cy="1478570"/>
          </a:xfrm>
        </p:spPr>
        <p:txBody>
          <a:bodyPr/>
          <a:lstStyle/>
          <a:p>
            <a:r>
              <a:rPr dirty="0"/>
              <a:t>Database Schema</a:t>
            </a:r>
          </a:p>
        </p:txBody>
      </p:sp>
      <p:pic>
        <p:nvPicPr>
          <p:cNvPr id="3" name="Picture 2" descr="E44BADCD-EAA5-44BB-AC0E-266F68A89D8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824" y="352989"/>
            <a:ext cx="3953956" cy="61520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User Stories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0511" y="1854100"/>
            <a:ext cx="8763489" cy="20826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1600" dirty="0"/>
          </a:p>
          <a:p>
            <a:pPr>
              <a:spcAft>
                <a:spcPts val="1000"/>
              </a:spcAft>
            </a:pPr>
            <a:r>
              <a:rPr sz="1600" dirty="0"/>
              <a:t>1. As a store manager, I want to add, edit, and delete products so that I can keep the inventory updated.</a:t>
            </a:r>
          </a:p>
          <a:p>
            <a:pPr>
              <a:spcAft>
                <a:spcPts val="1000"/>
              </a:spcAft>
            </a:pPr>
            <a:r>
              <a:rPr sz="1600" dirty="0"/>
              <a:t>2. As a customer, I want to track my order status so I know when to expect delivery.</a:t>
            </a:r>
          </a:p>
          <a:p>
            <a:pPr>
              <a:spcAft>
                <a:spcPts val="1000"/>
              </a:spcAft>
            </a:pPr>
            <a:r>
              <a:rPr sz="1600" dirty="0"/>
              <a:t>3. As an admin, I want to manage user roles to control access to different system features.</a:t>
            </a:r>
          </a:p>
          <a:p>
            <a:pPr>
              <a:spcAft>
                <a:spcPts val="1000"/>
              </a:spcAft>
            </a:pPr>
            <a:r>
              <a:rPr sz="1600" dirty="0"/>
              <a:t>4. As a user, I want to receive stock alerts when products run low so I can restock timely.</a:t>
            </a:r>
          </a:p>
          <a:p>
            <a:pPr>
              <a:spcAft>
                <a:spcPts val="1000"/>
              </a:spcAft>
            </a:pPr>
            <a:r>
              <a:rPr sz="1600" dirty="0"/>
              <a:t>5. As a supplier, I want to view and manage shipment records for transparency.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This project demonstrates a complete inventory and order management system with user-friendly UI, real-time updates, and secure user management.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79</TotalTime>
  <Words>304</Words>
  <Application>Microsoft Office PowerPoint</Application>
  <PresentationFormat>On-screen Show (4:3)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Stock Management System</vt:lpstr>
      <vt:lpstr>Key Features</vt:lpstr>
      <vt:lpstr>Application Screenshots</vt:lpstr>
      <vt:lpstr>PowerPoint Presentation</vt:lpstr>
      <vt:lpstr>PowerPoint Presentation</vt:lpstr>
      <vt:lpstr>PowerPoint Presentation</vt:lpstr>
      <vt:lpstr>Database Schema</vt:lpstr>
      <vt:lpstr>User Stories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Aaron</dc:creator>
  <cp:keywords/>
  <dc:description>generated using python-pptx</dc:description>
  <cp:lastModifiedBy>Aaron Priede</cp:lastModifiedBy>
  <cp:revision>3</cp:revision>
  <dcterms:created xsi:type="dcterms:W3CDTF">2013-01-27T09:14:16Z</dcterms:created>
  <dcterms:modified xsi:type="dcterms:W3CDTF">2025-01-14T20:54:08Z</dcterms:modified>
  <cp:category/>
</cp:coreProperties>
</file>