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62" r:id="rId6"/>
    <p:sldId id="260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BE68-1B80-49E8-812F-C4F3494D5B53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3141D-8E01-4E9E-9072-784BC74BE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8229600" cy="857250"/>
          </a:xfrm>
        </p:spPr>
        <p:txBody>
          <a:bodyPr/>
          <a:lstStyle/>
          <a:p>
            <a:r>
              <a:rPr lang="en-US" dirty="0" smtClean="0"/>
              <a:t>Low cost </a:t>
            </a:r>
            <a:r>
              <a:rPr lang="en-US" dirty="0" err="1" smtClean="0"/>
              <a:t>IoT</a:t>
            </a:r>
            <a:r>
              <a:rPr lang="en-US" dirty="0" smtClean="0"/>
              <a:t> Platform</a:t>
            </a:r>
            <a:endParaRPr lang="en-US" dirty="0"/>
          </a:p>
        </p:txBody>
      </p:sp>
      <p:pic>
        <p:nvPicPr>
          <p:cNvPr id="16386" name="Picture 2" descr="http://www.gadgetreview.com/wp-content/uploads/2015/02/IoT-Graph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82081" y="971550"/>
            <a:ext cx="9826081" cy="449453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27101" y="3867150"/>
            <a:ext cx="2016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Cosmin</a:t>
            </a:r>
            <a:r>
              <a:rPr lang="en-US" sz="2000" dirty="0" smtClean="0"/>
              <a:t> </a:t>
            </a:r>
            <a:r>
              <a:rPr lang="en-US" sz="2000" dirty="0" smtClean="0"/>
              <a:t>Pl</a:t>
            </a:r>
            <a:r>
              <a:rPr lang="ro-RO" sz="2000" dirty="0" smtClean="0"/>
              <a:t>ăș</a:t>
            </a:r>
            <a:r>
              <a:rPr lang="en-US" sz="2000" dirty="0" err="1" smtClean="0"/>
              <a:t>oianu</a:t>
            </a:r>
            <a:endParaRPr lang="en-US" sz="2000" dirty="0" smtClean="0"/>
          </a:p>
          <a:p>
            <a:r>
              <a:rPr lang="en-US" sz="2000" dirty="0" smtClean="0"/>
              <a:t>Paul </a:t>
            </a:r>
            <a:r>
              <a:rPr lang="en-US" sz="2000" dirty="0" err="1" smtClean="0"/>
              <a:t>Sucal</a:t>
            </a:r>
            <a:r>
              <a:rPr lang="ro-RO" sz="2000" dirty="0" smtClean="0"/>
              <a:t>ă</a:t>
            </a:r>
          </a:p>
          <a:p>
            <a:r>
              <a:rPr lang="en-US" sz="2000" dirty="0" smtClean="0"/>
              <a:t>Paul </a:t>
            </a:r>
            <a:r>
              <a:rPr lang="en-US" sz="2000" dirty="0" smtClean="0"/>
              <a:t>Marian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raspberrypi.org/wp-content/uploads/2015/01/Pi2ModB1GB_-comp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8150"/>
            <a:ext cx="2766255" cy="1568450"/>
          </a:xfrm>
          <a:prstGeom prst="rect">
            <a:avLst/>
          </a:prstGeom>
          <a:noFill/>
        </p:spPr>
      </p:pic>
      <p:pic>
        <p:nvPicPr>
          <p:cNvPr id="1030" name="Picture 6" descr="http://tavendo.com/static/img/blog/arduino-yun-getting-started-part-1/arduino-yu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0"/>
            <a:ext cx="3477264" cy="2314727"/>
          </a:xfrm>
          <a:prstGeom prst="rect">
            <a:avLst/>
          </a:prstGeom>
          <a:noFill/>
        </p:spPr>
      </p:pic>
      <p:pic>
        <p:nvPicPr>
          <p:cNvPr id="1032" name="Picture 8" descr="http://www.ti.com/ww/en/launchpad/img/launchpad-cc3200-launchxl-thum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71700"/>
            <a:ext cx="2971800" cy="2971800"/>
          </a:xfrm>
          <a:prstGeom prst="rect">
            <a:avLst/>
          </a:prstGeom>
          <a:noFill/>
        </p:spPr>
      </p:pic>
      <p:pic>
        <p:nvPicPr>
          <p:cNvPr id="1034" name="Picture 10" descr="http://www.mouser.com/images/microsites/BeagleBone_Black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647950"/>
            <a:ext cx="2667000" cy="19536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29000" y="1885950"/>
            <a:ext cx="27831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$30-50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olimex.files.wordpress.com/2014/08/esp8266_wi-fi_modu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23950"/>
            <a:ext cx="3640138" cy="35893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29200" y="1428750"/>
            <a:ext cx="32884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3200" b="1" dirty="0" smtClean="0"/>
              <a:t>Price: $2</a:t>
            </a:r>
          </a:p>
          <a:p>
            <a:pPr>
              <a:buFontTx/>
              <a:buChar char="-"/>
            </a:pPr>
            <a:r>
              <a:rPr lang="en-US" sz="3200" dirty="0" err="1" smtClean="0"/>
              <a:t>WiFi</a:t>
            </a:r>
            <a:r>
              <a:rPr lang="en-US" sz="3200" dirty="0" smtClean="0"/>
              <a:t> connectivity</a:t>
            </a:r>
          </a:p>
          <a:p>
            <a:pPr>
              <a:buFontTx/>
              <a:buChar char="-"/>
            </a:pPr>
            <a:r>
              <a:rPr lang="en-US" sz="3200" dirty="0" smtClean="0"/>
              <a:t>80 MHz CPU</a:t>
            </a:r>
          </a:p>
          <a:p>
            <a:pPr>
              <a:buFontTx/>
              <a:buChar char="-"/>
            </a:pPr>
            <a:r>
              <a:rPr lang="en-US" sz="3200" dirty="0" smtClean="0"/>
              <a:t>Open Source SDK </a:t>
            </a:r>
          </a:p>
          <a:p>
            <a:pPr>
              <a:buFontTx/>
              <a:buChar char="-"/>
            </a:pPr>
            <a:r>
              <a:rPr lang="en-US" sz="3200" dirty="0" smtClean="0"/>
              <a:t>Low power</a:t>
            </a:r>
          </a:p>
          <a:p>
            <a:pPr>
              <a:buFontTx/>
              <a:buChar char="-"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61950"/>
            <a:ext cx="196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ESP8266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3chillies.co.uk/%7E/media/images/services/azure/azure_migrate-to-azure_migrate-to-azure.png?la=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1950"/>
            <a:ext cx="2514600" cy="1436824"/>
          </a:xfrm>
          <a:prstGeom prst="rect">
            <a:avLst/>
          </a:prstGeom>
          <a:noFill/>
        </p:spPr>
      </p:pic>
      <p:pic>
        <p:nvPicPr>
          <p:cNvPr id="17412" name="Picture 4" descr="https://www.moj.io/wp-content/uploads/ifttt-logo-lar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123950"/>
            <a:ext cx="1981200" cy="734310"/>
          </a:xfrm>
          <a:prstGeom prst="rect">
            <a:avLst/>
          </a:prstGeom>
          <a:noFill/>
        </p:spPr>
      </p:pic>
      <p:pic>
        <p:nvPicPr>
          <p:cNvPr id="17414" name="Picture 6" descr="ESP8266.jpg"/>
          <p:cNvPicPr>
            <a:picLocks noChangeAspect="1" noChangeArrowheads="1"/>
          </p:cNvPicPr>
          <p:nvPr/>
        </p:nvPicPr>
        <p:blipFill>
          <a:blip r:embed="rId4"/>
          <a:srcRect l="13714" t="18286" r="14286" b="17714"/>
          <a:stretch>
            <a:fillRect/>
          </a:stretch>
        </p:blipFill>
        <p:spPr bwMode="auto">
          <a:xfrm rot="5400000">
            <a:off x="495300" y="3676650"/>
            <a:ext cx="1143000" cy="762000"/>
          </a:xfrm>
          <a:prstGeom prst="rect">
            <a:avLst/>
          </a:prstGeom>
          <a:noFill/>
        </p:spPr>
      </p:pic>
      <p:pic>
        <p:nvPicPr>
          <p:cNvPr id="7" name="Picture 6" descr="ESP8266.jpg"/>
          <p:cNvPicPr>
            <a:picLocks noChangeAspect="1" noChangeArrowheads="1"/>
          </p:cNvPicPr>
          <p:nvPr/>
        </p:nvPicPr>
        <p:blipFill>
          <a:blip r:embed="rId4"/>
          <a:srcRect l="13714" t="18286" r="14286" b="17714"/>
          <a:stretch>
            <a:fillRect/>
          </a:stretch>
        </p:blipFill>
        <p:spPr bwMode="auto">
          <a:xfrm rot="5400000">
            <a:off x="1485900" y="3676650"/>
            <a:ext cx="1143000" cy="762000"/>
          </a:xfrm>
          <a:prstGeom prst="rect">
            <a:avLst/>
          </a:prstGeom>
          <a:noFill/>
        </p:spPr>
      </p:pic>
      <p:pic>
        <p:nvPicPr>
          <p:cNvPr id="8" name="Picture 6" descr="ESP8266.jpg"/>
          <p:cNvPicPr>
            <a:picLocks noChangeAspect="1" noChangeArrowheads="1"/>
          </p:cNvPicPr>
          <p:nvPr/>
        </p:nvPicPr>
        <p:blipFill>
          <a:blip r:embed="rId4"/>
          <a:srcRect l="13714" t="18286" r="14286" b="17714"/>
          <a:stretch>
            <a:fillRect/>
          </a:stretch>
        </p:blipFill>
        <p:spPr bwMode="auto">
          <a:xfrm rot="5400000">
            <a:off x="2476500" y="3676650"/>
            <a:ext cx="1143000" cy="762000"/>
          </a:xfrm>
          <a:prstGeom prst="rect">
            <a:avLst/>
          </a:prstGeom>
          <a:noFill/>
        </p:spPr>
      </p:pic>
      <p:pic>
        <p:nvPicPr>
          <p:cNvPr id="17416" name="Picture 8" descr="http://www.conrad.com/medias/global/ce/2000_2999/2300/2300/2309/1094944_BB_02_FB.EPS_10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257550"/>
            <a:ext cx="1524000" cy="1524000"/>
          </a:xfrm>
          <a:prstGeom prst="rect">
            <a:avLst/>
          </a:prstGeom>
          <a:noFill/>
        </p:spPr>
      </p:pic>
      <p:pic>
        <p:nvPicPr>
          <p:cNvPr id="17418" name="Picture 10" descr="http://www.mobileorchestra.com/wp-content/uploads/2016/01/best-smartphon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876550"/>
            <a:ext cx="1752600" cy="17526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stCxn id="17414" idx="1"/>
          </p:cNvCxnSpPr>
          <p:nvPr/>
        </p:nvCxnSpPr>
        <p:spPr>
          <a:xfrm rot="5400000" flipH="1" flipV="1">
            <a:off x="990600" y="1885950"/>
            <a:ext cx="1676400" cy="15240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rot="5400000" flipH="1" flipV="1">
            <a:off x="1752600" y="2190750"/>
            <a:ext cx="1600200" cy="990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rot="5400000" flipH="1" flipV="1">
            <a:off x="2438400" y="2495550"/>
            <a:ext cx="1600200" cy="3810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3771900" y="1924050"/>
            <a:ext cx="990600" cy="7620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819900" y="2457450"/>
            <a:ext cx="11430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00600" y="1504950"/>
            <a:ext cx="1371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3581400" y="3867150"/>
            <a:ext cx="9144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interface for managing devices</a:t>
            </a:r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47750"/>
            <a:ext cx="6488881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1962150"/>
            <a:ext cx="5486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application</a:t>
            </a:r>
            <a:br>
              <a:rPr lang="en-US" dirty="0" smtClean="0"/>
            </a:br>
            <a:r>
              <a:rPr lang="en-US" dirty="0" smtClean="0"/>
              <a:t>for connecting the devices to the cloud</a:t>
            </a:r>
            <a:endParaRPr lang="en-US" dirty="0"/>
          </a:p>
        </p:txBody>
      </p:sp>
      <p:pic>
        <p:nvPicPr>
          <p:cNvPr id="18434" name="Picture 2" descr="https://scontent-bru2-1.xx.fbcdn.net/hphotos-xap1/v/t34.0-12/12067123_1131988380169301_1758783831_n.jpg?oh=e7111790f8aeaa91429b88e45c811c37&amp;oe=56EFA3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1234"/>
            <a:ext cx="2743199" cy="4876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5362" name="Picture 2" descr="https://d21ii91i3y6o6h.cloudfront.net/gallery_images/from_proof/3442/large/1418280711/die-cut-stick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123950"/>
            <a:ext cx="4669614" cy="376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</Words>
  <Application>Microsoft Office PowerPoint</Application>
  <PresentationFormat>On-screen Show (16:9)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Low cost IoT Platform</vt:lpstr>
      <vt:lpstr>Slide 2</vt:lpstr>
      <vt:lpstr>Slide 3</vt:lpstr>
      <vt:lpstr>Slide 4</vt:lpstr>
      <vt:lpstr>Web interface for managing devices</vt:lpstr>
      <vt:lpstr>Mobile application for connecting the devices to the cloud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Cosmin</dc:creator>
  <cp:lastModifiedBy>Cosmin</cp:lastModifiedBy>
  <cp:revision>12</cp:revision>
  <dcterms:created xsi:type="dcterms:W3CDTF">2016-03-19T08:50:31Z</dcterms:created>
  <dcterms:modified xsi:type="dcterms:W3CDTF">2016-03-19T09:45:13Z</dcterms:modified>
</cp:coreProperties>
</file>