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500" autoAdjust="0"/>
  </p:normalViewPr>
  <p:slideViewPr>
    <p:cSldViewPr>
      <p:cViewPr varScale="1">
        <p:scale>
          <a:sx n="61" d="100"/>
          <a:sy n="61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AF563-1337-4378-A7C2-184B9BEA3804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09630-BD67-42C1-836A-9D81C7514A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09630-BD67-42C1-836A-9D81C7514AB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0A45-265E-439F-A89A-1603FDA1611A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4551-13E9-45F9-AEED-6A461F34D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0A45-265E-439F-A89A-1603FDA1611A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4551-13E9-45F9-AEED-6A461F34D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0A45-265E-439F-A89A-1603FDA1611A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4551-13E9-45F9-AEED-6A461F34D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0A45-265E-439F-A89A-1603FDA1611A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4551-13E9-45F9-AEED-6A461F34D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0A45-265E-439F-A89A-1603FDA1611A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4551-13E9-45F9-AEED-6A461F34D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0A45-265E-439F-A89A-1603FDA1611A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4551-13E9-45F9-AEED-6A461F34D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0A45-265E-439F-A89A-1603FDA1611A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4551-13E9-45F9-AEED-6A461F34D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0A45-265E-439F-A89A-1603FDA1611A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4551-13E9-45F9-AEED-6A461F34D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0A45-265E-439F-A89A-1603FDA1611A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4551-13E9-45F9-AEED-6A461F34D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0A45-265E-439F-A89A-1603FDA1611A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4551-13E9-45F9-AEED-6A461F34D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0A45-265E-439F-A89A-1603FDA1611A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4551-13E9-45F9-AEED-6A461F34D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40A45-265E-439F-A89A-1603FDA1611A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04551-13E9-45F9-AEED-6A461F34D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ideo" Target="file:///D:\Projects\ProjectEarthquake\Simulare%20seism\rezultate\seism_crop.avi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ProjectEarthquake\Simulare seism\grafic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12" y="0"/>
            <a:ext cx="9107488" cy="3276600"/>
          </a:xfrm>
          <a:prstGeom prst="rect">
            <a:avLst/>
          </a:prstGeom>
          <a:noFill/>
        </p:spPr>
      </p:pic>
      <p:pic>
        <p:nvPicPr>
          <p:cNvPr id="4" name="seism_crop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0" y="3859003"/>
            <a:ext cx="9144000" cy="2998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</Words>
  <Application>Microsoft Office PowerPoint</Application>
  <PresentationFormat>On-screen Show (4:3)</PresentationFormat>
  <Paragraphs>1</Paragraphs>
  <Slides>1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Dexter</dc:creator>
  <cp:lastModifiedBy>Dexter</cp:lastModifiedBy>
  <cp:revision>7</cp:revision>
  <dcterms:created xsi:type="dcterms:W3CDTF">2014-07-13T12:49:40Z</dcterms:created>
  <dcterms:modified xsi:type="dcterms:W3CDTF">2014-07-13T13:56:52Z</dcterms:modified>
</cp:coreProperties>
</file>