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9" r:id="rId3"/>
    <p:sldId id="257" r:id="rId4"/>
    <p:sldId id="261" r:id="rId5"/>
    <p:sldId id="279" r:id="rId6"/>
    <p:sldId id="265" r:id="rId7"/>
    <p:sldId id="278" r:id="rId8"/>
    <p:sldId id="263" r:id="rId9"/>
    <p:sldId id="270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-Regular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ti Sethi" userId="1a729523db7d71a0" providerId="LiveId" clId="{EDB5F4C2-225B-4790-B4F9-0C5BEBA9D0E0}"/>
    <pc:docChg chg="undo custSel delSld modSld sldOrd">
      <pc:chgData name="Yukti Sethi" userId="1a729523db7d71a0" providerId="LiveId" clId="{EDB5F4C2-225B-4790-B4F9-0C5BEBA9D0E0}" dt="2023-06-11T12:11:25.699" v="4865" actId="20577"/>
      <pc:docMkLst>
        <pc:docMk/>
      </pc:docMkLst>
      <pc:sldChg chg="addSp delSp modSp mod">
        <pc:chgData name="Yukti Sethi" userId="1a729523db7d71a0" providerId="LiveId" clId="{EDB5F4C2-225B-4790-B4F9-0C5BEBA9D0E0}" dt="2023-06-11T12:11:25.699" v="4865" actId="20577"/>
        <pc:sldMkLst>
          <pc:docMk/>
          <pc:sldMk cId="0" sldId="256"/>
        </pc:sldMkLst>
        <pc:spChg chg="add mod">
          <ac:chgData name="Yukti Sethi" userId="1a729523db7d71a0" providerId="LiveId" clId="{EDB5F4C2-225B-4790-B4F9-0C5BEBA9D0E0}" dt="2023-06-11T12:11:25.699" v="4865" actId="20577"/>
          <ac:spMkLst>
            <pc:docMk/>
            <pc:sldMk cId="0" sldId="256"/>
            <ac:spMk id="7" creationId="{F09F006F-88FF-F80D-22B4-83B63AA6A171}"/>
          </ac:spMkLst>
        </pc:spChg>
        <pc:spChg chg="add del mod">
          <ac:chgData name="Yukti Sethi" userId="1a729523db7d71a0" providerId="LiveId" clId="{EDB5F4C2-225B-4790-B4F9-0C5BEBA9D0E0}" dt="2023-06-08T14:52:46.911" v="2853" actId="21"/>
          <ac:spMkLst>
            <pc:docMk/>
            <pc:sldMk cId="0" sldId="256"/>
            <ac:spMk id="8" creationId="{853BA20A-C3F8-74BF-6EB0-C7ED0AF5E468}"/>
          </ac:spMkLst>
        </pc:spChg>
        <pc:spChg chg="add mod">
          <ac:chgData name="Yukti Sethi" userId="1a729523db7d71a0" providerId="LiveId" clId="{EDB5F4C2-225B-4790-B4F9-0C5BEBA9D0E0}" dt="2023-06-04T06:59:20.788" v="400" actId="1076"/>
          <ac:spMkLst>
            <pc:docMk/>
            <pc:sldMk cId="0" sldId="256"/>
            <ac:spMk id="10" creationId="{FE04CA86-0F37-493B-7ACC-BD050EDEB1CB}"/>
          </ac:spMkLst>
        </pc:spChg>
        <pc:spChg chg="add del mod">
          <ac:chgData name="Yukti Sethi" userId="1a729523db7d71a0" providerId="LiveId" clId="{EDB5F4C2-225B-4790-B4F9-0C5BEBA9D0E0}" dt="2023-06-04T06:59:02.575" v="396" actId="21"/>
          <ac:spMkLst>
            <pc:docMk/>
            <pc:sldMk cId="0" sldId="256"/>
            <ac:spMk id="11" creationId="{87B1C239-9E1A-977B-ECA1-0B77FF6F2E7A}"/>
          </ac:spMkLst>
        </pc:spChg>
        <pc:spChg chg="mod">
          <ac:chgData name="Yukti Sethi" userId="1a729523db7d71a0" providerId="LiveId" clId="{EDB5F4C2-225B-4790-B4F9-0C5BEBA9D0E0}" dt="2023-06-08T14:52:58.618" v="2855" actId="20577"/>
          <ac:spMkLst>
            <pc:docMk/>
            <pc:sldMk cId="0" sldId="256"/>
            <ac:spMk id="57" creationId="{00000000-0000-0000-0000-000000000000}"/>
          </ac:spMkLst>
        </pc:spChg>
        <pc:grpChg chg="mod">
          <ac:chgData name="Yukti Sethi" userId="1a729523db7d71a0" providerId="LiveId" clId="{EDB5F4C2-225B-4790-B4F9-0C5BEBA9D0E0}" dt="2023-06-10T11:55:13.797" v="4781" actId="14100"/>
          <ac:grpSpMkLst>
            <pc:docMk/>
            <pc:sldMk cId="0" sldId="256"/>
            <ac:grpSpMk id="2" creationId="{7DA088F3-8BDB-8DC1-C1A8-1BC2EB469B09}"/>
          </ac:grpSpMkLst>
        </pc:grpChg>
        <pc:picChg chg="add del mod">
          <ac:chgData name="Yukti Sethi" userId="1a729523db7d71a0" providerId="LiveId" clId="{EDB5F4C2-225B-4790-B4F9-0C5BEBA9D0E0}" dt="2023-06-04T06:54:34.664" v="278" actId="22"/>
          <ac:picMkLst>
            <pc:docMk/>
            <pc:sldMk cId="0" sldId="256"/>
            <ac:picMk id="9" creationId="{3D448761-CE75-2AF1-D345-94F8509167BD}"/>
          </ac:picMkLst>
        </pc:picChg>
        <pc:picChg chg="add mod">
          <ac:chgData name="Yukti Sethi" userId="1a729523db7d71a0" providerId="LiveId" clId="{EDB5F4C2-225B-4790-B4F9-0C5BEBA9D0E0}" dt="2023-06-08T14:51:46.010" v="2826" actId="1076"/>
          <ac:picMkLst>
            <pc:docMk/>
            <pc:sldMk cId="0" sldId="256"/>
            <ac:picMk id="1026" creationId="{98558940-5A3C-81F7-3FBB-0EB4DAAC0FAF}"/>
          </ac:picMkLst>
        </pc:picChg>
        <pc:picChg chg="add del mod">
          <ac:chgData name="Yukti Sethi" userId="1a729523db7d71a0" providerId="LiveId" clId="{EDB5F4C2-225B-4790-B4F9-0C5BEBA9D0E0}" dt="2023-06-08T14:51:09.286" v="2814" actId="478"/>
          <ac:picMkLst>
            <pc:docMk/>
            <pc:sldMk cId="0" sldId="256"/>
            <ac:picMk id="2050" creationId="{9A3D7BD8-7EEE-631A-0CAA-8314D5860AAC}"/>
          </ac:picMkLst>
        </pc:picChg>
      </pc:sldChg>
      <pc:sldChg chg="addSp delSp modSp mod ord">
        <pc:chgData name="Yukti Sethi" userId="1a729523db7d71a0" providerId="LiveId" clId="{EDB5F4C2-225B-4790-B4F9-0C5BEBA9D0E0}" dt="2023-06-04T12:16:19.343" v="1886"/>
        <pc:sldMkLst>
          <pc:docMk/>
          <pc:sldMk cId="0" sldId="257"/>
        </pc:sldMkLst>
        <pc:spChg chg="add del mod">
          <ac:chgData name="Yukti Sethi" userId="1a729523db7d71a0" providerId="LiveId" clId="{EDB5F4C2-225B-4790-B4F9-0C5BEBA9D0E0}" dt="2023-06-04T07:22:32.557" v="929" actId="21"/>
          <ac:spMkLst>
            <pc:docMk/>
            <pc:sldMk cId="0" sldId="257"/>
            <ac:spMk id="3" creationId="{7A29CC33-29FC-55B9-062D-DEDF777E4A9E}"/>
          </ac:spMkLst>
        </pc:spChg>
        <pc:spChg chg="mod">
          <ac:chgData name="Yukti Sethi" userId="1a729523db7d71a0" providerId="LiveId" clId="{EDB5F4C2-225B-4790-B4F9-0C5BEBA9D0E0}" dt="2023-06-04T11:55:21.636" v="1138" actId="14100"/>
          <ac:spMkLst>
            <pc:docMk/>
            <pc:sldMk cId="0" sldId="257"/>
            <ac:spMk id="62" creationId="{00000000-0000-0000-0000-000000000000}"/>
          </ac:spMkLst>
        </pc:spChg>
        <pc:spChg chg="mod">
          <ac:chgData name="Yukti Sethi" userId="1a729523db7d71a0" providerId="LiveId" clId="{EDB5F4C2-225B-4790-B4F9-0C5BEBA9D0E0}" dt="2023-06-04T11:52:43.212" v="1121" actId="1076"/>
          <ac:spMkLst>
            <pc:docMk/>
            <pc:sldMk cId="0" sldId="257"/>
            <ac:spMk id="64" creationId="{00000000-0000-0000-0000-000000000000}"/>
          </ac:spMkLst>
        </pc:spChg>
        <pc:picChg chg="add mod">
          <ac:chgData name="Yukti Sethi" userId="1a729523db7d71a0" providerId="LiveId" clId="{EDB5F4C2-225B-4790-B4F9-0C5BEBA9D0E0}" dt="2023-06-04T11:55:31.969" v="1143" actId="1076"/>
          <ac:picMkLst>
            <pc:docMk/>
            <pc:sldMk cId="0" sldId="257"/>
            <ac:picMk id="2" creationId="{5B5A18AA-0874-798A-5238-9D5A89EC6394}"/>
          </ac:picMkLst>
        </pc:picChg>
        <pc:picChg chg="add del">
          <ac:chgData name="Yukti Sethi" userId="1a729523db7d71a0" providerId="LiveId" clId="{EDB5F4C2-225B-4790-B4F9-0C5BEBA9D0E0}" dt="2023-06-04T11:54:36.677" v="1124" actId="478"/>
          <ac:picMkLst>
            <pc:docMk/>
            <pc:sldMk cId="0" sldId="257"/>
            <ac:picMk id="4" creationId="{7A3C2830-01C9-434F-11A1-6DE5CCD998EF}"/>
          </ac:picMkLst>
        </pc:picChg>
        <pc:picChg chg="add del mod">
          <ac:chgData name="Yukti Sethi" userId="1a729523db7d71a0" providerId="LiveId" clId="{EDB5F4C2-225B-4790-B4F9-0C5BEBA9D0E0}" dt="2023-06-04T11:55:12.696" v="1134" actId="478"/>
          <ac:picMkLst>
            <pc:docMk/>
            <pc:sldMk cId="0" sldId="257"/>
            <ac:picMk id="6" creationId="{12DBFA00-3D76-78AD-D3FB-B65D318F65B7}"/>
          </ac:picMkLst>
        </pc:picChg>
      </pc:sldChg>
      <pc:sldChg chg="addSp delSp modSp del mod ord">
        <pc:chgData name="Yukti Sethi" userId="1a729523db7d71a0" providerId="LiveId" clId="{EDB5F4C2-225B-4790-B4F9-0C5BEBA9D0E0}" dt="2023-06-10T06:49:59.805" v="4340" actId="47"/>
        <pc:sldMkLst>
          <pc:docMk/>
          <pc:sldMk cId="0" sldId="258"/>
        </pc:sldMkLst>
        <pc:spChg chg="mod">
          <ac:chgData name="Yukti Sethi" userId="1a729523db7d71a0" providerId="LiveId" clId="{EDB5F4C2-225B-4790-B4F9-0C5BEBA9D0E0}" dt="2023-06-04T12:20:11.839" v="1938" actId="1076"/>
          <ac:spMkLst>
            <pc:docMk/>
            <pc:sldMk cId="0" sldId="258"/>
            <ac:spMk id="72" creationId="{00000000-0000-0000-0000-000000000000}"/>
          </ac:spMkLst>
        </pc:spChg>
        <pc:spChg chg="mod">
          <ac:chgData name="Yukti Sethi" userId="1a729523db7d71a0" providerId="LiveId" clId="{EDB5F4C2-225B-4790-B4F9-0C5BEBA9D0E0}" dt="2023-06-10T05:15:29.134" v="4292" actId="5793"/>
          <ac:spMkLst>
            <pc:docMk/>
            <pc:sldMk cId="0" sldId="258"/>
            <ac:spMk id="73" creationId="{00000000-0000-0000-0000-000000000000}"/>
          </ac:spMkLst>
        </pc:spChg>
        <pc:picChg chg="add mod">
          <ac:chgData name="Yukti Sethi" userId="1a729523db7d71a0" providerId="LiveId" clId="{EDB5F4C2-225B-4790-B4F9-0C5BEBA9D0E0}" dt="2023-06-04T12:24:22.940" v="2039" actId="1076"/>
          <ac:picMkLst>
            <pc:docMk/>
            <pc:sldMk cId="0" sldId="258"/>
            <ac:picMk id="3" creationId="{30CAC4CE-6F1D-1C10-5AD6-7721FE7A58A5}"/>
          </ac:picMkLst>
        </pc:picChg>
        <pc:picChg chg="add del mod">
          <ac:chgData name="Yukti Sethi" userId="1a729523db7d71a0" providerId="LiveId" clId="{EDB5F4C2-225B-4790-B4F9-0C5BEBA9D0E0}" dt="2023-06-04T12:24:19.765" v="2038" actId="21"/>
          <ac:picMkLst>
            <pc:docMk/>
            <pc:sldMk cId="0" sldId="258"/>
            <ac:picMk id="5" creationId="{4C0CE9E2-749A-0BCE-3E03-AAD26615EFF5}"/>
          </ac:picMkLst>
        </pc:picChg>
        <pc:picChg chg="del">
          <ac:chgData name="Yukti Sethi" userId="1a729523db7d71a0" providerId="LiveId" clId="{EDB5F4C2-225B-4790-B4F9-0C5BEBA9D0E0}" dt="2023-06-04T12:19:49.168" v="1932" actId="478"/>
          <ac:picMkLst>
            <pc:docMk/>
            <pc:sldMk cId="0" sldId="258"/>
            <ac:picMk id="71" creationId="{00000000-0000-0000-0000-000000000000}"/>
          </ac:picMkLst>
        </pc:picChg>
      </pc:sldChg>
      <pc:sldChg chg="addSp delSp modSp mod ord">
        <pc:chgData name="Yukti Sethi" userId="1a729523db7d71a0" providerId="LiveId" clId="{EDB5F4C2-225B-4790-B4F9-0C5BEBA9D0E0}" dt="2023-06-09T11:00:50.251" v="2965" actId="20577"/>
        <pc:sldMkLst>
          <pc:docMk/>
          <pc:sldMk cId="0" sldId="259"/>
        </pc:sldMkLst>
        <pc:spChg chg="add del mod">
          <ac:chgData name="Yukti Sethi" userId="1a729523db7d71a0" providerId="LiveId" clId="{EDB5F4C2-225B-4790-B4F9-0C5BEBA9D0E0}" dt="2023-06-04T07:13:35.858" v="500"/>
          <ac:spMkLst>
            <pc:docMk/>
            <pc:sldMk cId="0" sldId="259"/>
            <ac:spMk id="2" creationId="{28C00469-A9B7-95FB-5476-4AC2B0966894}"/>
          </ac:spMkLst>
        </pc:spChg>
        <pc:spChg chg="add mod">
          <ac:chgData name="Yukti Sethi" userId="1a729523db7d71a0" providerId="LiveId" clId="{EDB5F4C2-225B-4790-B4F9-0C5BEBA9D0E0}" dt="2023-06-09T11:00:50.251" v="2965" actId="20577"/>
          <ac:spMkLst>
            <pc:docMk/>
            <pc:sldMk cId="0" sldId="259"/>
            <ac:spMk id="5" creationId="{F85AA46E-F125-5BF4-DB01-F4E288234E04}"/>
          </ac:spMkLst>
        </pc:spChg>
        <pc:spChg chg="mod">
          <ac:chgData name="Yukti Sethi" userId="1a729523db7d71a0" providerId="LiveId" clId="{EDB5F4C2-225B-4790-B4F9-0C5BEBA9D0E0}" dt="2023-06-04T11:51:24.787" v="1105"/>
          <ac:spMkLst>
            <pc:docMk/>
            <pc:sldMk cId="0" sldId="259"/>
            <ac:spMk id="8" creationId="{89B97272-0C74-8244-09C3-B2CFF8BC2A0A}"/>
          </ac:spMkLst>
        </pc:spChg>
        <pc:spChg chg="mod">
          <ac:chgData name="Yukti Sethi" userId="1a729523db7d71a0" providerId="LiveId" clId="{EDB5F4C2-225B-4790-B4F9-0C5BEBA9D0E0}" dt="2023-06-04T11:51:24.787" v="1105"/>
          <ac:spMkLst>
            <pc:docMk/>
            <pc:sldMk cId="0" sldId="259"/>
            <ac:spMk id="9" creationId="{E1263322-FBCC-ACB6-16C1-B464D617938B}"/>
          </ac:spMkLst>
        </pc:spChg>
        <pc:spChg chg="mod">
          <ac:chgData name="Yukti Sethi" userId="1a729523db7d71a0" providerId="LiveId" clId="{EDB5F4C2-225B-4790-B4F9-0C5BEBA9D0E0}" dt="2023-06-04T11:51:24.787" v="1105"/>
          <ac:spMkLst>
            <pc:docMk/>
            <pc:sldMk cId="0" sldId="259"/>
            <ac:spMk id="10" creationId="{07A64610-E484-EB70-2C69-771E6B062190}"/>
          </ac:spMkLst>
        </pc:spChg>
        <pc:spChg chg="mod">
          <ac:chgData name="Yukti Sethi" userId="1a729523db7d71a0" providerId="LiveId" clId="{EDB5F4C2-225B-4790-B4F9-0C5BEBA9D0E0}" dt="2023-06-04T11:51:24.787" v="1105"/>
          <ac:spMkLst>
            <pc:docMk/>
            <pc:sldMk cId="0" sldId="259"/>
            <ac:spMk id="11" creationId="{1CE52B99-BDE8-EAE7-FE9C-D1E83B869F34}"/>
          </ac:spMkLst>
        </pc:spChg>
        <pc:spChg chg="mod">
          <ac:chgData name="Yukti Sethi" userId="1a729523db7d71a0" providerId="LiveId" clId="{EDB5F4C2-225B-4790-B4F9-0C5BEBA9D0E0}" dt="2023-06-08T14:31:32.367" v="2805" actId="255"/>
          <ac:spMkLst>
            <pc:docMk/>
            <pc:sldMk cId="0" sldId="259"/>
            <ac:spMk id="79" creationId="{00000000-0000-0000-0000-000000000000}"/>
          </ac:spMkLst>
        </pc:spChg>
        <pc:grpChg chg="add del mod">
          <ac:chgData name="Yukti Sethi" userId="1a729523db7d71a0" providerId="LiveId" clId="{EDB5F4C2-225B-4790-B4F9-0C5BEBA9D0E0}" dt="2023-06-04T11:52:15.425" v="1113" actId="478"/>
          <ac:grpSpMkLst>
            <pc:docMk/>
            <pc:sldMk cId="0" sldId="259"/>
            <ac:grpSpMk id="6" creationId="{FD3F62EC-9E30-A913-C9DA-E48A1CE86FA4}"/>
          </ac:grpSpMkLst>
        </pc:grpChg>
        <pc:picChg chg="add mod">
          <ac:chgData name="Yukti Sethi" userId="1a729523db7d71a0" providerId="LiveId" clId="{EDB5F4C2-225B-4790-B4F9-0C5BEBA9D0E0}" dt="2023-06-08T14:31:42.027" v="2807" actId="14100"/>
          <ac:picMkLst>
            <pc:docMk/>
            <pc:sldMk cId="0" sldId="259"/>
            <ac:picMk id="3" creationId="{3D843CFD-1728-CE55-C6DB-757973200978}"/>
          </ac:picMkLst>
        </pc:picChg>
        <pc:picChg chg="add del mod">
          <ac:chgData name="Yukti Sethi" userId="1a729523db7d71a0" providerId="LiveId" clId="{EDB5F4C2-225B-4790-B4F9-0C5BEBA9D0E0}" dt="2023-06-04T11:51:13.737" v="1102" actId="478"/>
          <ac:picMkLst>
            <pc:docMk/>
            <pc:sldMk cId="0" sldId="259"/>
            <ac:picMk id="4" creationId="{48D121C0-9199-4057-EDDE-F9A05BC08B4F}"/>
          </ac:picMkLst>
        </pc:picChg>
        <pc:picChg chg="add del mod">
          <ac:chgData name="Yukti Sethi" userId="1a729523db7d71a0" providerId="LiveId" clId="{EDB5F4C2-225B-4790-B4F9-0C5BEBA9D0E0}" dt="2023-06-04T11:49:47.471" v="1077" actId="478"/>
          <ac:picMkLst>
            <pc:docMk/>
            <pc:sldMk cId="0" sldId="259"/>
            <ac:picMk id="7" creationId="{1D23E7CA-F3BB-9D2F-994E-6DE0FE92C9D6}"/>
          </ac:picMkLst>
        </pc:picChg>
        <pc:picChg chg="del">
          <ac:chgData name="Yukti Sethi" userId="1a729523db7d71a0" providerId="LiveId" clId="{EDB5F4C2-225B-4790-B4F9-0C5BEBA9D0E0}" dt="2023-06-04T07:12:31.083" v="472" actId="478"/>
          <ac:picMkLst>
            <pc:docMk/>
            <pc:sldMk cId="0" sldId="259"/>
            <ac:picMk id="1026" creationId="{875F90B3-30C1-19D0-A86F-D932774CDD07}"/>
          </ac:picMkLst>
        </pc:picChg>
      </pc:sldChg>
      <pc:sldChg chg="addSp delSp modSp del mod ord">
        <pc:chgData name="Yukti Sethi" userId="1a729523db7d71a0" providerId="LiveId" clId="{EDB5F4C2-225B-4790-B4F9-0C5BEBA9D0E0}" dt="2023-06-10T06:49:24.939" v="4339" actId="47"/>
        <pc:sldMkLst>
          <pc:docMk/>
          <pc:sldMk cId="0" sldId="260"/>
        </pc:sldMkLst>
        <pc:spChg chg="add del mod">
          <ac:chgData name="Yukti Sethi" userId="1a729523db7d71a0" providerId="LiveId" clId="{EDB5F4C2-225B-4790-B4F9-0C5BEBA9D0E0}" dt="2023-06-04T07:10:11.486" v="464" actId="22"/>
          <ac:spMkLst>
            <pc:docMk/>
            <pc:sldMk cId="0" sldId="260"/>
            <ac:spMk id="3" creationId="{796EBB2E-BA99-4816-988B-BBA02F031805}"/>
          </ac:spMkLst>
        </pc:spChg>
        <pc:spChg chg="mod">
          <ac:chgData name="Yukti Sethi" userId="1a729523db7d71a0" providerId="LiveId" clId="{EDB5F4C2-225B-4790-B4F9-0C5BEBA9D0E0}" dt="2023-06-09T11:19:57.525" v="3005" actId="255"/>
          <ac:spMkLst>
            <pc:docMk/>
            <pc:sldMk cId="0" sldId="260"/>
            <ac:spMk id="85" creationId="{00000000-0000-0000-0000-000000000000}"/>
          </ac:spMkLst>
        </pc:spChg>
      </pc:sldChg>
      <pc:sldChg chg="addSp modSp mod ord">
        <pc:chgData name="Yukti Sethi" userId="1a729523db7d71a0" providerId="LiveId" clId="{EDB5F4C2-225B-4790-B4F9-0C5BEBA9D0E0}" dt="2023-06-11T06:18:57.751" v="4802" actId="20577"/>
        <pc:sldMkLst>
          <pc:docMk/>
          <pc:sldMk cId="0" sldId="261"/>
        </pc:sldMkLst>
        <pc:spChg chg="mod">
          <ac:chgData name="Yukti Sethi" userId="1a729523db7d71a0" providerId="LiveId" clId="{EDB5F4C2-225B-4790-B4F9-0C5BEBA9D0E0}" dt="2023-06-09T10:08:15.569" v="2870" actId="20577"/>
          <ac:spMkLst>
            <pc:docMk/>
            <pc:sldMk cId="0" sldId="261"/>
            <ac:spMk id="91" creationId="{00000000-0000-0000-0000-000000000000}"/>
          </ac:spMkLst>
        </pc:spChg>
        <pc:spChg chg="mod">
          <ac:chgData name="Yukti Sethi" userId="1a729523db7d71a0" providerId="LiveId" clId="{EDB5F4C2-225B-4790-B4F9-0C5BEBA9D0E0}" dt="2023-06-11T06:18:57.751" v="4802" actId="20577"/>
          <ac:spMkLst>
            <pc:docMk/>
            <pc:sldMk cId="0" sldId="261"/>
            <ac:spMk id="92" creationId="{00000000-0000-0000-0000-000000000000}"/>
          </ac:spMkLst>
        </pc:spChg>
        <pc:picChg chg="add mod">
          <ac:chgData name="Yukti Sethi" userId="1a729523db7d71a0" providerId="LiveId" clId="{EDB5F4C2-225B-4790-B4F9-0C5BEBA9D0E0}" dt="2023-06-09T11:22:55.752" v="3045" actId="14100"/>
          <ac:picMkLst>
            <pc:docMk/>
            <pc:sldMk cId="0" sldId="261"/>
            <ac:picMk id="3" creationId="{608C90F9-D83A-20ED-ECBC-EE4779A15398}"/>
          </ac:picMkLst>
        </pc:picChg>
        <pc:picChg chg="add mod">
          <ac:chgData name="Yukti Sethi" userId="1a729523db7d71a0" providerId="LiveId" clId="{EDB5F4C2-225B-4790-B4F9-0C5BEBA9D0E0}" dt="2023-06-09T11:28:40.782" v="3046" actId="1035"/>
          <ac:picMkLst>
            <pc:docMk/>
            <pc:sldMk cId="0" sldId="261"/>
            <ac:picMk id="5" creationId="{566DF910-221F-51D3-48FB-9CB161DE573B}"/>
          </ac:picMkLst>
        </pc:picChg>
      </pc:sldChg>
      <pc:sldChg chg="addSp delSp modSp del mod">
        <pc:chgData name="Yukti Sethi" userId="1a729523db7d71a0" providerId="LiveId" clId="{EDB5F4C2-225B-4790-B4F9-0C5BEBA9D0E0}" dt="2023-06-10T06:44:01.332" v="4337" actId="47"/>
        <pc:sldMkLst>
          <pc:docMk/>
          <pc:sldMk cId="0" sldId="262"/>
        </pc:sldMkLst>
        <pc:spChg chg="mod">
          <ac:chgData name="Yukti Sethi" userId="1a729523db7d71a0" providerId="LiveId" clId="{EDB5F4C2-225B-4790-B4F9-0C5BEBA9D0E0}" dt="2023-06-04T07:29:42.876" v="1030" actId="1076"/>
          <ac:spMkLst>
            <pc:docMk/>
            <pc:sldMk cId="0" sldId="262"/>
            <ac:spMk id="98" creationId="{00000000-0000-0000-0000-000000000000}"/>
          </ac:spMkLst>
        </pc:spChg>
        <pc:spChg chg="del">
          <ac:chgData name="Yukti Sethi" userId="1a729523db7d71a0" providerId="LiveId" clId="{EDB5F4C2-225B-4790-B4F9-0C5BEBA9D0E0}" dt="2023-06-04T07:30:35.402" v="1069" actId="21"/>
          <ac:spMkLst>
            <pc:docMk/>
            <pc:sldMk cId="0" sldId="262"/>
            <ac:spMk id="99" creationId="{00000000-0000-0000-0000-000000000000}"/>
          </ac:spMkLst>
        </pc:spChg>
        <pc:picChg chg="add del">
          <ac:chgData name="Yukti Sethi" userId="1a729523db7d71a0" providerId="LiveId" clId="{EDB5F4C2-225B-4790-B4F9-0C5BEBA9D0E0}" dt="2023-06-04T07:30:19.574" v="1065" actId="478"/>
          <ac:picMkLst>
            <pc:docMk/>
            <pc:sldMk cId="0" sldId="262"/>
            <ac:picMk id="3" creationId="{F78A2CCB-2886-4FF7-0517-1DA01C9451E8}"/>
          </ac:picMkLst>
        </pc:picChg>
        <pc:picChg chg="add del mod">
          <ac:chgData name="Yukti Sethi" userId="1a729523db7d71a0" providerId="LiveId" clId="{EDB5F4C2-225B-4790-B4F9-0C5BEBA9D0E0}" dt="2023-06-04T07:30:51.653" v="1072" actId="478"/>
          <ac:picMkLst>
            <pc:docMk/>
            <pc:sldMk cId="0" sldId="262"/>
            <ac:picMk id="5" creationId="{91C7EF98-7A0E-C98A-4A40-B783959132DC}"/>
          </ac:picMkLst>
        </pc:picChg>
        <pc:picChg chg="add mod">
          <ac:chgData name="Yukti Sethi" userId="1a729523db7d71a0" providerId="LiveId" clId="{EDB5F4C2-225B-4790-B4F9-0C5BEBA9D0E0}" dt="2023-06-04T07:31:04.547" v="1075" actId="1076"/>
          <ac:picMkLst>
            <pc:docMk/>
            <pc:sldMk cId="0" sldId="262"/>
            <ac:picMk id="7" creationId="{CDA46B30-D2BA-8172-7D4A-4B76A7D24B9F}"/>
          </ac:picMkLst>
        </pc:picChg>
      </pc:sldChg>
      <pc:sldChg chg="addSp delSp modSp mod ord">
        <pc:chgData name="Yukti Sethi" userId="1a729523db7d71a0" providerId="LiveId" clId="{EDB5F4C2-225B-4790-B4F9-0C5BEBA9D0E0}" dt="2023-06-10T07:09:56.976" v="4354" actId="14100"/>
        <pc:sldMkLst>
          <pc:docMk/>
          <pc:sldMk cId="0" sldId="263"/>
        </pc:sldMkLst>
        <pc:spChg chg="add del mod">
          <ac:chgData name="Yukti Sethi" userId="1a729523db7d71a0" providerId="LiveId" clId="{EDB5F4C2-225B-4790-B4F9-0C5BEBA9D0E0}" dt="2023-06-04T12:07:15.515" v="1480" actId="21"/>
          <ac:spMkLst>
            <pc:docMk/>
            <pc:sldMk cId="0" sldId="263"/>
            <ac:spMk id="3" creationId="{DDB0B88C-7C72-B07F-AF42-F95A336AA620}"/>
          </ac:spMkLst>
        </pc:spChg>
        <pc:spChg chg="add del mod">
          <ac:chgData name="Yukti Sethi" userId="1a729523db7d71a0" providerId="LiveId" clId="{EDB5F4C2-225B-4790-B4F9-0C5BEBA9D0E0}" dt="2023-06-09T10:18:11.007" v="2883" actId="1076"/>
          <ac:spMkLst>
            <pc:docMk/>
            <pc:sldMk cId="0" sldId="263"/>
            <ac:spMk id="118" creationId="{00000000-0000-0000-0000-000000000000}"/>
          </ac:spMkLst>
        </pc:spChg>
        <pc:spChg chg="mod">
          <ac:chgData name="Yukti Sethi" userId="1a729523db7d71a0" providerId="LiveId" clId="{EDB5F4C2-225B-4790-B4F9-0C5BEBA9D0E0}" dt="2023-06-04T12:09:19.268" v="1568" actId="1076"/>
          <ac:spMkLst>
            <pc:docMk/>
            <pc:sldMk cId="0" sldId="263"/>
            <ac:spMk id="119" creationId="{00000000-0000-0000-0000-000000000000}"/>
          </ac:spMkLst>
        </pc:spChg>
        <pc:spChg chg="del">
          <ac:chgData name="Yukti Sethi" userId="1a729523db7d71a0" providerId="LiveId" clId="{EDB5F4C2-225B-4790-B4F9-0C5BEBA9D0E0}" dt="2023-06-04T12:07:13.070" v="1479" actId="21"/>
          <ac:spMkLst>
            <pc:docMk/>
            <pc:sldMk cId="0" sldId="263"/>
            <ac:spMk id="120" creationId="{00000000-0000-0000-0000-000000000000}"/>
          </ac:spMkLst>
        </pc:spChg>
        <pc:graphicFrameChg chg="add del mod modGraphic">
          <ac:chgData name="Yukti Sethi" userId="1a729523db7d71a0" providerId="LiveId" clId="{EDB5F4C2-225B-4790-B4F9-0C5BEBA9D0E0}" dt="2023-06-04T12:12:12.256" v="1706" actId="3680"/>
          <ac:graphicFrameMkLst>
            <pc:docMk/>
            <pc:sldMk cId="0" sldId="263"/>
            <ac:graphicFrameMk id="6" creationId="{E0D60F8B-DF91-14F1-BEE3-C3B1122CC984}"/>
          </ac:graphicFrameMkLst>
        </pc:graphicFrameChg>
        <pc:picChg chg="add mod">
          <ac:chgData name="Yukti Sethi" userId="1a729523db7d71a0" providerId="LiveId" clId="{EDB5F4C2-225B-4790-B4F9-0C5BEBA9D0E0}" dt="2023-06-10T07:09:56.976" v="4354" actId="14100"/>
          <ac:picMkLst>
            <pc:docMk/>
            <pc:sldMk cId="0" sldId="263"/>
            <ac:picMk id="5" creationId="{77477AFA-30FA-EB10-F612-C2F05454CCCA}"/>
          </ac:picMkLst>
        </pc:picChg>
      </pc:sldChg>
      <pc:sldChg chg="addSp delSp modSp mod ord">
        <pc:chgData name="Yukti Sethi" userId="1a729523db7d71a0" providerId="LiveId" clId="{EDB5F4C2-225B-4790-B4F9-0C5BEBA9D0E0}" dt="2023-06-10T11:04:18.732" v="4778" actId="20577"/>
        <pc:sldMkLst>
          <pc:docMk/>
          <pc:sldMk cId="0" sldId="264"/>
        </pc:sldMkLst>
        <pc:spChg chg="add del mod">
          <ac:chgData name="Yukti Sethi" userId="1a729523db7d71a0" providerId="LiveId" clId="{EDB5F4C2-225B-4790-B4F9-0C5BEBA9D0E0}" dt="2023-06-09T11:21:07.460" v="3041" actId="21"/>
          <ac:spMkLst>
            <pc:docMk/>
            <pc:sldMk cId="0" sldId="264"/>
            <ac:spMk id="3" creationId="{5AEB3D97-10B8-5778-0EC8-AE4733EA4827}"/>
          </ac:spMkLst>
        </pc:spChg>
        <pc:spChg chg="add del mod">
          <ac:chgData name="Yukti Sethi" userId="1a729523db7d71a0" providerId="LiveId" clId="{EDB5F4C2-225B-4790-B4F9-0C5BEBA9D0E0}" dt="2023-06-09T11:21:05.347" v="3040" actId="21"/>
          <ac:spMkLst>
            <pc:docMk/>
            <pc:sldMk cId="0" sldId="264"/>
            <ac:spMk id="5" creationId="{9C7B8F20-7598-2A7A-7B7A-CCFD83793292}"/>
          </ac:spMkLst>
        </pc:spChg>
        <pc:spChg chg="mod">
          <ac:chgData name="Yukti Sethi" userId="1a729523db7d71a0" providerId="LiveId" clId="{EDB5F4C2-225B-4790-B4F9-0C5BEBA9D0E0}" dt="2023-06-09T11:57:49.336" v="4062" actId="1076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Yukti Sethi" userId="1a729523db7d71a0" providerId="LiveId" clId="{EDB5F4C2-225B-4790-B4F9-0C5BEBA9D0E0}" dt="2023-06-10T11:04:18.732" v="4778" actId="20577"/>
          <ac:spMkLst>
            <pc:docMk/>
            <pc:sldMk cId="0" sldId="264"/>
            <ac:spMk id="127" creationId="{00000000-0000-0000-0000-000000000000}"/>
          </ac:spMkLst>
        </pc:spChg>
        <pc:spChg chg="del">
          <ac:chgData name="Yukti Sethi" userId="1a729523db7d71a0" providerId="LiveId" clId="{EDB5F4C2-225B-4790-B4F9-0C5BEBA9D0E0}" dt="2023-06-09T11:21:01.601" v="3038" actId="21"/>
          <ac:spMkLst>
            <pc:docMk/>
            <pc:sldMk cId="0" sldId="264"/>
            <ac:spMk id="128" creationId="{00000000-0000-0000-0000-000000000000}"/>
          </ac:spMkLst>
        </pc:spChg>
        <pc:spChg chg="del">
          <ac:chgData name="Yukti Sethi" userId="1a729523db7d71a0" providerId="LiveId" clId="{EDB5F4C2-225B-4790-B4F9-0C5BEBA9D0E0}" dt="2023-06-09T11:21:03.684" v="3039" actId="21"/>
          <ac:spMkLst>
            <pc:docMk/>
            <pc:sldMk cId="0" sldId="264"/>
            <ac:spMk id="129" creationId="{00000000-0000-0000-0000-000000000000}"/>
          </ac:spMkLst>
        </pc:spChg>
      </pc:sldChg>
      <pc:sldChg chg="addSp delSp modSp mod ord">
        <pc:chgData name="Yukti Sethi" userId="1a729523db7d71a0" providerId="LiveId" clId="{EDB5F4C2-225B-4790-B4F9-0C5BEBA9D0E0}" dt="2023-06-10T10:24:48.908" v="4358" actId="14100"/>
        <pc:sldMkLst>
          <pc:docMk/>
          <pc:sldMk cId="0" sldId="265"/>
        </pc:sldMkLst>
        <pc:spChg chg="add mod">
          <ac:chgData name="Yukti Sethi" userId="1a729523db7d71a0" providerId="LiveId" clId="{EDB5F4C2-225B-4790-B4F9-0C5BEBA9D0E0}" dt="2023-06-04T12:05:55.955" v="1467" actId="1076"/>
          <ac:spMkLst>
            <pc:docMk/>
            <pc:sldMk cId="0" sldId="265"/>
            <ac:spMk id="4" creationId="{1621961A-AF0F-BDE7-8320-B8B3B99588B2}"/>
          </ac:spMkLst>
        </pc:spChg>
        <pc:spChg chg="add mod">
          <ac:chgData name="Yukti Sethi" userId="1a729523db7d71a0" providerId="LiveId" clId="{EDB5F4C2-225B-4790-B4F9-0C5BEBA9D0E0}" dt="2023-06-10T06:36:38.177" v="4311" actId="1076"/>
          <ac:spMkLst>
            <pc:docMk/>
            <pc:sldMk cId="0" sldId="265"/>
            <ac:spMk id="5" creationId="{B34E4EA2-6F9E-0971-B575-F593A8695C8A}"/>
          </ac:spMkLst>
        </pc:spChg>
        <pc:spChg chg="mod">
          <ac:chgData name="Yukti Sethi" userId="1a729523db7d71a0" providerId="LiveId" clId="{EDB5F4C2-225B-4790-B4F9-0C5BEBA9D0E0}" dt="2023-06-04T11:58:55.869" v="1190" actId="1410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Yukti Sethi" userId="1a729523db7d71a0" providerId="LiveId" clId="{EDB5F4C2-225B-4790-B4F9-0C5BEBA9D0E0}" dt="2023-06-04T12:06:20.372" v="1473" actId="1076"/>
          <ac:spMkLst>
            <pc:docMk/>
            <pc:sldMk cId="0" sldId="265"/>
            <ac:spMk id="136" creationId="{00000000-0000-0000-0000-000000000000}"/>
          </ac:spMkLst>
        </pc:spChg>
        <pc:picChg chg="add mod">
          <ac:chgData name="Yukti Sethi" userId="1a729523db7d71a0" providerId="LiveId" clId="{EDB5F4C2-225B-4790-B4F9-0C5BEBA9D0E0}" dt="2023-06-10T10:24:48.908" v="4358" actId="14100"/>
          <ac:picMkLst>
            <pc:docMk/>
            <pc:sldMk cId="0" sldId="265"/>
            <ac:picMk id="3" creationId="{5E5A29F4-6C18-8676-1314-92209FF69C50}"/>
          </ac:picMkLst>
        </pc:picChg>
        <pc:picChg chg="del">
          <ac:chgData name="Yukti Sethi" userId="1a729523db7d71a0" providerId="LiveId" clId="{EDB5F4C2-225B-4790-B4F9-0C5BEBA9D0E0}" dt="2023-06-04T11:58:27.888" v="1152" actId="478"/>
          <ac:picMkLst>
            <pc:docMk/>
            <pc:sldMk cId="0" sldId="265"/>
            <ac:picMk id="137" creationId="{00000000-0000-0000-0000-000000000000}"/>
          </ac:picMkLst>
        </pc:picChg>
      </pc:sldChg>
      <pc:sldChg chg="del">
        <pc:chgData name="Yukti Sethi" userId="1a729523db7d71a0" providerId="LiveId" clId="{EDB5F4C2-225B-4790-B4F9-0C5BEBA9D0E0}" dt="2023-06-10T06:44:01.808" v="4338" actId="47"/>
        <pc:sldMkLst>
          <pc:docMk/>
          <pc:sldMk cId="0" sldId="266"/>
        </pc:sldMkLst>
      </pc:sldChg>
      <pc:sldChg chg="del">
        <pc:chgData name="Yukti Sethi" userId="1a729523db7d71a0" providerId="LiveId" clId="{EDB5F4C2-225B-4790-B4F9-0C5BEBA9D0E0}" dt="2023-06-10T06:44:00.890" v="4336" actId="47"/>
        <pc:sldMkLst>
          <pc:docMk/>
          <pc:sldMk cId="0" sldId="267"/>
        </pc:sldMkLst>
      </pc:sldChg>
      <pc:sldChg chg="del">
        <pc:chgData name="Yukti Sethi" userId="1a729523db7d71a0" providerId="LiveId" clId="{EDB5F4C2-225B-4790-B4F9-0C5BEBA9D0E0}" dt="2023-06-10T06:44:00.585" v="4335" actId="47"/>
        <pc:sldMkLst>
          <pc:docMk/>
          <pc:sldMk cId="0" sldId="268"/>
        </pc:sldMkLst>
      </pc:sldChg>
      <pc:sldChg chg="del">
        <pc:chgData name="Yukti Sethi" userId="1a729523db7d71a0" providerId="LiveId" clId="{EDB5F4C2-225B-4790-B4F9-0C5BEBA9D0E0}" dt="2023-06-10T06:44:00.375" v="4334" actId="47"/>
        <pc:sldMkLst>
          <pc:docMk/>
          <pc:sldMk cId="0" sldId="269"/>
        </pc:sldMkLst>
      </pc:sldChg>
      <pc:sldChg chg="modSp mod ord">
        <pc:chgData name="Yukti Sethi" userId="1a729523db7d71a0" providerId="LiveId" clId="{EDB5F4C2-225B-4790-B4F9-0C5BEBA9D0E0}" dt="2023-06-11T08:00:22.633" v="4864" actId="5793"/>
        <pc:sldMkLst>
          <pc:docMk/>
          <pc:sldMk cId="0" sldId="270"/>
        </pc:sldMkLst>
        <pc:spChg chg="mod">
          <ac:chgData name="Yukti Sethi" userId="1a729523db7d71a0" providerId="LiveId" clId="{EDB5F4C2-225B-4790-B4F9-0C5BEBA9D0E0}" dt="2023-06-09T11:20:35.259" v="3020" actId="20577"/>
          <ac:spMkLst>
            <pc:docMk/>
            <pc:sldMk cId="0" sldId="270"/>
            <ac:spMk id="202" creationId="{00000000-0000-0000-0000-000000000000}"/>
          </ac:spMkLst>
        </pc:spChg>
        <pc:spChg chg="mod">
          <ac:chgData name="Yukti Sethi" userId="1a729523db7d71a0" providerId="LiveId" clId="{EDB5F4C2-225B-4790-B4F9-0C5BEBA9D0E0}" dt="2023-06-11T08:00:22.633" v="4864" actId="5793"/>
          <ac:spMkLst>
            <pc:docMk/>
            <pc:sldMk cId="0" sldId="270"/>
            <ac:spMk id="203" creationId="{00000000-0000-0000-0000-000000000000}"/>
          </ac:spMkLst>
        </pc:spChg>
      </pc:sldChg>
      <pc:sldChg chg="del">
        <pc:chgData name="Yukti Sethi" userId="1a729523db7d71a0" providerId="LiveId" clId="{EDB5F4C2-225B-4790-B4F9-0C5BEBA9D0E0}" dt="2023-06-10T06:43:59.899" v="4333" actId="47"/>
        <pc:sldMkLst>
          <pc:docMk/>
          <pc:sldMk cId="0" sldId="271"/>
        </pc:sldMkLst>
      </pc:sldChg>
      <pc:sldChg chg="modSp del mod">
        <pc:chgData name="Yukti Sethi" userId="1a729523db7d71a0" providerId="LiveId" clId="{EDB5F4C2-225B-4790-B4F9-0C5BEBA9D0E0}" dt="2023-06-10T06:43:59.558" v="4332" actId="47"/>
        <pc:sldMkLst>
          <pc:docMk/>
          <pc:sldMk cId="0" sldId="272"/>
        </pc:sldMkLst>
        <pc:spChg chg="mod">
          <ac:chgData name="Yukti Sethi" userId="1a729523db7d71a0" providerId="LiveId" clId="{EDB5F4C2-225B-4790-B4F9-0C5BEBA9D0E0}" dt="2023-06-04T12:17:32.799" v="1894" actId="1076"/>
          <ac:spMkLst>
            <pc:docMk/>
            <pc:sldMk cId="0" sldId="272"/>
            <ac:spMk id="220" creationId="{00000000-0000-0000-0000-000000000000}"/>
          </ac:spMkLst>
        </pc:spChg>
      </pc:sldChg>
      <pc:sldChg chg="del">
        <pc:chgData name="Yukti Sethi" userId="1a729523db7d71a0" providerId="LiveId" clId="{EDB5F4C2-225B-4790-B4F9-0C5BEBA9D0E0}" dt="2023-06-10T06:43:59.003" v="4331" actId="47"/>
        <pc:sldMkLst>
          <pc:docMk/>
          <pc:sldMk cId="0" sldId="273"/>
        </pc:sldMkLst>
      </pc:sldChg>
      <pc:sldChg chg="del">
        <pc:chgData name="Yukti Sethi" userId="1a729523db7d71a0" providerId="LiveId" clId="{EDB5F4C2-225B-4790-B4F9-0C5BEBA9D0E0}" dt="2023-06-10T06:43:58.846" v="4330" actId="47"/>
        <pc:sldMkLst>
          <pc:docMk/>
          <pc:sldMk cId="0" sldId="274"/>
        </pc:sldMkLst>
      </pc:sldChg>
      <pc:sldChg chg="del">
        <pc:chgData name="Yukti Sethi" userId="1a729523db7d71a0" providerId="LiveId" clId="{EDB5F4C2-225B-4790-B4F9-0C5BEBA9D0E0}" dt="2023-06-10T06:43:58.047" v="4329" actId="47"/>
        <pc:sldMkLst>
          <pc:docMk/>
          <pc:sldMk cId="0" sldId="275"/>
        </pc:sldMkLst>
      </pc:sldChg>
      <pc:sldChg chg="del">
        <pc:chgData name="Yukti Sethi" userId="1a729523db7d71a0" providerId="LiveId" clId="{EDB5F4C2-225B-4790-B4F9-0C5BEBA9D0E0}" dt="2023-06-10T06:43:57.544" v="4328" actId="47"/>
        <pc:sldMkLst>
          <pc:docMk/>
          <pc:sldMk cId="0" sldId="276"/>
        </pc:sldMkLst>
      </pc:sldChg>
      <pc:sldChg chg="del">
        <pc:chgData name="Yukti Sethi" userId="1a729523db7d71a0" providerId="LiveId" clId="{EDB5F4C2-225B-4790-B4F9-0C5BEBA9D0E0}" dt="2023-06-10T06:43:57.376" v="4327" actId="47"/>
        <pc:sldMkLst>
          <pc:docMk/>
          <pc:sldMk cId="0" sldId="277"/>
        </pc:sldMkLst>
      </pc:sldChg>
      <pc:sldChg chg="addSp delSp modSp mod ord">
        <pc:chgData name="Yukti Sethi" userId="1a729523db7d71a0" providerId="LiveId" clId="{EDB5F4C2-225B-4790-B4F9-0C5BEBA9D0E0}" dt="2023-06-10T07:10:40.772" v="4355" actId="14100"/>
        <pc:sldMkLst>
          <pc:docMk/>
          <pc:sldMk cId="0" sldId="278"/>
        </pc:sldMkLst>
        <pc:spChg chg="mod">
          <ac:chgData name="Yukti Sethi" userId="1a729523db7d71a0" providerId="LiveId" clId="{EDB5F4C2-225B-4790-B4F9-0C5BEBA9D0E0}" dt="2023-06-04T12:26:23.406" v="2074" actId="122"/>
          <ac:spMkLst>
            <pc:docMk/>
            <pc:sldMk cId="0" sldId="278"/>
            <ac:spMk id="324" creationId="{00000000-0000-0000-0000-000000000000}"/>
          </ac:spMkLst>
        </pc:spChg>
        <pc:spChg chg="mod">
          <ac:chgData name="Yukti Sethi" userId="1a729523db7d71a0" providerId="LiveId" clId="{EDB5F4C2-225B-4790-B4F9-0C5BEBA9D0E0}" dt="2023-06-10T07:07:09.861" v="4352" actId="1076"/>
          <ac:spMkLst>
            <pc:docMk/>
            <pc:sldMk cId="0" sldId="278"/>
            <ac:spMk id="325" creationId="{00000000-0000-0000-0000-000000000000}"/>
          </ac:spMkLst>
        </pc:spChg>
        <pc:picChg chg="add mod">
          <ac:chgData name="Yukti Sethi" userId="1a729523db7d71a0" providerId="LiveId" clId="{EDB5F4C2-225B-4790-B4F9-0C5BEBA9D0E0}" dt="2023-06-10T07:10:40.772" v="4355" actId="14100"/>
          <ac:picMkLst>
            <pc:docMk/>
            <pc:sldMk cId="0" sldId="278"/>
            <ac:picMk id="3" creationId="{68539766-F93F-6E23-2F3C-153AF444B818}"/>
          </ac:picMkLst>
        </pc:picChg>
        <pc:picChg chg="del">
          <ac:chgData name="Yukti Sethi" userId="1a729523db7d71a0" providerId="LiveId" clId="{EDB5F4C2-225B-4790-B4F9-0C5BEBA9D0E0}" dt="2023-06-04T12:25:52.256" v="2045" actId="478"/>
          <ac:picMkLst>
            <pc:docMk/>
            <pc:sldMk cId="0" sldId="278"/>
            <ac:picMk id="323" creationId="{00000000-0000-0000-0000-000000000000}"/>
          </ac:picMkLst>
        </pc:picChg>
      </pc:sldChg>
      <pc:sldChg chg="addSp delSp modSp mod ord">
        <pc:chgData name="Yukti Sethi" userId="1a729523db7d71a0" providerId="LiveId" clId="{EDB5F4C2-225B-4790-B4F9-0C5BEBA9D0E0}" dt="2023-06-10T06:36:13.053" v="4310" actId="14100"/>
        <pc:sldMkLst>
          <pc:docMk/>
          <pc:sldMk cId="0" sldId="279"/>
        </pc:sldMkLst>
        <pc:spChg chg="mod">
          <ac:chgData name="Yukti Sethi" userId="1a729523db7d71a0" providerId="LiveId" clId="{EDB5F4C2-225B-4790-B4F9-0C5BEBA9D0E0}" dt="2023-06-04T12:40:31.444" v="2583" actId="1076"/>
          <ac:spMkLst>
            <pc:docMk/>
            <pc:sldMk cId="0" sldId="279"/>
            <ac:spMk id="331" creationId="{00000000-0000-0000-0000-000000000000}"/>
          </ac:spMkLst>
        </pc:spChg>
        <pc:spChg chg="mod">
          <ac:chgData name="Yukti Sethi" userId="1a729523db7d71a0" providerId="LiveId" clId="{EDB5F4C2-225B-4790-B4F9-0C5BEBA9D0E0}" dt="2023-06-04T12:45:02.483" v="2681" actId="20577"/>
          <ac:spMkLst>
            <pc:docMk/>
            <pc:sldMk cId="0" sldId="279"/>
            <ac:spMk id="332" creationId="{00000000-0000-0000-0000-000000000000}"/>
          </ac:spMkLst>
        </pc:spChg>
        <pc:picChg chg="add del mod">
          <ac:chgData name="Yukti Sethi" userId="1a729523db7d71a0" providerId="LiveId" clId="{EDB5F4C2-225B-4790-B4F9-0C5BEBA9D0E0}" dt="2023-06-10T06:35:25.939" v="4301" actId="478"/>
          <ac:picMkLst>
            <pc:docMk/>
            <pc:sldMk cId="0" sldId="279"/>
            <ac:picMk id="3" creationId="{D1ABD072-2ADC-D95F-2542-F0908DF0C0A5}"/>
          </ac:picMkLst>
        </pc:picChg>
        <pc:picChg chg="add del">
          <ac:chgData name="Yukti Sethi" userId="1a729523db7d71a0" providerId="LiveId" clId="{EDB5F4C2-225B-4790-B4F9-0C5BEBA9D0E0}" dt="2023-06-10T06:35:19.831" v="4299" actId="478"/>
          <ac:picMkLst>
            <pc:docMk/>
            <pc:sldMk cId="0" sldId="279"/>
            <ac:picMk id="7" creationId="{38CA196A-96C9-7DFE-AF79-9345FC5295F7}"/>
          </ac:picMkLst>
        </pc:picChg>
        <pc:picChg chg="add del mod">
          <ac:chgData name="Yukti Sethi" userId="1a729523db7d71a0" providerId="LiveId" clId="{EDB5F4C2-225B-4790-B4F9-0C5BEBA9D0E0}" dt="2023-06-10T06:36:06.190" v="4307" actId="478"/>
          <ac:picMkLst>
            <pc:docMk/>
            <pc:sldMk cId="0" sldId="279"/>
            <ac:picMk id="9" creationId="{1DCB45EB-2771-759A-42F2-8A0F26E6BC2C}"/>
          </ac:picMkLst>
        </pc:picChg>
        <pc:picChg chg="add mod">
          <ac:chgData name="Yukti Sethi" userId="1a729523db7d71a0" providerId="LiveId" clId="{EDB5F4C2-225B-4790-B4F9-0C5BEBA9D0E0}" dt="2023-06-10T06:36:13.053" v="4310" actId="14100"/>
          <ac:picMkLst>
            <pc:docMk/>
            <pc:sldMk cId="0" sldId="279"/>
            <ac:picMk id="11" creationId="{4A6EAA81-8ECA-359F-16F7-5FA21154275E}"/>
          </ac:picMkLst>
        </pc:picChg>
        <pc:cxnChg chg="add mod">
          <ac:chgData name="Yukti Sethi" userId="1a729523db7d71a0" providerId="LiveId" clId="{EDB5F4C2-225B-4790-B4F9-0C5BEBA9D0E0}" dt="2023-06-10T06:34:17.202" v="4297" actId="1076"/>
          <ac:cxnSpMkLst>
            <pc:docMk/>
            <pc:sldMk cId="0" sldId="279"/>
            <ac:cxnSpMk id="4" creationId="{9F044A6F-9904-0535-8D83-28E4063BD89D}"/>
          </ac:cxnSpMkLst>
        </pc:cxnChg>
      </pc:sldChg>
      <pc:sldChg chg="del">
        <pc:chgData name="Yukti Sethi" userId="1a729523db7d71a0" providerId="LiveId" clId="{EDB5F4C2-225B-4790-B4F9-0C5BEBA9D0E0}" dt="2023-06-10T06:43:57.206" v="4326" actId="47"/>
        <pc:sldMkLst>
          <pc:docMk/>
          <pc:sldMk cId="0" sldId="280"/>
        </pc:sldMkLst>
      </pc:sldChg>
      <pc:sldChg chg="del">
        <pc:chgData name="Yukti Sethi" userId="1a729523db7d71a0" providerId="LiveId" clId="{EDB5F4C2-225B-4790-B4F9-0C5BEBA9D0E0}" dt="2023-06-10T06:43:57.012" v="4325" actId="47"/>
        <pc:sldMkLst>
          <pc:docMk/>
          <pc:sldMk cId="0" sldId="281"/>
        </pc:sldMkLst>
      </pc:sldChg>
      <pc:sldChg chg="del">
        <pc:chgData name="Yukti Sethi" userId="1a729523db7d71a0" providerId="LiveId" clId="{EDB5F4C2-225B-4790-B4F9-0C5BEBA9D0E0}" dt="2023-06-10T06:43:56.344" v="4324" actId="47"/>
        <pc:sldMkLst>
          <pc:docMk/>
          <pc:sldMk cId="0" sldId="282"/>
        </pc:sldMkLst>
      </pc:sldChg>
      <pc:sldChg chg="del">
        <pc:chgData name="Yukti Sethi" userId="1a729523db7d71a0" providerId="LiveId" clId="{EDB5F4C2-225B-4790-B4F9-0C5BEBA9D0E0}" dt="2023-06-10T06:43:56.138" v="4323" actId="47"/>
        <pc:sldMkLst>
          <pc:docMk/>
          <pc:sldMk cId="0" sldId="283"/>
        </pc:sldMkLst>
      </pc:sldChg>
      <pc:sldChg chg="del">
        <pc:chgData name="Yukti Sethi" userId="1a729523db7d71a0" providerId="LiveId" clId="{EDB5F4C2-225B-4790-B4F9-0C5BEBA9D0E0}" dt="2023-06-10T06:43:55.837" v="4322" actId="47"/>
        <pc:sldMkLst>
          <pc:docMk/>
          <pc:sldMk cId="0" sldId="284"/>
        </pc:sldMkLst>
      </pc:sldChg>
      <pc:sldChg chg="del">
        <pc:chgData name="Yukti Sethi" userId="1a729523db7d71a0" providerId="LiveId" clId="{EDB5F4C2-225B-4790-B4F9-0C5BEBA9D0E0}" dt="2023-06-10T06:43:55.632" v="4321" actId="47"/>
        <pc:sldMkLst>
          <pc:docMk/>
          <pc:sldMk cId="0" sldId="285"/>
        </pc:sldMkLst>
      </pc:sldChg>
      <pc:sldChg chg="del">
        <pc:chgData name="Yukti Sethi" userId="1a729523db7d71a0" providerId="LiveId" clId="{EDB5F4C2-225B-4790-B4F9-0C5BEBA9D0E0}" dt="2023-06-10T06:43:55.301" v="4320" actId="47"/>
        <pc:sldMkLst>
          <pc:docMk/>
          <pc:sldMk cId="0" sldId="286"/>
        </pc:sldMkLst>
      </pc:sldChg>
      <pc:sldChg chg="del">
        <pc:chgData name="Yukti Sethi" userId="1a729523db7d71a0" providerId="LiveId" clId="{EDB5F4C2-225B-4790-B4F9-0C5BEBA9D0E0}" dt="2023-06-10T06:43:53.273" v="4316" actId="47"/>
        <pc:sldMkLst>
          <pc:docMk/>
          <pc:sldMk cId="0" sldId="287"/>
        </pc:sldMkLst>
      </pc:sldChg>
      <pc:sldChg chg="del">
        <pc:chgData name="Yukti Sethi" userId="1a729523db7d71a0" providerId="LiveId" clId="{EDB5F4C2-225B-4790-B4F9-0C5BEBA9D0E0}" dt="2023-06-10T06:43:45.461" v="4312" actId="47"/>
        <pc:sldMkLst>
          <pc:docMk/>
          <pc:sldMk cId="0" sldId="288"/>
        </pc:sldMkLst>
      </pc:sldChg>
      <pc:sldChg chg="del">
        <pc:chgData name="Yukti Sethi" userId="1a729523db7d71a0" providerId="LiveId" clId="{EDB5F4C2-225B-4790-B4F9-0C5BEBA9D0E0}" dt="2023-06-10T06:43:52.414" v="4315" actId="47"/>
        <pc:sldMkLst>
          <pc:docMk/>
          <pc:sldMk cId="0" sldId="289"/>
        </pc:sldMkLst>
      </pc:sldChg>
      <pc:sldChg chg="del">
        <pc:chgData name="Yukti Sethi" userId="1a729523db7d71a0" providerId="LiveId" clId="{EDB5F4C2-225B-4790-B4F9-0C5BEBA9D0E0}" dt="2023-06-10T06:43:49.100" v="4313" actId="47"/>
        <pc:sldMkLst>
          <pc:docMk/>
          <pc:sldMk cId="0" sldId="290"/>
        </pc:sldMkLst>
      </pc:sldChg>
      <pc:sldChg chg="del">
        <pc:chgData name="Yukti Sethi" userId="1a729523db7d71a0" providerId="LiveId" clId="{EDB5F4C2-225B-4790-B4F9-0C5BEBA9D0E0}" dt="2023-06-10T06:43:49.559" v="4314" actId="47"/>
        <pc:sldMkLst>
          <pc:docMk/>
          <pc:sldMk cId="0" sldId="291"/>
        </pc:sldMkLst>
      </pc:sldChg>
      <pc:sldChg chg="del">
        <pc:chgData name="Yukti Sethi" userId="1a729523db7d71a0" providerId="LiveId" clId="{EDB5F4C2-225B-4790-B4F9-0C5BEBA9D0E0}" dt="2023-06-10T06:43:53.766" v="4317" actId="47"/>
        <pc:sldMkLst>
          <pc:docMk/>
          <pc:sldMk cId="0" sldId="292"/>
        </pc:sldMkLst>
      </pc:sldChg>
      <pc:sldChg chg="del">
        <pc:chgData name="Yukti Sethi" userId="1a729523db7d71a0" providerId="LiveId" clId="{EDB5F4C2-225B-4790-B4F9-0C5BEBA9D0E0}" dt="2023-06-10T06:43:54.222" v="4318" actId="47"/>
        <pc:sldMkLst>
          <pc:docMk/>
          <pc:sldMk cId="0" sldId="293"/>
        </pc:sldMkLst>
      </pc:sldChg>
      <pc:sldChg chg="del">
        <pc:chgData name="Yukti Sethi" userId="1a729523db7d71a0" providerId="LiveId" clId="{EDB5F4C2-225B-4790-B4F9-0C5BEBA9D0E0}" dt="2023-06-10T06:43:54.794" v="4319" actId="47"/>
        <pc:sldMkLst>
          <pc:docMk/>
          <pc:sldMk cId="0" sldId="294"/>
        </pc:sldMkLst>
      </pc:sldChg>
      <pc:sldMasterChg chg="delSldLayout">
        <pc:chgData name="Yukti Sethi" userId="1a729523db7d71a0" providerId="LiveId" clId="{EDB5F4C2-225B-4790-B4F9-0C5BEBA9D0E0}" dt="2023-06-10T06:49:24.939" v="4339" actId="47"/>
        <pc:sldMasterMkLst>
          <pc:docMk/>
          <pc:sldMasterMk cId="0" sldId="2147483658"/>
        </pc:sldMasterMkLst>
        <pc:sldLayoutChg chg="del">
          <pc:chgData name="Yukti Sethi" userId="1a729523db7d71a0" providerId="LiveId" clId="{EDB5F4C2-225B-4790-B4F9-0C5BEBA9D0E0}" dt="2023-06-10T06:49:24.939" v="4339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Yukti Sethi" userId="1a729523db7d71a0" providerId="LiveId" clId="{EDB5F4C2-225B-4790-B4F9-0C5BEBA9D0E0}" dt="2023-06-10T06:44:00.890" v="4336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Yukti Sethi" userId="1a729523db7d71a0" providerId="LiveId" clId="{EDB5F4C2-225B-4790-B4F9-0C5BEBA9D0E0}" dt="2023-06-10T06:43:58.846" v="4330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Yukti Sethi" userId="1a729523db7d71a0" providerId="LiveId" clId="{EDB5F4C2-225B-4790-B4F9-0C5BEBA9D0E0}" dt="2023-06-10T06:44:01.808" v="4338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Yukti Sethi" userId="1a729523db7d71a0" providerId="LiveId" clId="{0563DBC9-C3E4-466A-ADBD-48396A0FB648}"/>
    <pc:docChg chg="custSel modSld">
      <pc:chgData name="Yukti Sethi" userId="1a729523db7d71a0" providerId="LiveId" clId="{0563DBC9-C3E4-466A-ADBD-48396A0FB648}" dt="2023-07-13T15:31:28.276" v="9" actId="1076"/>
      <pc:docMkLst>
        <pc:docMk/>
      </pc:docMkLst>
      <pc:sldChg chg="modSp mod">
        <pc:chgData name="Yukti Sethi" userId="1a729523db7d71a0" providerId="LiveId" clId="{0563DBC9-C3E4-466A-ADBD-48396A0FB648}" dt="2023-07-13T15:30:44.675" v="1" actId="20577"/>
        <pc:sldMkLst>
          <pc:docMk/>
          <pc:sldMk cId="0" sldId="256"/>
        </pc:sldMkLst>
        <pc:spChg chg="mod">
          <ac:chgData name="Yukti Sethi" userId="1a729523db7d71a0" providerId="LiveId" clId="{0563DBC9-C3E4-466A-ADBD-48396A0FB648}" dt="2023-07-13T15:30:44.675" v="1" actId="20577"/>
          <ac:spMkLst>
            <pc:docMk/>
            <pc:sldMk cId="0" sldId="256"/>
            <ac:spMk id="10" creationId="{FE04CA86-0F37-493B-7ACC-BD050EDEB1CB}"/>
          </ac:spMkLst>
        </pc:spChg>
      </pc:sldChg>
      <pc:sldChg chg="delSp modSp mod">
        <pc:chgData name="Yukti Sethi" userId="1a729523db7d71a0" providerId="LiveId" clId="{0563DBC9-C3E4-466A-ADBD-48396A0FB648}" dt="2023-07-13T15:31:28.276" v="9" actId="1076"/>
        <pc:sldMkLst>
          <pc:docMk/>
          <pc:sldMk cId="0" sldId="259"/>
        </pc:sldMkLst>
        <pc:spChg chg="mod">
          <ac:chgData name="Yukti Sethi" userId="1a729523db7d71a0" providerId="LiveId" clId="{0563DBC9-C3E4-466A-ADBD-48396A0FB648}" dt="2023-07-13T15:31:25.826" v="8" actId="1076"/>
          <ac:spMkLst>
            <pc:docMk/>
            <pc:sldMk cId="0" sldId="259"/>
            <ac:spMk id="5" creationId="{F85AA46E-F125-5BF4-DB01-F4E288234E04}"/>
          </ac:spMkLst>
        </pc:spChg>
        <pc:spChg chg="mod">
          <ac:chgData name="Yukti Sethi" userId="1a729523db7d71a0" providerId="LiveId" clId="{0563DBC9-C3E4-466A-ADBD-48396A0FB648}" dt="2023-07-13T15:31:28.276" v="9" actId="1076"/>
          <ac:spMkLst>
            <pc:docMk/>
            <pc:sldMk cId="0" sldId="259"/>
            <ac:spMk id="79" creationId="{00000000-0000-0000-0000-000000000000}"/>
          </ac:spMkLst>
        </pc:spChg>
        <pc:picChg chg="del">
          <ac:chgData name="Yukti Sethi" userId="1a729523db7d71a0" providerId="LiveId" clId="{0563DBC9-C3E4-466A-ADBD-48396A0FB648}" dt="2023-07-13T15:31:16.690" v="6" actId="21"/>
          <ac:picMkLst>
            <pc:docMk/>
            <pc:sldMk cId="0" sldId="259"/>
            <ac:picMk id="3" creationId="{3D843CFD-1728-CE55-C6DB-7579732009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208070" y="880296"/>
            <a:ext cx="4296570" cy="24479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Promotional Offer Analysis and Stock Forecasting at a Supermarket</a:t>
            </a:r>
            <a:endParaRPr sz="2800" dirty="0"/>
          </a:p>
        </p:txBody>
      </p:sp>
      <p:grpSp>
        <p:nvGrpSpPr>
          <p:cNvPr id="2" name="Google Shape;312;p33">
            <a:extLst>
              <a:ext uri="{FF2B5EF4-FFF2-40B4-BE49-F238E27FC236}">
                <a16:creationId xmlns:a16="http://schemas.microsoft.com/office/drawing/2014/main" id="{7DA088F3-8BDB-8DC1-C1A8-1BC2EB469B09}"/>
              </a:ext>
            </a:extLst>
          </p:cNvPr>
          <p:cNvGrpSpPr/>
          <p:nvPr/>
        </p:nvGrpSpPr>
        <p:grpSpPr>
          <a:xfrm>
            <a:off x="4100513" y="1185863"/>
            <a:ext cx="5157787" cy="2986087"/>
            <a:chOff x="1177450" y="241631"/>
            <a:chExt cx="6173152" cy="3616776"/>
          </a:xfrm>
        </p:grpSpPr>
        <p:sp>
          <p:nvSpPr>
            <p:cNvPr id="3" name="Google Shape;313;p33">
              <a:extLst>
                <a:ext uri="{FF2B5EF4-FFF2-40B4-BE49-F238E27FC236}">
                  <a16:creationId xmlns:a16="http://schemas.microsoft.com/office/drawing/2014/main" id="{268F3043-4779-A5E3-8B7B-719CEDE6781D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14;p33">
              <a:extLst>
                <a:ext uri="{FF2B5EF4-FFF2-40B4-BE49-F238E27FC236}">
                  <a16:creationId xmlns:a16="http://schemas.microsoft.com/office/drawing/2014/main" id="{67B68AF5-D55F-5BD9-D24C-19BC30522E51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15;p33">
              <a:extLst>
                <a:ext uri="{FF2B5EF4-FFF2-40B4-BE49-F238E27FC236}">
                  <a16:creationId xmlns:a16="http://schemas.microsoft.com/office/drawing/2014/main" id="{F818BEE0-9E19-2EAE-80A5-5CB88E29AA4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6;p33">
              <a:extLst>
                <a:ext uri="{FF2B5EF4-FFF2-40B4-BE49-F238E27FC236}">
                  <a16:creationId xmlns:a16="http://schemas.microsoft.com/office/drawing/2014/main" id="{048AE986-8669-2988-2CC3-A2C17CD6C41A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9F006F-88FF-F80D-22B4-83B63AA6A171}"/>
              </a:ext>
            </a:extLst>
          </p:cNvPr>
          <p:cNvSpPr txBox="1"/>
          <p:nvPr/>
        </p:nvSpPr>
        <p:spPr>
          <a:xfrm>
            <a:off x="614533" y="-8021"/>
            <a:ext cx="8108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MADRAS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DATA MANAGEMENT CAPSTONE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4CA86-0F37-493B-7ACC-BD050EDEB1CB}"/>
              </a:ext>
            </a:extLst>
          </p:cNvPr>
          <p:cNvSpPr txBox="1"/>
          <p:nvPr/>
        </p:nvSpPr>
        <p:spPr>
          <a:xfrm>
            <a:off x="492919" y="4204923"/>
            <a:ext cx="430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YUKTI SETHI</a:t>
            </a:r>
          </a:p>
        </p:txBody>
      </p:sp>
      <p:pic>
        <p:nvPicPr>
          <p:cNvPr id="1026" name="Picture 2" descr="420+ Big Data Word Cloud Stock Photos, Pictures &amp; Royalty-Free Images -  iStock">
            <a:extLst>
              <a:ext uri="{FF2B5EF4-FFF2-40B4-BE49-F238E27FC236}">
                <a16:creationId xmlns:a16="http://schemas.microsoft.com/office/drawing/2014/main" id="{98558940-5A3C-81F7-3FBB-0EB4DAAC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1324125"/>
            <a:ext cx="4011267" cy="25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37850" y="109401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11100" y="1006457"/>
            <a:ext cx="8732900" cy="33940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sz="1400" dirty="0"/>
              <a:t>Creating a website for the store – Attractive discounts!</a:t>
            </a:r>
          </a:p>
          <a:p>
            <a:pPr marL="285750" indent="-285750">
              <a:lnSpc>
                <a:spcPct val="150000"/>
              </a:lnSpc>
            </a:pPr>
            <a:r>
              <a:rPr lang="en-IN" sz="1400" dirty="0"/>
              <a:t>Pulses, Fruits and vegetables, Dairy Products, Cereals= 1x increase in discount = 2x decrease in profit! Quality issue in edible products? Desperately meeting the shelf life deadline? </a:t>
            </a:r>
          </a:p>
          <a:p>
            <a:pPr marL="285750" indent="-285750">
              <a:lnSpc>
                <a:spcPct val="150000"/>
              </a:lnSpc>
            </a:pPr>
            <a:r>
              <a:rPr lang="en-IN" sz="1400" dirty="0"/>
              <a:t>Membership – small fee to customers, special discounts on high-selling products.</a:t>
            </a:r>
          </a:p>
          <a:p>
            <a:pPr marL="285750" indent="-285750">
              <a:lnSpc>
                <a:spcPct val="150000"/>
              </a:lnSpc>
            </a:pPr>
            <a:r>
              <a:rPr lang="en-IN" sz="1400" dirty="0"/>
              <a:t>Products like bread and cakes = clustered discount offerings (high profit and low sale products)</a:t>
            </a:r>
          </a:p>
          <a:p>
            <a:pPr marL="285750" indent="-285750">
              <a:lnSpc>
                <a:spcPct val="150000"/>
              </a:lnSpc>
            </a:pPr>
            <a:r>
              <a:rPr lang="en-IN" sz="1400" dirty="0"/>
              <a:t>Small store – 8 labourers keeping an eye on customers. Useless? Cut labour costs.</a:t>
            </a:r>
          </a:p>
          <a:p>
            <a:pPr marL="285750" indent="-285750">
              <a:lnSpc>
                <a:spcPct val="150000"/>
              </a:lnSpc>
            </a:pPr>
            <a:r>
              <a:rPr lang="en-IN" sz="1400" dirty="0"/>
              <a:t>Free home delivery only to those who took membership.</a:t>
            </a:r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743075" y="111020"/>
            <a:ext cx="5050631" cy="6033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Organisation background</a:t>
            </a:r>
            <a:endParaRPr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AA46E-F125-5BF4-DB01-F4E288234E04}"/>
              </a:ext>
            </a:extLst>
          </p:cNvPr>
          <p:cNvSpPr txBox="1"/>
          <p:nvPr/>
        </p:nvSpPr>
        <p:spPr>
          <a:xfrm>
            <a:off x="135731" y="963617"/>
            <a:ext cx="857964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Established in 1999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Both B2B and B2C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2 branches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12 employees: 2 accountants and 10 labourers.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Timing: open everyday 10 AM to 10 PM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Offerings: Free home delivery to local customers in Okhla.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67116" y="670548"/>
            <a:ext cx="407628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Objectives: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3469" y="1339663"/>
            <a:ext cx="3977088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the effectiveness of its promotional offers and discounts in sales.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forecast the stock based on the sales data.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A18AA-0874-798A-5238-9D5A89EC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94" y="664368"/>
            <a:ext cx="4343400" cy="38147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37838" y="6683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and preprocessing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73480" y="525273"/>
            <a:ext cx="5691539" cy="2046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IN" dirty="0"/>
              <a:t>Handling missing values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IN" dirty="0"/>
              <a:t>Handling outliers-27% from NGOs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IN" dirty="0"/>
              <a:t>Handling Incorrect values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IN" dirty="0"/>
              <a:t>SKU categorisation (5744 </a:t>
            </a:r>
            <a:r>
              <a:rPr lang="en-IN" dirty="0">
                <a:sym typeface="Wingdings" panose="05000000000000000000" pitchFamily="2" charset="2"/>
              </a:rPr>
              <a:t>40) 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C90F9-D83A-20ED-ECBC-EE4779A1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3" y="525273"/>
            <a:ext cx="2492771" cy="2006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DF910-221F-51D3-48FB-9CB161DE5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96" y="2564606"/>
            <a:ext cx="8034688" cy="25127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1173606" y="53096"/>
            <a:ext cx="647735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vs Sales volume</a:t>
            </a:r>
            <a:endParaRPr dirty="0"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78581" y="857251"/>
            <a:ext cx="3507582" cy="32075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I= Low-revenue-high-volume items = Biscuits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II=Low-revenue-low-volume items = Stationary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III=High-revenue-low-volume items = Dry Fruits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IV= High-revenue-high-volume items = Dairy Products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33" name="Google Shape;333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044A6F-9904-0535-8D83-28E4063BD89D}"/>
              </a:ext>
            </a:extLst>
          </p:cNvPr>
          <p:cNvCxnSpPr>
            <a:cxnSpLocks/>
          </p:cNvCxnSpPr>
          <p:nvPr/>
        </p:nvCxnSpPr>
        <p:spPr>
          <a:xfrm>
            <a:off x="4086226" y="2914650"/>
            <a:ext cx="512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A6EAA81-8ECA-359F-16F7-5FA21154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64" y="567516"/>
            <a:ext cx="5557836" cy="4008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130742" y="87551"/>
            <a:ext cx="5234339" cy="4584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REORDER POINT ANALYSIS</a:t>
            </a:r>
            <a:endParaRPr sz="2900"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542554" y="3949175"/>
            <a:ext cx="3130792" cy="11943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sz="1800" dirty="0"/>
              <a:t>Sugar: 1700 Units</a:t>
            </a:r>
          </a:p>
          <a:p>
            <a:pPr marL="285750" indent="-285750"/>
            <a:r>
              <a:rPr lang="en-IN" sz="1800" dirty="0"/>
              <a:t>Dairy Products: 600 units</a:t>
            </a:r>
          </a:p>
          <a:p>
            <a:pPr marL="285750" indent="-285750"/>
            <a:r>
              <a:rPr lang="en-IN" sz="1800" dirty="0"/>
              <a:t>Pulses:400 Units</a:t>
            </a:r>
            <a:endParaRPr sz="1800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A29F4-6C18-8676-1314-92209FF6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440" y="912156"/>
            <a:ext cx="5518561" cy="4143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1961A-AF0F-BDE7-8320-B8B3B99588B2}"/>
              </a:ext>
            </a:extLst>
          </p:cNvPr>
          <p:cNvSpPr txBox="1"/>
          <p:nvPr/>
        </p:nvSpPr>
        <p:spPr>
          <a:xfrm>
            <a:off x="442913" y="542824"/>
            <a:ext cx="860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Inter-Regular" panose="020B0604020202020204" charset="0"/>
                <a:ea typeface="Inter-Regular" panose="020B0604020202020204" charset="0"/>
              </a:rPr>
              <a:t>Reorder Point = Lead time demand × Average daily sales + Safety stock</a:t>
            </a:r>
            <a:endParaRPr lang="en-IN" sz="1800" dirty="0">
              <a:latin typeface="Inter-Regular" panose="020B0604020202020204" charset="0"/>
              <a:ea typeface="Inter-Regular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E4EA2-6F9E-0971-B575-F593A8695C8A}"/>
              </a:ext>
            </a:extLst>
          </p:cNvPr>
          <p:cNvSpPr txBox="1"/>
          <p:nvPr/>
        </p:nvSpPr>
        <p:spPr>
          <a:xfrm>
            <a:off x="0" y="912156"/>
            <a:ext cx="3836193" cy="282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Inter-Regular" panose="020B0604020202020204" charset="0"/>
                <a:ea typeface="Inter-Regular" panose="020B0604020202020204" charset="0"/>
              </a:rPr>
              <a:t>Average lead time =14 days.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Inter-Regular" panose="020B0604020202020204" charset="0"/>
                <a:ea typeface="Inter-Regular" panose="020B0604020202020204" charset="0"/>
              </a:rPr>
              <a:t>Average daily sales = Total quantity bought / Time period (30 days).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Inter-Regular" panose="020B0604020202020204" charset="0"/>
                <a:ea typeface="Inter-Regular" panose="020B0604020202020204" charset="0"/>
              </a:rPr>
              <a:t>Lead time demand =</a:t>
            </a:r>
            <a:r>
              <a:rPr lang="en-US" sz="1500" dirty="0">
                <a:latin typeface="Inter-Regular" panose="020B0604020202020204" charset="0"/>
                <a:ea typeface="Inter-Regular" panose="020B0604020202020204" charset="0"/>
              </a:rPr>
              <a:t>Lead time× Average daily 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Inter-Regular" panose="020B0604020202020204" charset="0"/>
                <a:ea typeface="Inter-Regular" panose="020B0604020202020204" charset="0"/>
              </a:rPr>
              <a:t>Safety stock = Maximum sale in a single day × Maximum Lead time – Lead time demand</a:t>
            </a:r>
            <a:endParaRPr lang="en-IN" sz="1500" dirty="0"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923575" y="38734"/>
            <a:ext cx="5889600" cy="5332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Discount vs Profit</a:t>
            </a:r>
            <a:endParaRPr sz="3600"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4294967295"/>
          </p:nvPr>
        </p:nvSpPr>
        <p:spPr>
          <a:xfrm>
            <a:off x="0" y="891134"/>
            <a:ext cx="3836194" cy="39809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Pulses - large discount of 29%, low profit of 8%! Eating away of profit margins?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‘Breads’ - low profit and low discounts.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Pharma’ - high profit of 73.27% , low discount of 9.93%! Strong demand good-going products.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Utensils – an equal portion of discount and profit. (highest discount but not the highest profit relatively).</a:t>
            </a:r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39766-F93F-6E23-2F3C-153AF444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194" y="891134"/>
            <a:ext cx="5307805" cy="3802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267116" y="862699"/>
            <a:ext cx="3302400" cy="3795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sz="1800" dirty="0"/>
              <a:t>Fruits and vegetables have high discount (20%), high profit (65%) but low sale volume (143 units).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285750" indent="-285750"/>
            <a:r>
              <a:rPr lang="en-IN" sz="1800" dirty="0"/>
              <a:t>Flour and Sugar – high discount (17%), low profit(12%), low sales. (15 and 36 in the chart)</a:t>
            </a:r>
            <a:endParaRPr sz="1800"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28600" y="88799"/>
            <a:ext cx="8743950" cy="4126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Quantity sold vs discount vs profit analysis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77AFA-30FA-EB10-F612-C2F05454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5" y="862699"/>
            <a:ext cx="5453041" cy="3966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403622" y="90307"/>
            <a:ext cx="8336756" cy="4097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 of Results</a:t>
            </a:r>
            <a:endParaRPr dirty="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4294967295"/>
          </p:nvPr>
        </p:nvSpPr>
        <p:spPr>
          <a:xfrm>
            <a:off x="226427" y="640785"/>
            <a:ext cx="8691146" cy="44124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300" dirty="0"/>
              <a:t>Utensils (26.4% of total discount – highest!) 10% of total volume –ineffective. Market saturation?</a:t>
            </a:r>
          </a:p>
          <a:p>
            <a:pPr marL="342900" indent="-342900">
              <a:lnSpc>
                <a:spcPct val="150000"/>
              </a:lnSpc>
            </a:pPr>
            <a:r>
              <a:rPr lang="en-US" sz="1300" dirty="0"/>
              <a:t>Breads and cakes - no discount , contribute to only 10-15% of the total sales.</a:t>
            </a:r>
          </a:p>
          <a:p>
            <a:pPr marL="342900" indent="-342900">
              <a:lnSpc>
                <a:spcPct val="150000"/>
              </a:lnSpc>
            </a:pPr>
            <a:r>
              <a:rPr lang="en-US" sz="1300" dirty="0"/>
              <a:t>About half of the items (perfumes, fresheners, soaps, repellents) - do not require a special focus on stock.</a:t>
            </a:r>
          </a:p>
          <a:p>
            <a:pPr marL="342900" indent="-342900">
              <a:lnSpc>
                <a:spcPct val="150000"/>
              </a:lnSpc>
            </a:pPr>
            <a:r>
              <a:rPr lang="en-US" sz="1300" dirty="0"/>
              <a:t>Pulses, Dairy Products and Premixes, and Masalas - 60% of the total sales volume- high-volume!</a:t>
            </a:r>
          </a:p>
          <a:p>
            <a:pPr marL="342900" indent="-342900">
              <a:lnSpc>
                <a:spcPct val="150000"/>
              </a:lnSpc>
            </a:pPr>
            <a:r>
              <a:rPr lang="en-US" sz="1300" dirty="0"/>
              <a:t>‘Stationary’ constitutes low-revenue low-volume products proving to be invaluable.</a:t>
            </a:r>
          </a:p>
          <a:p>
            <a:pPr marL="342900" indent="-342900">
              <a:lnSpc>
                <a:spcPct val="150000"/>
              </a:lnSpc>
            </a:pPr>
            <a:r>
              <a:rPr lang="en-US" sz="1300" dirty="0"/>
              <a:t>Flour and Sugar, with a discount percentage of 17% but a profit of only 13% is eroding the profitability.</a:t>
            </a:r>
          </a:p>
          <a:p>
            <a:pPr marL="342900" indent="-342900">
              <a:lnSpc>
                <a:spcPct val="150000"/>
              </a:lnSpc>
            </a:pPr>
            <a:r>
              <a:rPr lang="en-US" sz="1300" dirty="0"/>
              <a:t>Fruits and Vegetables - high profit of 65%, high discount of 20% but low sales! Quality issue?</a:t>
            </a:r>
          </a:p>
          <a:p>
            <a:pPr marL="342900" indent="-342900">
              <a:lnSpc>
                <a:spcPct val="150000"/>
              </a:lnSpc>
            </a:pPr>
            <a:r>
              <a:rPr lang="en-US" sz="1300" dirty="0"/>
              <a:t>Pulses - large discount of 29%, low profit of 8% but high sales! Eating away of profit margins but increasing revenue. Compensatory performance. </a:t>
            </a:r>
          </a:p>
          <a:p>
            <a:pPr marL="342900" indent="-342900">
              <a:lnSpc>
                <a:spcPct val="150000"/>
              </a:lnSpc>
            </a:pPr>
            <a:r>
              <a:rPr lang="en-US" sz="1300" dirty="0"/>
              <a:t>Dry Fruits- Premium products. Prioritize stock commitment of at least (64 units).</a:t>
            </a:r>
          </a:p>
          <a:p>
            <a:pPr marL="342900" indent="-342900">
              <a:lnSpc>
                <a:spcPct val="150000"/>
              </a:lnSpc>
            </a:pPr>
            <a:r>
              <a:rPr lang="en-US" sz="1300" dirty="0"/>
              <a:t>Trend analysis - Weekend offers. Month start and ending offers. Stock commitment is essential.</a:t>
            </a:r>
          </a:p>
          <a:p>
            <a:pPr marL="342900" indent="-342900">
              <a:lnSpc>
                <a:spcPct val="150000"/>
              </a:lnSpc>
            </a:pPr>
            <a:endParaRPr lang="en-US" sz="1400" dirty="0"/>
          </a:p>
          <a:p>
            <a:pPr marL="342900" indent="-342900"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652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Calibri</vt:lpstr>
      <vt:lpstr>Inter-Regular</vt:lpstr>
      <vt:lpstr>Symbol</vt:lpstr>
      <vt:lpstr>Arial</vt:lpstr>
      <vt:lpstr>Joan template</vt:lpstr>
      <vt:lpstr>Promotional Offer Analysis and Stock Forecasting at a Supermarket</vt:lpstr>
      <vt:lpstr>Organisation background</vt:lpstr>
      <vt:lpstr>Problem Objectives:</vt:lpstr>
      <vt:lpstr>Data cleaning and preprocessing</vt:lpstr>
      <vt:lpstr>Revenue vs Sales volume</vt:lpstr>
      <vt:lpstr>REORDER POINT ANALYSIS</vt:lpstr>
      <vt:lpstr>Discount vs Profit</vt:lpstr>
      <vt:lpstr>Quantity sold vs discount vs profit analysis</vt:lpstr>
      <vt:lpstr>Interpretation of 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Datahacks 2022</dc:title>
  <dc:creator>Yukti Sethi</dc:creator>
  <cp:lastModifiedBy>Yukti Sethi</cp:lastModifiedBy>
  <cp:revision>2</cp:revision>
  <dcterms:modified xsi:type="dcterms:W3CDTF">2023-07-13T15:31:52Z</dcterms:modified>
</cp:coreProperties>
</file>