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80" r:id="rId4"/>
    <p:sldId id="258" r:id="rId5"/>
    <p:sldId id="279" r:id="rId6"/>
    <p:sldId id="283" r:id="rId7"/>
    <p:sldId id="285" r:id="rId8"/>
    <p:sldId id="284" r:id="rId9"/>
    <p:sldId id="286" r:id="rId10"/>
    <p:sldId id="293" r:id="rId11"/>
    <p:sldId id="287" r:id="rId12"/>
    <p:sldId id="300" r:id="rId13"/>
    <p:sldId id="308" r:id="rId14"/>
    <p:sldId id="304" r:id="rId15"/>
    <p:sldId id="261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3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>
            <a:off x="0" y="4071922"/>
            <a:ext cx="7737231" cy="2786078"/>
          </a:xfrm>
          <a:prstGeom prst="rtTriangl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3777427"/>
            <a:ext cx="9440650" cy="3084351"/>
          </a:xfrm>
          <a:custGeom>
            <a:avLst/>
            <a:gdLst>
              <a:gd name="connsiteX0" fmla="*/ 3519446 w 9512136"/>
              <a:gd name="connsiteY0" fmla="*/ 0 h 3796104"/>
              <a:gd name="connsiteX1" fmla="*/ 9512136 w 9512136"/>
              <a:gd name="connsiteY1" fmla="*/ 3796104 h 3796104"/>
              <a:gd name="connsiteX2" fmla="*/ 0 w 9512136"/>
              <a:gd name="connsiteY2" fmla="*/ 3796104 h 3796104"/>
              <a:gd name="connsiteX3" fmla="*/ 0 w 9512136"/>
              <a:gd name="connsiteY3" fmla="*/ 2229413 h 37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2136" h="3796104">
                <a:moveTo>
                  <a:pt x="3519446" y="0"/>
                </a:moveTo>
                <a:lnTo>
                  <a:pt x="9512136" y="3796104"/>
                </a:lnTo>
                <a:lnTo>
                  <a:pt x="0" y="3796104"/>
                </a:lnTo>
                <a:lnTo>
                  <a:pt x="0" y="2229413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2810129"/>
            <a:ext cx="12201525" cy="4047871"/>
          </a:xfrm>
          <a:custGeom>
            <a:avLst/>
            <a:gdLst>
              <a:gd name="connsiteX0" fmla="*/ 10311549 w 12192000"/>
              <a:gd name="connsiteY0" fmla="*/ 0 h 4981968"/>
              <a:gd name="connsiteX1" fmla="*/ 12192000 w 12192000"/>
              <a:gd name="connsiteY1" fmla="*/ 640076 h 4981968"/>
              <a:gd name="connsiteX2" fmla="*/ 12192000 w 12192000"/>
              <a:gd name="connsiteY2" fmla="*/ 4981968 h 4981968"/>
              <a:gd name="connsiteX3" fmla="*/ 0 w 12192000"/>
              <a:gd name="connsiteY3" fmla="*/ 4981968 h 4981968"/>
              <a:gd name="connsiteX4" fmla="*/ 0 w 12192000"/>
              <a:gd name="connsiteY4" fmla="*/ 3509891 h 4981968"/>
              <a:gd name="connsiteX0-1" fmla="*/ 10311549 w 12201525"/>
              <a:gd name="connsiteY0-2" fmla="*/ 0 h 4981968"/>
              <a:gd name="connsiteX1-3" fmla="*/ 12201525 w 12201525"/>
              <a:gd name="connsiteY1-4" fmla="*/ 769030 h 4981968"/>
              <a:gd name="connsiteX2-5" fmla="*/ 12192000 w 12201525"/>
              <a:gd name="connsiteY2-6" fmla="*/ 4981968 h 4981968"/>
              <a:gd name="connsiteX3-7" fmla="*/ 0 w 12201525"/>
              <a:gd name="connsiteY3-8" fmla="*/ 4981968 h 4981968"/>
              <a:gd name="connsiteX4-9" fmla="*/ 0 w 12201525"/>
              <a:gd name="connsiteY4-10" fmla="*/ 3509891 h 4981968"/>
              <a:gd name="connsiteX5" fmla="*/ 10311549 w 12201525"/>
              <a:gd name="connsiteY5" fmla="*/ 0 h 4981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2201525" h="4981968">
                <a:moveTo>
                  <a:pt x="10311549" y="0"/>
                </a:moveTo>
                <a:lnTo>
                  <a:pt x="12201525" y="769030"/>
                </a:lnTo>
                <a:lnTo>
                  <a:pt x="12192000" y="4981968"/>
                </a:lnTo>
                <a:lnTo>
                  <a:pt x="0" y="4981968"/>
                </a:lnTo>
                <a:lnTo>
                  <a:pt x="0" y="3509891"/>
                </a:lnTo>
                <a:lnTo>
                  <a:pt x="10311549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9526" y="3673940"/>
            <a:ext cx="12201525" cy="3187838"/>
          </a:xfrm>
          <a:custGeom>
            <a:avLst/>
            <a:gdLst>
              <a:gd name="connsiteX0" fmla="*/ 0 w 12192000"/>
              <a:gd name="connsiteY0" fmla="*/ 0 h 3923472"/>
              <a:gd name="connsiteX1" fmla="*/ 0 w 12192000"/>
              <a:gd name="connsiteY1" fmla="*/ 3923472 h 3923472"/>
              <a:gd name="connsiteX2" fmla="*/ 12192000 w 12192000"/>
              <a:gd name="connsiteY2" fmla="*/ 3923472 h 3923472"/>
              <a:gd name="connsiteX3" fmla="*/ 12192000 w 12192000"/>
              <a:gd name="connsiteY3" fmla="*/ 2953151 h 3923472"/>
              <a:gd name="connsiteX0-1" fmla="*/ 0 w 12201525"/>
              <a:gd name="connsiteY0-2" fmla="*/ 0 h 3923472"/>
              <a:gd name="connsiteX1-3" fmla="*/ 0 w 12201525"/>
              <a:gd name="connsiteY1-4" fmla="*/ 3923472 h 3923472"/>
              <a:gd name="connsiteX2-5" fmla="*/ 12192000 w 12201525"/>
              <a:gd name="connsiteY2-6" fmla="*/ 3923472 h 3923472"/>
              <a:gd name="connsiteX3-7" fmla="*/ 12201525 w 12201525"/>
              <a:gd name="connsiteY3-8" fmla="*/ 2648353 h 3923472"/>
              <a:gd name="connsiteX4" fmla="*/ 0 w 12201525"/>
              <a:gd name="connsiteY4" fmla="*/ 0 h 3923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12201525" h="3923472">
                <a:moveTo>
                  <a:pt x="0" y="0"/>
                </a:moveTo>
                <a:lnTo>
                  <a:pt x="0" y="3923472"/>
                </a:lnTo>
                <a:lnTo>
                  <a:pt x="12192000" y="3923472"/>
                </a:lnTo>
                <a:lnTo>
                  <a:pt x="12201525" y="2648353"/>
                </a:lnTo>
                <a:cubicBezTo>
                  <a:pt x="8137525" y="1663969"/>
                  <a:pt x="4064000" y="984384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3743324" y="4476750"/>
            <a:ext cx="8448675" cy="2401406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2259694"/>
            <a:ext cx="10850564" cy="35432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1549423"/>
            <a:ext cx="10850564" cy="69415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3171758"/>
            <a:ext cx="108505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3451158"/>
            <a:ext cx="108505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61779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1286130"/>
            <a:ext cx="12192001" cy="5571870"/>
          </a:xfrm>
          <a:custGeom>
            <a:avLst/>
            <a:gdLst>
              <a:gd name="connsiteX0" fmla="*/ 10311549 w 12192000"/>
              <a:gd name="connsiteY0" fmla="*/ 0 h 4981968"/>
              <a:gd name="connsiteX1" fmla="*/ 12192000 w 12192000"/>
              <a:gd name="connsiteY1" fmla="*/ 640076 h 4981968"/>
              <a:gd name="connsiteX2" fmla="*/ 12192000 w 12192000"/>
              <a:gd name="connsiteY2" fmla="*/ 4981968 h 4981968"/>
              <a:gd name="connsiteX3" fmla="*/ 0 w 12192000"/>
              <a:gd name="connsiteY3" fmla="*/ 4981968 h 4981968"/>
              <a:gd name="connsiteX4" fmla="*/ 0 w 12192000"/>
              <a:gd name="connsiteY4" fmla="*/ 3509891 h 4981968"/>
              <a:gd name="connsiteX0-1" fmla="*/ 10456692 w 12192000"/>
              <a:gd name="connsiteY0-2" fmla="*/ 1432105 h 4341891"/>
              <a:gd name="connsiteX1-3" fmla="*/ 12192000 w 12192000"/>
              <a:gd name="connsiteY1-4" fmla="*/ -1 h 4341891"/>
              <a:gd name="connsiteX2-5" fmla="*/ 12192000 w 12192000"/>
              <a:gd name="connsiteY2-6" fmla="*/ 4341891 h 4341891"/>
              <a:gd name="connsiteX3-7" fmla="*/ 0 w 12192000"/>
              <a:gd name="connsiteY3-8" fmla="*/ 4341891 h 4341891"/>
              <a:gd name="connsiteX4-9" fmla="*/ 0 w 12192000"/>
              <a:gd name="connsiteY4-10" fmla="*/ 2869814 h 4341891"/>
              <a:gd name="connsiteX5" fmla="*/ 10456692 w 12192000"/>
              <a:gd name="connsiteY5" fmla="*/ 1432105 h 4341891"/>
              <a:gd name="connsiteX0-11" fmla="*/ 10456692 w 12192000"/>
              <a:gd name="connsiteY0-12" fmla="*/ 1432106 h 4341892"/>
              <a:gd name="connsiteX1-13" fmla="*/ 12192000 w 12192000"/>
              <a:gd name="connsiteY1-14" fmla="*/ 0 h 4341892"/>
              <a:gd name="connsiteX2-15" fmla="*/ 12192000 w 12192000"/>
              <a:gd name="connsiteY2-16" fmla="*/ 4341892 h 4341892"/>
              <a:gd name="connsiteX3-17" fmla="*/ 0 w 12192000"/>
              <a:gd name="connsiteY3-18" fmla="*/ 4341892 h 4341892"/>
              <a:gd name="connsiteX4-19" fmla="*/ 0 w 12192000"/>
              <a:gd name="connsiteY4-20" fmla="*/ 2869815 h 4341892"/>
              <a:gd name="connsiteX5-21" fmla="*/ 10456692 w 12192000"/>
              <a:gd name="connsiteY5-22" fmla="*/ 1432106 h 4341892"/>
              <a:gd name="connsiteX0-23" fmla="*/ 9934178 w 12192000"/>
              <a:gd name="connsiteY0-24" fmla="*/ 324561 h 4341892"/>
              <a:gd name="connsiteX1-25" fmla="*/ 12192000 w 12192000"/>
              <a:gd name="connsiteY1-26" fmla="*/ 0 h 4341892"/>
              <a:gd name="connsiteX2-27" fmla="*/ 12192000 w 12192000"/>
              <a:gd name="connsiteY2-28" fmla="*/ 4341892 h 4341892"/>
              <a:gd name="connsiteX3-29" fmla="*/ 0 w 12192000"/>
              <a:gd name="connsiteY3-30" fmla="*/ 4341892 h 4341892"/>
              <a:gd name="connsiteX4-31" fmla="*/ 0 w 12192000"/>
              <a:gd name="connsiteY4-32" fmla="*/ 2869815 h 4341892"/>
              <a:gd name="connsiteX5-33" fmla="*/ 9934178 w 12192000"/>
              <a:gd name="connsiteY5-34" fmla="*/ 324561 h 4341892"/>
              <a:gd name="connsiteX0-35" fmla="*/ 10819549 w 12192000"/>
              <a:gd name="connsiteY0-36" fmla="*/ 0 h 4481785"/>
              <a:gd name="connsiteX1-37" fmla="*/ 12192000 w 12192000"/>
              <a:gd name="connsiteY1-38" fmla="*/ 139893 h 4481785"/>
              <a:gd name="connsiteX2-39" fmla="*/ 12192000 w 12192000"/>
              <a:gd name="connsiteY2-40" fmla="*/ 4481785 h 4481785"/>
              <a:gd name="connsiteX3-41" fmla="*/ 0 w 12192000"/>
              <a:gd name="connsiteY3-42" fmla="*/ 4481785 h 4481785"/>
              <a:gd name="connsiteX4-43" fmla="*/ 0 w 12192000"/>
              <a:gd name="connsiteY4-44" fmla="*/ 3009708 h 4481785"/>
              <a:gd name="connsiteX5-45" fmla="*/ 10819549 w 12192000"/>
              <a:gd name="connsiteY5-46" fmla="*/ 0 h 4481785"/>
              <a:gd name="connsiteX0-47" fmla="*/ 6145949 w 12192000"/>
              <a:gd name="connsiteY0-48" fmla="*/ 0 h 6946966"/>
              <a:gd name="connsiteX1-49" fmla="*/ 12192000 w 12192000"/>
              <a:gd name="connsiteY1-50" fmla="*/ 2605074 h 6946966"/>
              <a:gd name="connsiteX2-51" fmla="*/ 12192000 w 12192000"/>
              <a:gd name="connsiteY2-52" fmla="*/ 6946966 h 6946966"/>
              <a:gd name="connsiteX3-53" fmla="*/ 0 w 12192000"/>
              <a:gd name="connsiteY3-54" fmla="*/ 6946966 h 6946966"/>
              <a:gd name="connsiteX4-55" fmla="*/ 0 w 12192000"/>
              <a:gd name="connsiteY4-56" fmla="*/ 5474889 h 6946966"/>
              <a:gd name="connsiteX5-57" fmla="*/ 6145949 w 12192000"/>
              <a:gd name="connsiteY5-58" fmla="*/ 0 h 6946966"/>
              <a:gd name="connsiteX0-59" fmla="*/ 6813606 w 12192000"/>
              <a:gd name="connsiteY0-60" fmla="*/ 0 h 6857647"/>
              <a:gd name="connsiteX1-61" fmla="*/ 12192000 w 12192000"/>
              <a:gd name="connsiteY1-62" fmla="*/ 2515755 h 6857647"/>
              <a:gd name="connsiteX2-63" fmla="*/ 12192000 w 12192000"/>
              <a:gd name="connsiteY2-64" fmla="*/ 6857647 h 6857647"/>
              <a:gd name="connsiteX3-65" fmla="*/ 0 w 12192000"/>
              <a:gd name="connsiteY3-66" fmla="*/ 6857647 h 6857647"/>
              <a:gd name="connsiteX4-67" fmla="*/ 0 w 12192000"/>
              <a:gd name="connsiteY4-68" fmla="*/ 5385570 h 6857647"/>
              <a:gd name="connsiteX5-69" fmla="*/ 6813606 w 12192000"/>
              <a:gd name="connsiteY5-70" fmla="*/ 0 h 6857647"/>
              <a:gd name="connsiteX0-71" fmla="*/ 6813606 w 12250057"/>
              <a:gd name="connsiteY0-72" fmla="*/ 0 h 6857647"/>
              <a:gd name="connsiteX1-73" fmla="*/ 12250057 w 12250057"/>
              <a:gd name="connsiteY1-74" fmla="*/ 5284618 h 6857647"/>
              <a:gd name="connsiteX2-75" fmla="*/ 12192000 w 12250057"/>
              <a:gd name="connsiteY2-76" fmla="*/ 6857647 h 6857647"/>
              <a:gd name="connsiteX3-77" fmla="*/ 0 w 12250057"/>
              <a:gd name="connsiteY3-78" fmla="*/ 6857647 h 6857647"/>
              <a:gd name="connsiteX4-79" fmla="*/ 0 w 12250057"/>
              <a:gd name="connsiteY4-80" fmla="*/ 5385570 h 6857647"/>
              <a:gd name="connsiteX5-81" fmla="*/ 6813606 w 12250057"/>
              <a:gd name="connsiteY5-82" fmla="*/ 0 h 6857647"/>
              <a:gd name="connsiteX0-83" fmla="*/ 6813606 w 12221029"/>
              <a:gd name="connsiteY0-84" fmla="*/ 0 h 6857647"/>
              <a:gd name="connsiteX1-85" fmla="*/ 12221029 w 12221029"/>
              <a:gd name="connsiteY1-86" fmla="*/ 5248891 h 6857647"/>
              <a:gd name="connsiteX2-87" fmla="*/ 12192000 w 12221029"/>
              <a:gd name="connsiteY2-88" fmla="*/ 6857647 h 6857647"/>
              <a:gd name="connsiteX3-89" fmla="*/ 0 w 12221029"/>
              <a:gd name="connsiteY3-90" fmla="*/ 6857647 h 6857647"/>
              <a:gd name="connsiteX4-91" fmla="*/ 0 w 12221029"/>
              <a:gd name="connsiteY4-92" fmla="*/ 5385570 h 6857647"/>
              <a:gd name="connsiteX5-93" fmla="*/ 6813606 w 12221029"/>
              <a:gd name="connsiteY5-94" fmla="*/ 0 h 6857647"/>
              <a:gd name="connsiteX0-95" fmla="*/ 6813606 w 12192001"/>
              <a:gd name="connsiteY0-96" fmla="*/ 0 h 6857647"/>
              <a:gd name="connsiteX1-97" fmla="*/ 12192001 w 12192001"/>
              <a:gd name="connsiteY1-98" fmla="*/ 5248892 h 6857647"/>
              <a:gd name="connsiteX2-99" fmla="*/ 12192000 w 12192001"/>
              <a:gd name="connsiteY2-100" fmla="*/ 6857647 h 6857647"/>
              <a:gd name="connsiteX3-101" fmla="*/ 0 w 12192001"/>
              <a:gd name="connsiteY3-102" fmla="*/ 6857647 h 6857647"/>
              <a:gd name="connsiteX4-103" fmla="*/ 0 w 12192001"/>
              <a:gd name="connsiteY4-104" fmla="*/ 5385570 h 6857647"/>
              <a:gd name="connsiteX5-105" fmla="*/ 6813606 w 12192001"/>
              <a:gd name="connsiteY5-106" fmla="*/ 0 h 68576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1" h="6857647">
                <a:moveTo>
                  <a:pt x="6813606" y="0"/>
                </a:moveTo>
                <a:lnTo>
                  <a:pt x="12192001" y="5248892"/>
                </a:lnTo>
                <a:cubicBezTo>
                  <a:pt x="12192001" y="5785144"/>
                  <a:pt x="12192000" y="6321395"/>
                  <a:pt x="12192000" y="6857647"/>
                </a:cubicBezTo>
                <a:lnTo>
                  <a:pt x="0" y="6857647"/>
                </a:lnTo>
                <a:lnTo>
                  <a:pt x="0" y="5385570"/>
                </a:lnTo>
                <a:lnTo>
                  <a:pt x="6813606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3987800" y="662015"/>
            <a:ext cx="8204200" cy="6195985"/>
          </a:xfrm>
          <a:prstGeom prst="rtTriangl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H="1">
            <a:off x="-14514" y="1752451"/>
            <a:ext cx="12221028" cy="5105549"/>
          </a:xfrm>
          <a:custGeom>
            <a:avLst/>
            <a:gdLst>
              <a:gd name="connsiteX0" fmla="*/ 0 w 12192000"/>
              <a:gd name="connsiteY0" fmla="*/ 0 h 3923472"/>
              <a:gd name="connsiteX1" fmla="*/ 0 w 12192000"/>
              <a:gd name="connsiteY1" fmla="*/ 3923472 h 3923472"/>
              <a:gd name="connsiteX2" fmla="*/ 12192000 w 12192000"/>
              <a:gd name="connsiteY2" fmla="*/ 3923472 h 3923472"/>
              <a:gd name="connsiteX3" fmla="*/ 12192000 w 12192000"/>
              <a:gd name="connsiteY3" fmla="*/ 2953151 h 3923472"/>
              <a:gd name="connsiteX0-1" fmla="*/ 0 w 12192000"/>
              <a:gd name="connsiteY0-2" fmla="*/ 0 h 3923472"/>
              <a:gd name="connsiteX1-3" fmla="*/ 0 w 12192000"/>
              <a:gd name="connsiteY1-4" fmla="*/ 3923472 h 3923472"/>
              <a:gd name="connsiteX2-5" fmla="*/ 12192000 w 12192000"/>
              <a:gd name="connsiteY2-6" fmla="*/ 3923472 h 3923472"/>
              <a:gd name="connsiteX3-7" fmla="*/ 12192000 w 12192000"/>
              <a:gd name="connsiteY3-8" fmla="*/ 2953151 h 3923472"/>
              <a:gd name="connsiteX4" fmla="*/ 2902857 w 12192000"/>
              <a:gd name="connsiteY4" fmla="*/ 730162 h 3923472"/>
              <a:gd name="connsiteX5" fmla="*/ 0 w 12192000"/>
              <a:gd name="connsiteY5" fmla="*/ 0 h 3923472"/>
              <a:gd name="connsiteX0-9" fmla="*/ 0 w 12192000"/>
              <a:gd name="connsiteY0-10" fmla="*/ 2306657 h 6230129"/>
              <a:gd name="connsiteX1-11" fmla="*/ 0 w 12192000"/>
              <a:gd name="connsiteY1-12" fmla="*/ 6230129 h 6230129"/>
              <a:gd name="connsiteX2-13" fmla="*/ 12192000 w 12192000"/>
              <a:gd name="connsiteY2-14" fmla="*/ 6230129 h 6230129"/>
              <a:gd name="connsiteX3-15" fmla="*/ 12192000 w 12192000"/>
              <a:gd name="connsiteY3-16" fmla="*/ 5259808 h 6230129"/>
              <a:gd name="connsiteX4-17" fmla="*/ 9826171 w 12192000"/>
              <a:gd name="connsiteY4-18" fmla="*/ 0 h 6230129"/>
              <a:gd name="connsiteX5-19" fmla="*/ 0 w 12192000"/>
              <a:gd name="connsiteY5-20" fmla="*/ 2306657 h 6230129"/>
              <a:gd name="connsiteX0-21" fmla="*/ 0 w 12192000"/>
              <a:gd name="connsiteY0-22" fmla="*/ 2306657 h 6230129"/>
              <a:gd name="connsiteX1-23" fmla="*/ 0 w 12192000"/>
              <a:gd name="connsiteY1-24" fmla="*/ 6230129 h 6230129"/>
              <a:gd name="connsiteX2-25" fmla="*/ 12192000 w 12192000"/>
              <a:gd name="connsiteY2-26" fmla="*/ 6230129 h 6230129"/>
              <a:gd name="connsiteX3-27" fmla="*/ 12192000 w 12192000"/>
              <a:gd name="connsiteY3-28" fmla="*/ 4920399 h 6230129"/>
              <a:gd name="connsiteX4-29" fmla="*/ 9826171 w 12192000"/>
              <a:gd name="connsiteY4-30" fmla="*/ 0 h 6230129"/>
              <a:gd name="connsiteX5-31" fmla="*/ 0 w 12192000"/>
              <a:gd name="connsiteY5-32" fmla="*/ 2306657 h 6230129"/>
              <a:gd name="connsiteX0-33" fmla="*/ 0 w 12192000"/>
              <a:gd name="connsiteY0-34" fmla="*/ 2306657 h 6230129"/>
              <a:gd name="connsiteX1-35" fmla="*/ 0 w 12192000"/>
              <a:gd name="connsiteY1-36" fmla="*/ 6230129 h 6230129"/>
              <a:gd name="connsiteX2-37" fmla="*/ 12192000 w 12192000"/>
              <a:gd name="connsiteY2-38" fmla="*/ 6230129 h 6230129"/>
              <a:gd name="connsiteX3-39" fmla="*/ 12192000 w 12192000"/>
              <a:gd name="connsiteY3-40" fmla="*/ 1436989 h 6230129"/>
              <a:gd name="connsiteX4-41" fmla="*/ 9826171 w 12192000"/>
              <a:gd name="connsiteY4-42" fmla="*/ 0 h 6230129"/>
              <a:gd name="connsiteX5-43" fmla="*/ 0 w 12192000"/>
              <a:gd name="connsiteY5-44" fmla="*/ 2306657 h 6230129"/>
              <a:gd name="connsiteX0-45" fmla="*/ 0 w 12206514"/>
              <a:gd name="connsiteY0-46" fmla="*/ 3485656 h 6230129"/>
              <a:gd name="connsiteX1-47" fmla="*/ 14514 w 12206514"/>
              <a:gd name="connsiteY1-48" fmla="*/ 6230129 h 6230129"/>
              <a:gd name="connsiteX2-49" fmla="*/ 12206514 w 12206514"/>
              <a:gd name="connsiteY2-50" fmla="*/ 6230129 h 6230129"/>
              <a:gd name="connsiteX3-51" fmla="*/ 12206514 w 12206514"/>
              <a:gd name="connsiteY3-52" fmla="*/ 1436989 h 6230129"/>
              <a:gd name="connsiteX4-53" fmla="*/ 9840685 w 12206514"/>
              <a:gd name="connsiteY4-54" fmla="*/ 0 h 6230129"/>
              <a:gd name="connsiteX5-55" fmla="*/ 0 w 12206514"/>
              <a:gd name="connsiteY5-56" fmla="*/ 3485656 h 6230129"/>
              <a:gd name="connsiteX0-57" fmla="*/ 0 w 12206514"/>
              <a:gd name="connsiteY0-58" fmla="*/ 3539246 h 6283719"/>
              <a:gd name="connsiteX1-59" fmla="*/ 14514 w 12206514"/>
              <a:gd name="connsiteY1-60" fmla="*/ 6283719 h 6283719"/>
              <a:gd name="connsiteX2-61" fmla="*/ 12206514 w 12206514"/>
              <a:gd name="connsiteY2-62" fmla="*/ 6283719 h 6283719"/>
              <a:gd name="connsiteX3-63" fmla="*/ 12206514 w 12206514"/>
              <a:gd name="connsiteY3-64" fmla="*/ 1490579 h 6283719"/>
              <a:gd name="connsiteX4-65" fmla="*/ 9318171 w 12206514"/>
              <a:gd name="connsiteY4-66" fmla="*/ 0 h 6283719"/>
              <a:gd name="connsiteX5-67" fmla="*/ 0 w 12206514"/>
              <a:gd name="connsiteY5-68" fmla="*/ 3539246 h 6283719"/>
              <a:gd name="connsiteX0-69" fmla="*/ 0 w 12221028"/>
              <a:gd name="connsiteY0-70" fmla="*/ 3539246 h 6283719"/>
              <a:gd name="connsiteX1-71" fmla="*/ 14514 w 12221028"/>
              <a:gd name="connsiteY1-72" fmla="*/ 6283719 h 6283719"/>
              <a:gd name="connsiteX2-73" fmla="*/ 12206514 w 12221028"/>
              <a:gd name="connsiteY2-74" fmla="*/ 6283719 h 6283719"/>
              <a:gd name="connsiteX3-75" fmla="*/ 12221028 w 12221028"/>
              <a:gd name="connsiteY3-76" fmla="*/ 2919669 h 6283719"/>
              <a:gd name="connsiteX4-77" fmla="*/ 9318171 w 12221028"/>
              <a:gd name="connsiteY4-78" fmla="*/ 0 h 6283719"/>
              <a:gd name="connsiteX5-79" fmla="*/ 0 w 12221028"/>
              <a:gd name="connsiteY5-80" fmla="*/ 3539246 h 62837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9" y="connsiteY5-20"/>
              </a:cxn>
            </a:cxnLst>
            <a:rect l="l" t="t" r="r" b="b"/>
            <a:pathLst>
              <a:path w="12221028" h="6283719">
                <a:moveTo>
                  <a:pt x="0" y="3539246"/>
                </a:moveTo>
                <a:lnTo>
                  <a:pt x="14514" y="6283719"/>
                </a:lnTo>
                <a:lnTo>
                  <a:pt x="12206514" y="6283719"/>
                </a:lnTo>
                <a:lnTo>
                  <a:pt x="12221028" y="2919669"/>
                </a:lnTo>
                <a:lnTo>
                  <a:pt x="9318171" y="0"/>
                </a:lnTo>
                <a:lnTo>
                  <a:pt x="0" y="353924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7225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82962" y="47179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287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4pPr>
            <a:lvl5pPr marL="1500505" marR="0" indent="-12890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00505" marR="0" lvl="4" indent="-12890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Fifth level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71611" y="278130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65837" y="3752851"/>
            <a:ext cx="542607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5400000">
            <a:off x="1741487" y="160792"/>
            <a:ext cx="1538967" cy="5021943"/>
          </a:xfrm>
          <a:custGeom>
            <a:avLst/>
            <a:gdLst>
              <a:gd name="connsiteX0" fmla="*/ 0 w 1671410"/>
              <a:gd name="connsiteY0" fmla="*/ 5021943 h 5021943"/>
              <a:gd name="connsiteX1" fmla="*/ 0 w 1671410"/>
              <a:gd name="connsiteY1" fmla="*/ 0 h 5021943"/>
              <a:gd name="connsiteX2" fmla="*/ 1671410 w 1671410"/>
              <a:gd name="connsiteY2" fmla="*/ 5021943 h 5021943"/>
              <a:gd name="connsiteX3" fmla="*/ 0 w 1671410"/>
              <a:gd name="connsiteY3" fmla="*/ 5021943 h 5021943"/>
              <a:gd name="connsiteX0-1" fmla="*/ 0 w 1671410"/>
              <a:gd name="connsiteY0-2" fmla="*/ 5021943 h 5021943"/>
              <a:gd name="connsiteX1-3" fmla="*/ 0 w 1671410"/>
              <a:gd name="connsiteY1-4" fmla="*/ 0 h 5021943"/>
              <a:gd name="connsiteX2-5" fmla="*/ 1671410 w 1671410"/>
              <a:gd name="connsiteY2-6" fmla="*/ 3106057 h 5021943"/>
              <a:gd name="connsiteX3-7" fmla="*/ 0 w 1671410"/>
              <a:gd name="connsiteY3-8" fmla="*/ 5021943 h 5021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71410" h="5021943">
                <a:moveTo>
                  <a:pt x="0" y="5021943"/>
                </a:moveTo>
                <a:lnTo>
                  <a:pt x="0" y="0"/>
                </a:lnTo>
                <a:lnTo>
                  <a:pt x="1671410" y="3106057"/>
                </a:lnTo>
                <a:lnTo>
                  <a:pt x="0" y="502194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rot="5400000">
            <a:off x="2324967" y="-603663"/>
            <a:ext cx="1015623" cy="56655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0800000">
            <a:off x="-5774" y="2045154"/>
            <a:ext cx="4717474" cy="1065893"/>
          </a:xfrm>
          <a:prstGeom prst="triangle">
            <a:avLst>
              <a:gd name="adj" fmla="val 11177"/>
            </a:avLst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721305"/>
            <a:ext cx="12192000" cy="323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130302"/>
            <a:ext cx="5348287" cy="5006975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6" y="1130302"/>
            <a:ext cx="5348287" cy="5006975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5" y="1685956"/>
            <a:ext cx="5326061" cy="4503707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7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1685956"/>
            <a:ext cx="5348287" cy="4503707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9" y="1130301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8"/>
            <a:ext cx="4282323" cy="49990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1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6" y="1130302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00505" marR="0" lvl="4" indent="-12890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Fifth level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165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165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1654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0505" marR="0" indent="-128905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9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20669" y="2650954"/>
            <a:ext cx="10850564" cy="384158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/>
              <a:t>——</a:t>
            </a:r>
            <a:r>
              <a:rPr lang="zh-CN" altLang="en-US" dirty="0"/>
              <a:t>整合信息资源的平台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1944" y="1753859"/>
            <a:ext cx="10850564" cy="57845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>
                <a:latin typeface="楷体" panose="02010609060101010101" charset="-122"/>
                <a:ea typeface="楷体" panose="02010609060101010101" charset="-122"/>
              </a:rPr>
              <a:t>复旦大学信息站</a:t>
            </a:r>
            <a:endParaRPr lang="zh-CN" altLang="en-US" sz="6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-430371" y="3533927"/>
            <a:ext cx="5426075" cy="2962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小组成员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984" y="4055262"/>
            <a:ext cx="5426075" cy="29627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刘欣彪，刘欢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张质雅，郑宇鑫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王一峰，龙京奇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85242" y="5509519"/>
            <a:ext cx="3421517" cy="627756"/>
            <a:chOff x="416689" y="1415352"/>
            <a:chExt cx="5537071" cy="1015902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bg1">
                        <a:alpha val="40000"/>
                      </a:schemeClr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bg1">
                      <a:alpha val="4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chemeClr val="bg1">
                        <a:alpha val="40000"/>
                      </a:schemeClr>
                    </a:solidFill>
                    <a:latin typeface="+mn-lt"/>
                  </a:rPr>
                  <a:t>BUSINESS</a:t>
                </a:r>
                <a:endParaRPr lang="en-US" altLang="zh-CN" sz="16600" noProof="0" dirty="0">
                  <a:solidFill>
                    <a:schemeClr val="bg1">
                      <a:alpha val="4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29" name="文本框 28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alpha val="40000"/>
                    </a:schemeClr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>
                    <a:alpha val="4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017" y="2065577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sz="2200" dirty="0"/>
              <a:t>风险分析与收益分析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2017" y="2885680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sz="1200"/>
              <a:t>风险分析</a:t>
            </a:r>
            <a:endParaRPr lang="zh-CN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sz="1200" dirty="0"/>
              <a:t>收益分析</a:t>
            </a:r>
            <a:endParaRPr lang="zh-CN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858468" y="83907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风险分析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cffe110-81da-45b7-bce6-7a84b93415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2123615"/>
            <a:ext cx="10850562" cy="2856683"/>
            <a:chOff x="669926" y="2123615"/>
            <a:chExt cx="10850562" cy="2856683"/>
          </a:xfrm>
        </p:grpSpPr>
        <p:sp>
          <p:nvSpPr>
            <p:cNvPr id="6" name="îSḻïḓé"/>
            <p:cNvSpPr/>
            <p:nvPr/>
          </p:nvSpPr>
          <p:spPr>
            <a:xfrm>
              <a:off x="5506176" y="2872958"/>
              <a:ext cx="1224136" cy="12241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ľíḑê"/>
            <p:cNvSpPr txBox="1"/>
            <p:nvPr/>
          </p:nvSpPr>
          <p:spPr>
            <a:xfrm>
              <a:off x="5362160" y="3192639"/>
              <a:ext cx="1512168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b="1" dirty="0"/>
                <a:t>Keyword</a:t>
              </a:r>
              <a:endParaRPr lang="zh-CN" altLang="en-US" sz="1600" b="1" dirty="0"/>
            </a:p>
          </p:txBody>
        </p:sp>
        <p:sp>
          <p:nvSpPr>
            <p:cNvPr id="8" name="iṧḻiḓe"/>
            <p:cNvSpPr/>
            <p:nvPr/>
          </p:nvSpPr>
          <p:spPr>
            <a:xfrm rot="5400000">
              <a:off x="6324732" y="2396676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ïṧ1îḑé"/>
            <p:cNvSpPr/>
            <p:nvPr/>
          </p:nvSpPr>
          <p:spPr bwMode="auto">
            <a:xfrm>
              <a:off x="6831610" y="2459941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ṩlïḋè"/>
            <p:cNvSpPr/>
            <p:nvPr/>
          </p:nvSpPr>
          <p:spPr>
            <a:xfrm rot="10800000">
              <a:off x="6054232" y="3899933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ṧlïdé"/>
            <p:cNvSpPr/>
            <p:nvPr/>
          </p:nvSpPr>
          <p:spPr bwMode="auto">
            <a:xfrm>
              <a:off x="6784929" y="4188134"/>
              <a:ext cx="383655" cy="369530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ḻîḍe"/>
            <p:cNvSpPr/>
            <p:nvPr/>
          </p:nvSpPr>
          <p:spPr>
            <a:xfrm>
              <a:off x="4788097" y="2123615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ïṩľîḍè"/>
            <p:cNvSpPr/>
            <p:nvPr/>
          </p:nvSpPr>
          <p:spPr bwMode="auto">
            <a:xfrm>
              <a:off x="5069811" y="2411815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ṥḻîḍê"/>
            <p:cNvSpPr/>
            <p:nvPr/>
          </p:nvSpPr>
          <p:spPr>
            <a:xfrm rot="16200000">
              <a:off x="4515692" y="3620835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îšļídè"/>
            <p:cNvSpPr/>
            <p:nvPr/>
          </p:nvSpPr>
          <p:spPr bwMode="auto">
            <a:xfrm>
              <a:off x="5019949" y="4138700"/>
              <a:ext cx="383655" cy="369530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śliḓé"/>
            <p:cNvSpPr txBox="1"/>
            <p:nvPr/>
          </p:nvSpPr>
          <p:spPr>
            <a:xfrm>
              <a:off x="669926" y="2511240"/>
              <a:ext cx="3837420" cy="69274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许可考虑</a:t>
              </a:r>
              <a:endParaRPr lang="zh-CN" altLang="en-US" sz="1100" dirty="0"/>
            </a:p>
          </p:txBody>
        </p:sp>
        <p:sp>
          <p:nvSpPr>
            <p:cNvPr id="17" name="îśḷíḍé"/>
            <p:cNvSpPr txBox="1"/>
            <p:nvPr/>
          </p:nvSpPr>
          <p:spPr>
            <a:xfrm>
              <a:off x="669926" y="4287558"/>
              <a:ext cx="3837420" cy="69274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可以克服</a:t>
              </a:r>
              <a:endParaRPr lang="zh-CN" altLang="en-US" sz="1100" dirty="0"/>
            </a:p>
          </p:txBody>
        </p:sp>
        <p:sp>
          <p:nvSpPr>
            <p:cNvPr id="18" name="isľïďe"/>
            <p:cNvSpPr/>
            <p:nvPr/>
          </p:nvSpPr>
          <p:spPr>
            <a:xfrm>
              <a:off x="669926" y="2123616"/>
              <a:ext cx="3837420" cy="387624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政策风险</a:t>
              </a:r>
              <a:endParaRPr lang="en-US" altLang="zh-CN" sz="1600" b="1" dirty="0"/>
            </a:p>
          </p:txBody>
        </p:sp>
        <p:sp>
          <p:nvSpPr>
            <p:cNvPr id="19" name="iś1ïďé"/>
            <p:cNvSpPr/>
            <p:nvPr/>
          </p:nvSpPr>
          <p:spPr>
            <a:xfrm>
              <a:off x="669926" y="3899934"/>
              <a:ext cx="3837420" cy="387624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技术风险</a:t>
              </a:r>
              <a:endParaRPr lang="en-US" altLang="zh-CN" sz="1600" b="1" dirty="0"/>
            </a:p>
          </p:txBody>
        </p:sp>
        <p:grpSp>
          <p:nvGrpSpPr>
            <p:cNvPr id="20" name="îṧḻíḋê"/>
            <p:cNvGrpSpPr/>
            <p:nvPr/>
          </p:nvGrpSpPr>
          <p:grpSpPr>
            <a:xfrm>
              <a:off x="7782048" y="2123616"/>
              <a:ext cx="3738440" cy="1080364"/>
              <a:chOff x="8360493" y="2123616"/>
              <a:chExt cx="3524400" cy="1080364"/>
            </a:xfrm>
          </p:grpSpPr>
          <p:sp>
            <p:nvSpPr>
              <p:cNvPr id="26" name="îşľíde"/>
              <p:cNvSpPr txBox="1"/>
              <p:nvPr/>
            </p:nvSpPr>
            <p:spPr>
              <a:xfrm>
                <a:off x="8360493" y="2511240"/>
                <a:ext cx="3524400" cy="69274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风险较低</a:t>
                </a:r>
                <a:endParaRPr lang="zh-CN" altLang="en-US" sz="1100" dirty="0"/>
              </a:p>
            </p:txBody>
          </p:sp>
          <p:sp>
            <p:nvSpPr>
              <p:cNvPr id="27" name="iṡ1îḍe"/>
              <p:cNvSpPr/>
              <p:nvPr/>
            </p:nvSpPr>
            <p:spPr>
              <a:xfrm>
                <a:off x="8360493" y="2123616"/>
                <a:ext cx="3524400" cy="387624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l" defTabSz="914400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市场风险</a:t>
                </a:r>
                <a:endParaRPr lang="en-US" altLang="zh-CN" sz="1600" b="1" dirty="0"/>
              </a:p>
            </p:txBody>
          </p:sp>
        </p:grpSp>
        <p:grpSp>
          <p:nvGrpSpPr>
            <p:cNvPr id="21" name="iṩľîḍê"/>
            <p:cNvGrpSpPr/>
            <p:nvPr/>
          </p:nvGrpSpPr>
          <p:grpSpPr>
            <a:xfrm>
              <a:off x="7782048" y="3899934"/>
              <a:ext cx="3738440" cy="1080364"/>
              <a:chOff x="8355885" y="3899934"/>
              <a:chExt cx="3524400" cy="1080364"/>
            </a:xfrm>
          </p:grpSpPr>
          <p:sp>
            <p:nvSpPr>
              <p:cNvPr id="24" name="ïṧḷîďe"/>
              <p:cNvSpPr txBox="1"/>
              <p:nvPr/>
            </p:nvSpPr>
            <p:spPr>
              <a:xfrm>
                <a:off x="8355885" y="4287558"/>
                <a:ext cx="3524400" cy="69274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后期更困难</a:t>
                </a:r>
                <a:endParaRPr lang="zh-CN" altLang="en-US" sz="1100" dirty="0"/>
              </a:p>
            </p:txBody>
          </p:sp>
          <p:sp>
            <p:nvSpPr>
              <p:cNvPr id="25" name="îŝ1iḑè"/>
              <p:cNvSpPr/>
              <p:nvPr/>
            </p:nvSpPr>
            <p:spPr>
              <a:xfrm>
                <a:off x="8355885" y="3899934"/>
                <a:ext cx="3524400" cy="387624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l" defTabSz="914400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管理风险</a:t>
                </a:r>
                <a:endParaRPr lang="zh-CN" altLang="en-US" sz="16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69926" y="3510354"/>
              <a:ext cx="376765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852060" y="3510354"/>
              <a:ext cx="366842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017" y="2065577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sz="2200" dirty="0"/>
              <a:t>团队介绍</a:t>
            </a:r>
            <a:endParaRPr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858468" y="83907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团队介绍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bf22f34-57b5-4231-b591-e293d09106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8026"/>
            <a:ext cx="10848975" cy="4278812"/>
            <a:chOff x="669925" y="1138026"/>
            <a:chExt cx="10848975" cy="4278812"/>
          </a:xfrm>
        </p:grpSpPr>
        <p:sp>
          <p:nvSpPr>
            <p:cNvPr id="6" name="iśliḋè"/>
            <p:cNvSpPr/>
            <p:nvPr/>
          </p:nvSpPr>
          <p:spPr bwMode="auto">
            <a:xfrm>
              <a:off x="1424852" y="1138026"/>
              <a:ext cx="881285" cy="2784733"/>
            </a:xfrm>
            <a:custGeom>
              <a:avLst/>
              <a:gdLst>
                <a:gd name="T0" fmla="*/ 412 w 463"/>
                <a:gd name="T1" fmla="*/ 379 h 1470"/>
                <a:gd name="T2" fmla="*/ 323 w 463"/>
                <a:gd name="T3" fmla="*/ 262 h 1470"/>
                <a:gd name="T4" fmla="*/ 285 w 463"/>
                <a:gd name="T5" fmla="*/ 285 h 1470"/>
                <a:gd name="T6" fmla="*/ 267 w 463"/>
                <a:gd name="T7" fmla="*/ 261 h 1470"/>
                <a:gd name="T8" fmla="*/ 184 w 463"/>
                <a:gd name="T9" fmla="*/ 204 h 1470"/>
                <a:gd name="T10" fmla="*/ 217 w 463"/>
                <a:gd name="T11" fmla="*/ 229 h 1470"/>
                <a:gd name="T12" fmla="*/ 275 w 463"/>
                <a:gd name="T13" fmla="*/ 231 h 1470"/>
                <a:gd name="T14" fmla="*/ 275 w 463"/>
                <a:gd name="T15" fmla="*/ 231 h 1470"/>
                <a:gd name="T16" fmla="*/ 280 w 463"/>
                <a:gd name="T17" fmla="*/ 213 h 1470"/>
                <a:gd name="T18" fmla="*/ 313 w 463"/>
                <a:gd name="T19" fmla="*/ 121 h 1470"/>
                <a:gd name="T20" fmla="*/ 312 w 463"/>
                <a:gd name="T21" fmla="*/ 65 h 1470"/>
                <a:gd name="T22" fmla="*/ 194 w 463"/>
                <a:gd name="T23" fmla="*/ 42 h 1470"/>
                <a:gd name="T24" fmla="*/ 186 w 463"/>
                <a:gd name="T25" fmla="*/ 51 h 1470"/>
                <a:gd name="T26" fmla="*/ 175 w 463"/>
                <a:gd name="T27" fmla="*/ 119 h 1470"/>
                <a:gd name="T28" fmla="*/ 178 w 463"/>
                <a:gd name="T29" fmla="*/ 165 h 1470"/>
                <a:gd name="T30" fmla="*/ 181 w 463"/>
                <a:gd name="T31" fmla="*/ 201 h 1470"/>
                <a:gd name="T32" fmla="*/ 175 w 463"/>
                <a:gd name="T33" fmla="*/ 217 h 1470"/>
                <a:gd name="T34" fmla="*/ 79 w 463"/>
                <a:gd name="T35" fmla="*/ 333 h 1470"/>
                <a:gd name="T36" fmla="*/ 104 w 463"/>
                <a:gd name="T37" fmla="*/ 477 h 1470"/>
                <a:gd name="T38" fmla="*/ 99 w 463"/>
                <a:gd name="T39" fmla="*/ 610 h 1470"/>
                <a:gd name="T40" fmla="*/ 85 w 463"/>
                <a:gd name="T41" fmla="*/ 763 h 1470"/>
                <a:gd name="T42" fmla="*/ 69 w 463"/>
                <a:gd name="T43" fmla="*/ 975 h 1470"/>
                <a:gd name="T44" fmla="*/ 8 w 463"/>
                <a:gd name="T45" fmla="*/ 1383 h 1470"/>
                <a:gd name="T46" fmla="*/ 11 w 463"/>
                <a:gd name="T47" fmla="*/ 1423 h 1470"/>
                <a:gd name="T48" fmla="*/ 108 w 463"/>
                <a:gd name="T49" fmla="*/ 1468 h 1470"/>
                <a:gd name="T50" fmla="*/ 96 w 463"/>
                <a:gd name="T51" fmla="*/ 1398 h 1470"/>
                <a:gd name="T52" fmla="*/ 153 w 463"/>
                <a:gd name="T53" fmla="*/ 1231 h 1470"/>
                <a:gd name="T54" fmla="*/ 220 w 463"/>
                <a:gd name="T55" fmla="*/ 1100 h 1470"/>
                <a:gd name="T56" fmla="*/ 215 w 463"/>
                <a:gd name="T57" fmla="*/ 1363 h 1470"/>
                <a:gd name="T58" fmla="*/ 242 w 463"/>
                <a:gd name="T59" fmla="*/ 1391 h 1470"/>
                <a:gd name="T60" fmla="*/ 297 w 463"/>
                <a:gd name="T61" fmla="*/ 1388 h 1470"/>
                <a:gd name="T62" fmla="*/ 429 w 463"/>
                <a:gd name="T63" fmla="*/ 1397 h 1470"/>
                <a:gd name="T64" fmla="*/ 342 w 463"/>
                <a:gd name="T65" fmla="*/ 1344 h 1470"/>
                <a:gd name="T66" fmla="*/ 316 w 463"/>
                <a:gd name="T67" fmla="*/ 1300 h 1470"/>
                <a:gd name="T68" fmla="*/ 337 w 463"/>
                <a:gd name="T69" fmla="*/ 1080 h 1470"/>
                <a:gd name="T70" fmla="*/ 376 w 463"/>
                <a:gd name="T71" fmla="*/ 792 h 1470"/>
                <a:gd name="T72" fmla="*/ 388 w 463"/>
                <a:gd name="T73" fmla="*/ 747 h 1470"/>
                <a:gd name="T74" fmla="*/ 359 w 463"/>
                <a:gd name="T75" fmla="*/ 534 h 1470"/>
                <a:gd name="T76" fmla="*/ 385 w 463"/>
                <a:gd name="T77" fmla="*/ 500 h 1470"/>
                <a:gd name="T78" fmla="*/ 454 w 463"/>
                <a:gd name="T79" fmla="*/ 422 h 1470"/>
                <a:gd name="T80" fmla="*/ 330 w 463"/>
                <a:gd name="T81" fmla="*/ 437 h 1470"/>
                <a:gd name="T82" fmla="*/ 327 w 463"/>
                <a:gd name="T83" fmla="*/ 411 h 1470"/>
                <a:gd name="T84" fmla="*/ 311 w 463"/>
                <a:gd name="T85" fmla="*/ 458 h 1470"/>
                <a:gd name="T86" fmla="*/ 353 w 463"/>
                <a:gd name="T87" fmla="*/ 483 h 1470"/>
                <a:gd name="T88" fmla="*/ 350 w 463"/>
                <a:gd name="T89" fmla="*/ 54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1470">
                  <a:moveTo>
                    <a:pt x="454" y="422"/>
                  </a:moveTo>
                  <a:cubicBezTo>
                    <a:pt x="448" y="394"/>
                    <a:pt x="430" y="395"/>
                    <a:pt x="412" y="379"/>
                  </a:cubicBezTo>
                  <a:cubicBezTo>
                    <a:pt x="395" y="363"/>
                    <a:pt x="381" y="350"/>
                    <a:pt x="379" y="321"/>
                  </a:cubicBezTo>
                  <a:cubicBezTo>
                    <a:pt x="376" y="291"/>
                    <a:pt x="344" y="267"/>
                    <a:pt x="323" y="262"/>
                  </a:cubicBezTo>
                  <a:cubicBezTo>
                    <a:pt x="304" y="258"/>
                    <a:pt x="286" y="248"/>
                    <a:pt x="281" y="246"/>
                  </a:cubicBezTo>
                  <a:cubicBezTo>
                    <a:pt x="280" y="254"/>
                    <a:pt x="283" y="272"/>
                    <a:pt x="285" y="285"/>
                  </a:cubicBezTo>
                  <a:cubicBezTo>
                    <a:pt x="284" y="286"/>
                    <a:pt x="282" y="284"/>
                    <a:pt x="281" y="281"/>
                  </a:cubicBezTo>
                  <a:cubicBezTo>
                    <a:pt x="274" y="266"/>
                    <a:pt x="272" y="258"/>
                    <a:pt x="267" y="261"/>
                  </a:cubicBezTo>
                  <a:cubicBezTo>
                    <a:pt x="263" y="263"/>
                    <a:pt x="260" y="273"/>
                    <a:pt x="257" y="282"/>
                  </a:cubicBezTo>
                  <a:cubicBezTo>
                    <a:pt x="241" y="262"/>
                    <a:pt x="203" y="221"/>
                    <a:pt x="184" y="204"/>
                  </a:cubicBezTo>
                  <a:cubicBezTo>
                    <a:pt x="185" y="202"/>
                    <a:pt x="187" y="200"/>
                    <a:pt x="189" y="199"/>
                  </a:cubicBezTo>
                  <a:cubicBezTo>
                    <a:pt x="194" y="208"/>
                    <a:pt x="205" y="223"/>
                    <a:pt x="217" y="229"/>
                  </a:cubicBezTo>
                  <a:cubicBezTo>
                    <a:pt x="232" y="237"/>
                    <a:pt x="266" y="257"/>
                    <a:pt x="266" y="257"/>
                  </a:cubicBezTo>
                  <a:cubicBezTo>
                    <a:pt x="266" y="257"/>
                    <a:pt x="273" y="241"/>
                    <a:pt x="275" y="231"/>
                  </a:cubicBezTo>
                  <a:cubicBezTo>
                    <a:pt x="275" y="230"/>
                    <a:pt x="275" y="230"/>
                    <a:pt x="275" y="230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275" y="230"/>
                    <a:pt x="275" y="228"/>
                    <a:pt x="275" y="227"/>
                  </a:cubicBezTo>
                  <a:cubicBezTo>
                    <a:pt x="275" y="220"/>
                    <a:pt x="273" y="215"/>
                    <a:pt x="280" y="213"/>
                  </a:cubicBezTo>
                  <a:cubicBezTo>
                    <a:pt x="288" y="211"/>
                    <a:pt x="299" y="185"/>
                    <a:pt x="302" y="169"/>
                  </a:cubicBezTo>
                  <a:cubicBezTo>
                    <a:pt x="306" y="153"/>
                    <a:pt x="306" y="139"/>
                    <a:pt x="313" y="121"/>
                  </a:cubicBezTo>
                  <a:cubicBezTo>
                    <a:pt x="321" y="104"/>
                    <a:pt x="320" y="87"/>
                    <a:pt x="312" y="65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0" y="14"/>
                    <a:pt x="277" y="28"/>
                    <a:pt x="277" y="28"/>
                  </a:cubicBezTo>
                  <a:cubicBezTo>
                    <a:pt x="246" y="0"/>
                    <a:pt x="210" y="26"/>
                    <a:pt x="194" y="42"/>
                  </a:cubicBezTo>
                  <a:cubicBezTo>
                    <a:pt x="194" y="42"/>
                    <a:pt x="194" y="42"/>
                    <a:pt x="193" y="42"/>
                  </a:cubicBezTo>
                  <a:cubicBezTo>
                    <a:pt x="190" y="44"/>
                    <a:pt x="188" y="47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171" y="73"/>
                    <a:pt x="175" y="119"/>
                    <a:pt x="175" y="119"/>
                  </a:cubicBezTo>
                  <a:cubicBezTo>
                    <a:pt x="175" y="119"/>
                    <a:pt x="173" y="120"/>
                    <a:pt x="171" y="131"/>
                  </a:cubicBezTo>
                  <a:cubicBezTo>
                    <a:pt x="170" y="142"/>
                    <a:pt x="175" y="159"/>
                    <a:pt x="178" y="165"/>
                  </a:cubicBezTo>
                  <a:cubicBezTo>
                    <a:pt x="180" y="171"/>
                    <a:pt x="185" y="172"/>
                    <a:pt x="186" y="177"/>
                  </a:cubicBezTo>
                  <a:cubicBezTo>
                    <a:pt x="186" y="177"/>
                    <a:pt x="184" y="189"/>
                    <a:pt x="181" y="201"/>
                  </a:cubicBezTo>
                  <a:cubicBezTo>
                    <a:pt x="181" y="201"/>
                    <a:pt x="181" y="201"/>
                    <a:pt x="180" y="201"/>
                  </a:cubicBezTo>
                  <a:cubicBezTo>
                    <a:pt x="179" y="203"/>
                    <a:pt x="181" y="206"/>
                    <a:pt x="175" y="217"/>
                  </a:cubicBezTo>
                  <a:cubicBezTo>
                    <a:pt x="166" y="231"/>
                    <a:pt x="153" y="236"/>
                    <a:pt x="121" y="253"/>
                  </a:cubicBezTo>
                  <a:cubicBezTo>
                    <a:pt x="90" y="269"/>
                    <a:pt x="82" y="302"/>
                    <a:pt x="79" y="333"/>
                  </a:cubicBezTo>
                  <a:cubicBezTo>
                    <a:pt x="76" y="365"/>
                    <a:pt x="71" y="389"/>
                    <a:pt x="76" y="396"/>
                  </a:cubicBezTo>
                  <a:cubicBezTo>
                    <a:pt x="81" y="403"/>
                    <a:pt x="93" y="443"/>
                    <a:pt x="104" y="477"/>
                  </a:cubicBezTo>
                  <a:cubicBezTo>
                    <a:pt x="116" y="510"/>
                    <a:pt x="111" y="549"/>
                    <a:pt x="109" y="564"/>
                  </a:cubicBezTo>
                  <a:cubicBezTo>
                    <a:pt x="107" y="578"/>
                    <a:pt x="98" y="591"/>
                    <a:pt x="99" y="610"/>
                  </a:cubicBezTo>
                  <a:cubicBezTo>
                    <a:pt x="100" y="629"/>
                    <a:pt x="98" y="648"/>
                    <a:pt x="95" y="677"/>
                  </a:cubicBezTo>
                  <a:cubicBezTo>
                    <a:pt x="93" y="705"/>
                    <a:pt x="76" y="759"/>
                    <a:pt x="85" y="763"/>
                  </a:cubicBezTo>
                  <a:cubicBezTo>
                    <a:pt x="93" y="768"/>
                    <a:pt x="96" y="767"/>
                    <a:pt x="96" y="780"/>
                  </a:cubicBezTo>
                  <a:cubicBezTo>
                    <a:pt x="96" y="793"/>
                    <a:pt x="90" y="876"/>
                    <a:pt x="69" y="975"/>
                  </a:cubicBezTo>
                  <a:cubicBezTo>
                    <a:pt x="48" y="1075"/>
                    <a:pt x="16" y="1296"/>
                    <a:pt x="9" y="1338"/>
                  </a:cubicBezTo>
                  <a:cubicBezTo>
                    <a:pt x="2" y="1379"/>
                    <a:pt x="8" y="1383"/>
                    <a:pt x="8" y="1383"/>
                  </a:cubicBezTo>
                  <a:cubicBezTo>
                    <a:pt x="8" y="1383"/>
                    <a:pt x="8" y="1386"/>
                    <a:pt x="4" y="1398"/>
                  </a:cubicBezTo>
                  <a:cubicBezTo>
                    <a:pt x="0" y="1410"/>
                    <a:pt x="4" y="1418"/>
                    <a:pt x="11" y="1423"/>
                  </a:cubicBezTo>
                  <a:cubicBezTo>
                    <a:pt x="18" y="1428"/>
                    <a:pt x="19" y="1438"/>
                    <a:pt x="34" y="1449"/>
                  </a:cubicBezTo>
                  <a:cubicBezTo>
                    <a:pt x="48" y="1460"/>
                    <a:pt x="90" y="1470"/>
                    <a:pt x="108" y="1468"/>
                  </a:cubicBezTo>
                  <a:cubicBezTo>
                    <a:pt x="126" y="1466"/>
                    <a:pt x="121" y="1460"/>
                    <a:pt x="120" y="1442"/>
                  </a:cubicBezTo>
                  <a:cubicBezTo>
                    <a:pt x="119" y="1424"/>
                    <a:pt x="96" y="1398"/>
                    <a:pt x="96" y="1398"/>
                  </a:cubicBezTo>
                  <a:cubicBezTo>
                    <a:pt x="96" y="1398"/>
                    <a:pt x="95" y="1393"/>
                    <a:pt x="101" y="1390"/>
                  </a:cubicBezTo>
                  <a:cubicBezTo>
                    <a:pt x="107" y="1386"/>
                    <a:pt x="132" y="1306"/>
                    <a:pt x="153" y="1231"/>
                  </a:cubicBezTo>
                  <a:cubicBezTo>
                    <a:pt x="175" y="1157"/>
                    <a:pt x="214" y="1022"/>
                    <a:pt x="214" y="1022"/>
                  </a:cubicBezTo>
                  <a:cubicBezTo>
                    <a:pt x="214" y="1022"/>
                    <a:pt x="217" y="1061"/>
                    <a:pt x="220" y="1100"/>
                  </a:cubicBezTo>
                  <a:cubicBezTo>
                    <a:pt x="222" y="1139"/>
                    <a:pt x="224" y="1267"/>
                    <a:pt x="220" y="1300"/>
                  </a:cubicBezTo>
                  <a:cubicBezTo>
                    <a:pt x="215" y="1333"/>
                    <a:pt x="215" y="1363"/>
                    <a:pt x="215" y="1363"/>
                  </a:cubicBezTo>
                  <a:cubicBezTo>
                    <a:pt x="215" y="1363"/>
                    <a:pt x="215" y="1367"/>
                    <a:pt x="215" y="1378"/>
                  </a:cubicBezTo>
                  <a:cubicBezTo>
                    <a:pt x="215" y="1389"/>
                    <a:pt x="223" y="1389"/>
                    <a:pt x="242" y="1391"/>
                  </a:cubicBezTo>
                  <a:cubicBezTo>
                    <a:pt x="261" y="1393"/>
                    <a:pt x="287" y="1392"/>
                    <a:pt x="287" y="1392"/>
                  </a:cubicBezTo>
                  <a:cubicBezTo>
                    <a:pt x="287" y="1392"/>
                    <a:pt x="286" y="1383"/>
                    <a:pt x="297" y="1388"/>
                  </a:cubicBezTo>
                  <a:cubicBezTo>
                    <a:pt x="307" y="1392"/>
                    <a:pt x="329" y="1403"/>
                    <a:pt x="349" y="1403"/>
                  </a:cubicBezTo>
                  <a:cubicBezTo>
                    <a:pt x="369" y="1403"/>
                    <a:pt x="429" y="1412"/>
                    <a:pt x="429" y="1397"/>
                  </a:cubicBezTo>
                  <a:cubicBezTo>
                    <a:pt x="429" y="1382"/>
                    <a:pt x="406" y="1376"/>
                    <a:pt x="385" y="1376"/>
                  </a:cubicBezTo>
                  <a:cubicBezTo>
                    <a:pt x="365" y="1376"/>
                    <a:pt x="342" y="1344"/>
                    <a:pt x="342" y="1344"/>
                  </a:cubicBezTo>
                  <a:cubicBezTo>
                    <a:pt x="342" y="1344"/>
                    <a:pt x="342" y="1344"/>
                    <a:pt x="348" y="1340"/>
                  </a:cubicBezTo>
                  <a:cubicBezTo>
                    <a:pt x="353" y="1337"/>
                    <a:pt x="320" y="1312"/>
                    <a:pt x="316" y="1300"/>
                  </a:cubicBezTo>
                  <a:cubicBezTo>
                    <a:pt x="311" y="1288"/>
                    <a:pt x="312" y="1286"/>
                    <a:pt x="316" y="1257"/>
                  </a:cubicBezTo>
                  <a:cubicBezTo>
                    <a:pt x="319" y="1229"/>
                    <a:pt x="327" y="1136"/>
                    <a:pt x="337" y="1080"/>
                  </a:cubicBezTo>
                  <a:cubicBezTo>
                    <a:pt x="346" y="1023"/>
                    <a:pt x="358" y="968"/>
                    <a:pt x="365" y="920"/>
                  </a:cubicBezTo>
                  <a:cubicBezTo>
                    <a:pt x="372" y="871"/>
                    <a:pt x="376" y="792"/>
                    <a:pt x="376" y="792"/>
                  </a:cubicBezTo>
                  <a:cubicBezTo>
                    <a:pt x="376" y="792"/>
                    <a:pt x="380" y="791"/>
                    <a:pt x="387" y="785"/>
                  </a:cubicBezTo>
                  <a:cubicBezTo>
                    <a:pt x="394" y="779"/>
                    <a:pt x="392" y="764"/>
                    <a:pt x="388" y="747"/>
                  </a:cubicBezTo>
                  <a:cubicBezTo>
                    <a:pt x="385" y="729"/>
                    <a:pt x="380" y="656"/>
                    <a:pt x="377" y="621"/>
                  </a:cubicBezTo>
                  <a:cubicBezTo>
                    <a:pt x="373" y="586"/>
                    <a:pt x="359" y="534"/>
                    <a:pt x="359" y="534"/>
                  </a:cubicBezTo>
                  <a:cubicBezTo>
                    <a:pt x="359" y="534"/>
                    <a:pt x="370" y="529"/>
                    <a:pt x="377" y="522"/>
                  </a:cubicBezTo>
                  <a:cubicBezTo>
                    <a:pt x="384" y="516"/>
                    <a:pt x="385" y="500"/>
                    <a:pt x="385" y="500"/>
                  </a:cubicBezTo>
                  <a:cubicBezTo>
                    <a:pt x="385" y="500"/>
                    <a:pt x="428" y="504"/>
                    <a:pt x="446" y="496"/>
                  </a:cubicBezTo>
                  <a:cubicBezTo>
                    <a:pt x="463" y="489"/>
                    <a:pt x="460" y="450"/>
                    <a:pt x="454" y="422"/>
                  </a:cubicBezTo>
                  <a:close/>
                  <a:moveTo>
                    <a:pt x="311" y="458"/>
                  </a:moveTo>
                  <a:cubicBezTo>
                    <a:pt x="311" y="458"/>
                    <a:pt x="330" y="452"/>
                    <a:pt x="330" y="437"/>
                  </a:cubicBezTo>
                  <a:cubicBezTo>
                    <a:pt x="330" y="421"/>
                    <a:pt x="315" y="411"/>
                    <a:pt x="308" y="410"/>
                  </a:cubicBezTo>
                  <a:cubicBezTo>
                    <a:pt x="301" y="410"/>
                    <a:pt x="313" y="399"/>
                    <a:pt x="327" y="411"/>
                  </a:cubicBezTo>
                  <a:cubicBezTo>
                    <a:pt x="342" y="423"/>
                    <a:pt x="353" y="475"/>
                    <a:pt x="353" y="475"/>
                  </a:cubicBezTo>
                  <a:cubicBezTo>
                    <a:pt x="353" y="475"/>
                    <a:pt x="323" y="463"/>
                    <a:pt x="311" y="458"/>
                  </a:cubicBezTo>
                  <a:close/>
                  <a:moveTo>
                    <a:pt x="350" y="540"/>
                  </a:moveTo>
                  <a:cubicBezTo>
                    <a:pt x="350" y="540"/>
                    <a:pt x="352" y="500"/>
                    <a:pt x="353" y="483"/>
                  </a:cubicBezTo>
                  <a:cubicBezTo>
                    <a:pt x="362" y="531"/>
                    <a:pt x="362" y="531"/>
                    <a:pt x="362" y="531"/>
                  </a:cubicBezTo>
                  <a:lnTo>
                    <a:pt x="350" y="54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/>
            <a:lstStyle/>
            <a:p>
              <a:pPr algn="ctr"/>
              <a:endParaRPr lang="id-ID" sz="3200"/>
            </a:p>
          </p:txBody>
        </p:sp>
        <p:sp>
          <p:nvSpPr>
            <p:cNvPr id="7" name="işľíḋé"/>
            <p:cNvSpPr txBox="1"/>
            <p:nvPr/>
          </p:nvSpPr>
          <p:spPr bwMode="auto">
            <a:xfrm>
              <a:off x="912894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产品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îṩḷiḑe"/>
            <p:cNvSpPr txBox="1"/>
            <p:nvPr/>
          </p:nvSpPr>
          <p:spPr bwMode="auto">
            <a:xfrm>
              <a:off x="669925" y="497503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刘欣彪，刘欢</a:t>
              </a:r>
              <a:endParaRPr lang="en-US" altLang="zh-CN" sz="2000" b="1" dirty="0"/>
            </a:p>
          </p:txBody>
        </p:sp>
        <p:sp>
          <p:nvSpPr>
            <p:cNvPr id="10" name="îṧlídè"/>
            <p:cNvSpPr/>
            <p:nvPr/>
          </p:nvSpPr>
          <p:spPr bwMode="auto">
            <a:xfrm>
              <a:off x="9771823" y="1138026"/>
              <a:ext cx="1109367" cy="2784733"/>
            </a:xfrm>
            <a:custGeom>
              <a:avLst/>
              <a:gdLst>
                <a:gd name="T0" fmla="*/ 137 w 180"/>
                <a:gd name="T1" fmla="*/ 75 h 457"/>
                <a:gd name="T2" fmla="*/ 99 w 180"/>
                <a:gd name="T3" fmla="*/ 61 h 457"/>
                <a:gd name="T4" fmla="*/ 81 w 180"/>
                <a:gd name="T5" fmla="*/ 69 h 457"/>
                <a:gd name="T6" fmla="*/ 95 w 180"/>
                <a:gd name="T7" fmla="*/ 56 h 457"/>
                <a:gd name="T8" fmla="*/ 101 w 180"/>
                <a:gd name="T9" fmla="*/ 47 h 457"/>
                <a:gd name="T10" fmla="*/ 89 w 180"/>
                <a:gd name="T11" fmla="*/ 3 h 457"/>
                <a:gd name="T12" fmla="*/ 60 w 180"/>
                <a:gd name="T13" fmla="*/ 39 h 457"/>
                <a:gd name="T14" fmla="*/ 64 w 180"/>
                <a:gd name="T15" fmla="*/ 63 h 457"/>
                <a:gd name="T16" fmla="*/ 61 w 180"/>
                <a:gd name="T17" fmla="*/ 68 h 457"/>
                <a:gd name="T18" fmla="*/ 61 w 180"/>
                <a:gd name="T19" fmla="*/ 67 h 457"/>
                <a:gd name="T20" fmla="*/ 26 w 180"/>
                <a:gd name="T21" fmla="*/ 92 h 457"/>
                <a:gd name="T22" fmla="*/ 7 w 180"/>
                <a:gd name="T23" fmla="*/ 118 h 457"/>
                <a:gd name="T24" fmla="*/ 9 w 180"/>
                <a:gd name="T25" fmla="*/ 149 h 457"/>
                <a:gd name="T26" fmla="*/ 32 w 180"/>
                <a:gd name="T27" fmla="*/ 178 h 457"/>
                <a:gd name="T28" fmla="*/ 39 w 180"/>
                <a:gd name="T29" fmla="*/ 220 h 457"/>
                <a:gd name="T30" fmla="*/ 47 w 180"/>
                <a:gd name="T31" fmla="*/ 318 h 457"/>
                <a:gd name="T32" fmla="*/ 57 w 180"/>
                <a:gd name="T33" fmla="*/ 359 h 457"/>
                <a:gd name="T34" fmla="*/ 39 w 180"/>
                <a:gd name="T35" fmla="*/ 403 h 457"/>
                <a:gd name="T36" fmla="*/ 51 w 180"/>
                <a:gd name="T37" fmla="*/ 416 h 457"/>
                <a:gd name="T38" fmla="*/ 86 w 180"/>
                <a:gd name="T39" fmla="*/ 403 h 457"/>
                <a:gd name="T40" fmla="*/ 82 w 180"/>
                <a:gd name="T41" fmla="*/ 382 h 457"/>
                <a:gd name="T42" fmla="*/ 85 w 180"/>
                <a:gd name="T43" fmla="*/ 336 h 457"/>
                <a:gd name="T44" fmla="*/ 81 w 180"/>
                <a:gd name="T45" fmla="*/ 303 h 457"/>
                <a:gd name="T46" fmla="*/ 86 w 180"/>
                <a:gd name="T47" fmla="*/ 327 h 457"/>
                <a:gd name="T48" fmla="*/ 90 w 180"/>
                <a:gd name="T49" fmla="*/ 378 h 457"/>
                <a:gd name="T50" fmla="*/ 96 w 180"/>
                <a:gd name="T51" fmla="*/ 418 h 457"/>
                <a:gd name="T52" fmla="*/ 96 w 180"/>
                <a:gd name="T53" fmla="*/ 456 h 457"/>
                <a:gd name="T54" fmla="*/ 122 w 180"/>
                <a:gd name="T55" fmla="*/ 421 h 457"/>
                <a:gd name="T56" fmla="*/ 124 w 180"/>
                <a:gd name="T57" fmla="*/ 384 h 457"/>
                <a:gd name="T58" fmla="*/ 124 w 180"/>
                <a:gd name="T59" fmla="*/ 355 h 457"/>
                <a:gd name="T60" fmla="*/ 123 w 180"/>
                <a:gd name="T61" fmla="*/ 335 h 457"/>
                <a:gd name="T62" fmla="*/ 116 w 180"/>
                <a:gd name="T63" fmla="*/ 284 h 457"/>
                <a:gd name="T64" fmla="*/ 119 w 180"/>
                <a:gd name="T65" fmla="*/ 253 h 457"/>
                <a:gd name="T66" fmla="*/ 122 w 180"/>
                <a:gd name="T67" fmla="*/ 229 h 457"/>
                <a:gd name="T68" fmla="*/ 140 w 180"/>
                <a:gd name="T69" fmla="*/ 225 h 457"/>
                <a:gd name="T70" fmla="*/ 143 w 180"/>
                <a:gd name="T71" fmla="*/ 180 h 457"/>
                <a:gd name="T72" fmla="*/ 175 w 180"/>
                <a:gd name="T73" fmla="*/ 132 h 457"/>
                <a:gd name="T74" fmla="*/ 33 w 180"/>
                <a:gd name="T75" fmla="*/ 146 h 457"/>
                <a:gd name="T76" fmla="*/ 28 w 180"/>
                <a:gd name="T77" fmla="*/ 129 h 457"/>
                <a:gd name="T78" fmla="*/ 36 w 180"/>
                <a:gd name="T79" fmla="*/ 144 h 457"/>
                <a:gd name="T80" fmla="*/ 42 w 180"/>
                <a:gd name="T81" fmla="*/ 124 h 457"/>
                <a:gd name="T82" fmla="*/ 60 w 180"/>
                <a:gd name="T83" fmla="*/ 72 h 457"/>
                <a:gd name="T84" fmla="*/ 66 w 180"/>
                <a:gd name="T85" fmla="*/ 82 h 457"/>
                <a:gd name="T86" fmla="*/ 53 w 180"/>
                <a:gd name="T87" fmla="*/ 138 h 457"/>
                <a:gd name="T88" fmla="*/ 117 w 180"/>
                <a:gd name="T89" fmla="*/ 191 h 457"/>
                <a:gd name="T90" fmla="*/ 63 w 180"/>
                <a:gd name="T91" fmla="*/ 199 h 457"/>
                <a:gd name="T92" fmla="*/ 71 w 180"/>
                <a:gd name="T93" fmla="*/ 95 h 457"/>
                <a:gd name="T94" fmla="*/ 77 w 180"/>
                <a:gd name="T95" fmla="*/ 66 h 457"/>
                <a:gd name="T96" fmla="*/ 82 w 180"/>
                <a:gd name="T97" fmla="*/ 115 h 457"/>
                <a:gd name="T98" fmla="*/ 105 w 180"/>
                <a:gd name="T99" fmla="*/ 161 h 457"/>
                <a:gd name="T100" fmla="*/ 102 w 180"/>
                <a:gd name="T101" fmla="*/ 174 h 457"/>
                <a:gd name="T102" fmla="*/ 114 w 180"/>
                <a:gd name="T103" fmla="*/ 183 h 457"/>
                <a:gd name="T104" fmla="*/ 118 w 180"/>
                <a:gd name="T105" fmla="*/ 180 h 457"/>
                <a:gd name="T106" fmla="*/ 138 w 180"/>
                <a:gd name="T107" fmla="*/ 135 h 457"/>
                <a:gd name="T108" fmla="*/ 136 w 180"/>
                <a:gd name="T109" fmla="*/ 117 h 457"/>
                <a:gd name="T110" fmla="*/ 142 w 180"/>
                <a:gd name="T111" fmla="*/ 1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457">
                  <a:moveTo>
                    <a:pt x="177" y="118"/>
                  </a:moveTo>
                  <a:cubicBezTo>
                    <a:pt x="175" y="113"/>
                    <a:pt x="164" y="101"/>
                    <a:pt x="159" y="97"/>
                  </a:cubicBezTo>
                  <a:cubicBezTo>
                    <a:pt x="155" y="93"/>
                    <a:pt x="145" y="86"/>
                    <a:pt x="142" y="84"/>
                  </a:cubicBezTo>
                  <a:cubicBezTo>
                    <a:pt x="138" y="82"/>
                    <a:pt x="138" y="78"/>
                    <a:pt x="137" y="75"/>
                  </a:cubicBezTo>
                  <a:cubicBezTo>
                    <a:pt x="136" y="72"/>
                    <a:pt x="136" y="68"/>
                    <a:pt x="133" y="62"/>
                  </a:cubicBezTo>
                  <a:cubicBezTo>
                    <a:pt x="130" y="57"/>
                    <a:pt x="118" y="60"/>
                    <a:pt x="114" y="61"/>
                  </a:cubicBezTo>
                  <a:cubicBezTo>
                    <a:pt x="109" y="61"/>
                    <a:pt x="108" y="62"/>
                    <a:pt x="104" y="64"/>
                  </a:cubicBezTo>
                  <a:cubicBezTo>
                    <a:pt x="100" y="65"/>
                    <a:pt x="101" y="63"/>
                    <a:pt x="99" y="61"/>
                  </a:cubicBezTo>
                  <a:cubicBezTo>
                    <a:pt x="98" y="61"/>
                    <a:pt x="97" y="60"/>
                    <a:pt x="97" y="59"/>
                  </a:cubicBezTo>
                  <a:cubicBezTo>
                    <a:pt x="93" y="63"/>
                    <a:pt x="90" y="69"/>
                    <a:pt x="87" y="77"/>
                  </a:cubicBezTo>
                  <a:cubicBezTo>
                    <a:pt x="87" y="77"/>
                    <a:pt x="87" y="76"/>
                    <a:pt x="86" y="75"/>
                  </a:cubicBezTo>
                  <a:cubicBezTo>
                    <a:pt x="85" y="74"/>
                    <a:pt x="83" y="71"/>
                    <a:pt x="81" y="69"/>
                  </a:cubicBezTo>
                  <a:cubicBezTo>
                    <a:pt x="80" y="67"/>
                    <a:pt x="78" y="66"/>
                    <a:pt x="77" y="66"/>
                  </a:cubicBezTo>
                  <a:cubicBezTo>
                    <a:pt x="76" y="66"/>
                    <a:pt x="75" y="66"/>
                    <a:pt x="7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7" y="65"/>
                    <a:pt x="95" y="56"/>
                    <a:pt x="95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7" y="54"/>
                    <a:pt x="98" y="49"/>
                    <a:pt x="98" y="48"/>
                  </a:cubicBezTo>
                  <a:cubicBezTo>
                    <a:pt x="99" y="47"/>
                    <a:pt x="99" y="47"/>
                    <a:pt x="101" y="47"/>
                  </a:cubicBezTo>
                  <a:cubicBezTo>
                    <a:pt x="104" y="46"/>
                    <a:pt x="105" y="40"/>
                    <a:pt x="105" y="36"/>
                  </a:cubicBezTo>
                  <a:cubicBezTo>
                    <a:pt x="106" y="32"/>
                    <a:pt x="104" y="33"/>
                    <a:pt x="103" y="33"/>
                  </a:cubicBezTo>
                  <a:cubicBezTo>
                    <a:pt x="102" y="33"/>
                    <a:pt x="104" y="30"/>
                    <a:pt x="104" y="23"/>
                  </a:cubicBezTo>
                  <a:cubicBezTo>
                    <a:pt x="104" y="16"/>
                    <a:pt x="98" y="5"/>
                    <a:pt x="89" y="3"/>
                  </a:cubicBezTo>
                  <a:cubicBezTo>
                    <a:pt x="81" y="0"/>
                    <a:pt x="70" y="2"/>
                    <a:pt x="64" y="11"/>
                  </a:cubicBezTo>
                  <a:cubicBezTo>
                    <a:pt x="57" y="20"/>
                    <a:pt x="60" y="28"/>
                    <a:pt x="60" y="31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5"/>
                    <a:pt x="59" y="37"/>
                    <a:pt x="60" y="39"/>
                  </a:cubicBezTo>
                  <a:cubicBezTo>
                    <a:pt x="61" y="42"/>
                    <a:pt x="61" y="44"/>
                    <a:pt x="61" y="4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65" y="56"/>
                    <a:pt x="65" y="59"/>
                  </a:cubicBezTo>
                  <a:cubicBezTo>
                    <a:pt x="65" y="60"/>
                    <a:pt x="65" y="61"/>
                    <a:pt x="64" y="63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8"/>
                    <a:pt x="66" y="67"/>
                    <a:pt x="64" y="67"/>
                  </a:cubicBezTo>
                  <a:cubicBezTo>
                    <a:pt x="63" y="67"/>
                    <a:pt x="62" y="67"/>
                    <a:pt x="61" y="68"/>
                  </a:cubicBezTo>
                  <a:cubicBezTo>
                    <a:pt x="60" y="69"/>
                    <a:pt x="60" y="71"/>
                    <a:pt x="60" y="72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9" y="72"/>
                    <a:pt x="59" y="71"/>
                    <a:pt x="59" y="70"/>
                  </a:cubicBezTo>
                  <a:cubicBezTo>
                    <a:pt x="59" y="68"/>
                    <a:pt x="61" y="67"/>
                    <a:pt x="61" y="67"/>
                  </a:cubicBezTo>
                  <a:cubicBezTo>
                    <a:pt x="61" y="67"/>
                    <a:pt x="57" y="67"/>
                    <a:pt x="52" y="68"/>
                  </a:cubicBezTo>
                  <a:cubicBezTo>
                    <a:pt x="47" y="69"/>
                    <a:pt x="41" y="72"/>
                    <a:pt x="37" y="73"/>
                  </a:cubicBezTo>
                  <a:cubicBezTo>
                    <a:pt x="34" y="73"/>
                    <a:pt x="30" y="86"/>
                    <a:pt x="30" y="88"/>
                  </a:cubicBezTo>
                  <a:cubicBezTo>
                    <a:pt x="29" y="90"/>
                    <a:pt x="28" y="90"/>
                    <a:pt x="26" y="92"/>
                  </a:cubicBezTo>
                  <a:cubicBezTo>
                    <a:pt x="24" y="94"/>
                    <a:pt x="24" y="96"/>
                    <a:pt x="22" y="99"/>
                  </a:cubicBezTo>
                  <a:cubicBezTo>
                    <a:pt x="20" y="102"/>
                    <a:pt x="19" y="102"/>
                    <a:pt x="19" y="103"/>
                  </a:cubicBezTo>
                  <a:cubicBezTo>
                    <a:pt x="19" y="104"/>
                    <a:pt x="16" y="105"/>
                    <a:pt x="13" y="109"/>
                  </a:cubicBezTo>
                  <a:cubicBezTo>
                    <a:pt x="11" y="112"/>
                    <a:pt x="9" y="114"/>
                    <a:pt x="7" y="118"/>
                  </a:cubicBezTo>
                  <a:cubicBezTo>
                    <a:pt x="5" y="122"/>
                    <a:pt x="4" y="121"/>
                    <a:pt x="2" y="125"/>
                  </a:cubicBezTo>
                  <a:cubicBezTo>
                    <a:pt x="0" y="129"/>
                    <a:pt x="2" y="129"/>
                    <a:pt x="3" y="132"/>
                  </a:cubicBezTo>
                  <a:cubicBezTo>
                    <a:pt x="3" y="134"/>
                    <a:pt x="5" y="137"/>
                    <a:pt x="6" y="140"/>
                  </a:cubicBezTo>
                  <a:cubicBezTo>
                    <a:pt x="8" y="143"/>
                    <a:pt x="8" y="145"/>
                    <a:pt x="9" y="149"/>
                  </a:cubicBezTo>
                  <a:cubicBezTo>
                    <a:pt x="11" y="152"/>
                    <a:pt x="14" y="158"/>
                    <a:pt x="16" y="162"/>
                  </a:cubicBezTo>
                  <a:cubicBezTo>
                    <a:pt x="18" y="166"/>
                    <a:pt x="22" y="173"/>
                    <a:pt x="23" y="175"/>
                  </a:cubicBezTo>
                  <a:cubicBezTo>
                    <a:pt x="24" y="178"/>
                    <a:pt x="26" y="178"/>
                    <a:pt x="29" y="179"/>
                  </a:cubicBezTo>
                  <a:cubicBezTo>
                    <a:pt x="31" y="180"/>
                    <a:pt x="32" y="178"/>
                    <a:pt x="32" y="178"/>
                  </a:cubicBezTo>
                  <a:cubicBezTo>
                    <a:pt x="32" y="178"/>
                    <a:pt x="31" y="180"/>
                    <a:pt x="32" y="186"/>
                  </a:cubicBezTo>
                  <a:cubicBezTo>
                    <a:pt x="32" y="191"/>
                    <a:pt x="33" y="204"/>
                    <a:pt x="33" y="209"/>
                  </a:cubicBezTo>
                  <a:cubicBezTo>
                    <a:pt x="33" y="215"/>
                    <a:pt x="33" y="221"/>
                    <a:pt x="34" y="223"/>
                  </a:cubicBezTo>
                  <a:cubicBezTo>
                    <a:pt x="35" y="225"/>
                    <a:pt x="39" y="220"/>
                    <a:pt x="39" y="220"/>
                  </a:cubicBezTo>
                  <a:cubicBezTo>
                    <a:pt x="39" y="220"/>
                    <a:pt x="39" y="223"/>
                    <a:pt x="39" y="228"/>
                  </a:cubicBezTo>
                  <a:cubicBezTo>
                    <a:pt x="39" y="232"/>
                    <a:pt x="40" y="245"/>
                    <a:pt x="40" y="253"/>
                  </a:cubicBezTo>
                  <a:cubicBezTo>
                    <a:pt x="40" y="261"/>
                    <a:pt x="41" y="266"/>
                    <a:pt x="43" y="288"/>
                  </a:cubicBezTo>
                  <a:cubicBezTo>
                    <a:pt x="46" y="310"/>
                    <a:pt x="46" y="310"/>
                    <a:pt x="47" y="318"/>
                  </a:cubicBezTo>
                  <a:cubicBezTo>
                    <a:pt x="48" y="326"/>
                    <a:pt x="51" y="331"/>
                    <a:pt x="52" y="335"/>
                  </a:cubicBezTo>
                  <a:cubicBezTo>
                    <a:pt x="54" y="338"/>
                    <a:pt x="54" y="341"/>
                    <a:pt x="54" y="343"/>
                  </a:cubicBezTo>
                  <a:cubicBezTo>
                    <a:pt x="55" y="345"/>
                    <a:pt x="54" y="348"/>
                    <a:pt x="54" y="351"/>
                  </a:cubicBezTo>
                  <a:cubicBezTo>
                    <a:pt x="54" y="353"/>
                    <a:pt x="56" y="355"/>
                    <a:pt x="57" y="359"/>
                  </a:cubicBezTo>
                  <a:cubicBezTo>
                    <a:pt x="57" y="363"/>
                    <a:pt x="58" y="367"/>
                    <a:pt x="58" y="373"/>
                  </a:cubicBezTo>
                  <a:cubicBezTo>
                    <a:pt x="57" y="379"/>
                    <a:pt x="60" y="382"/>
                    <a:pt x="59" y="382"/>
                  </a:cubicBezTo>
                  <a:cubicBezTo>
                    <a:pt x="57" y="382"/>
                    <a:pt x="57" y="382"/>
                    <a:pt x="56" y="388"/>
                  </a:cubicBezTo>
                  <a:cubicBezTo>
                    <a:pt x="54" y="393"/>
                    <a:pt x="45" y="400"/>
                    <a:pt x="39" y="403"/>
                  </a:cubicBezTo>
                  <a:cubicBezTo>
                    <a:pt x="33" y="406"/>
                    <a:pt x="29" y="407"/>
                    <a:pt x="27" y="407"/>
                  </a:cubicBezTo>
                  <a:cubicBezTo>
                    <a:pt x="24" y="407"/>
                    <a:pt x="25" y="410"/>
                    <a:pt x="24" y="410"/>
                  </a:cubicBezTo>
                  <a:cubicBezTo>
                    <a:pt x="23" y="410"/>
                    <a:pt x="23" y="412"/>
                    <a:pt x="27" y="414"/>
                  </a:cubicBezTo>
                  <a:cubicBezTo>
                    <a:pt x="31" y="417"/>
                    <a:pt x="41" y="418"/>
                    <a:pt x="51" y="416"/>
                  </a:cubicBezTo>
                  <a:cubicBezTo>
                    <a:pt x="61" y="414"/>
                    <a:pt x="67" y="408"/>
                    <a:pt x="68" y="407"/>
                  </a:cubicBezTo>
                  <a:cubicBezTo>
                    <a:pt x="69" y="406"/>
                    <a:pt x="71" y="408"/>
                    <a:pt x="71" y="408"/>
                  </a:cubicBezTo>
                  <a:cubicBezTo>
                    <a:pt x="72" y="409"/>
                    <a:pt x="82" y="407"/>
                    <a:pt x="83" y="406"/>
                  </a:cubicBezTo>
                  <a:cubicBezTo>
                    <a:pt x="85" y="405"/>
                    <a:pt x="86" y="406"/>
                    <a:pt x="86" y="403"/>
                  </a:cubicBezTo>
                  <a:cubicBezTo>
                    <a:pt x="86" y="401"/>
                    <a:pt x="85" y="399"/>
                    <a:pt x="84" y="398"/>
                  </a:cubicBezTo>
                  <a:cubicBezTo>
                    <a:pt x="84" y="397"/>
                    <a:pt x="85" y="397"/>
                    <a:pt x="85" y="396"/>
                  </a:cubicBezTo>
                  <a:cubicBezTo>
                    <a:pt x="85" y="395"/>
                    <a:pt x="84" y="389"/>
                    <a:pt x="85" y="387"/>
                  </a:cubicBezTo>
                  <a:cubicBezTo>
                    <a:pt x="86" y="384"/>
                    <a:pt x="84" y="383"/>
                    <a:pt x="82" y="382"/>
                  </a:cubicBezTo>
                  <a:cubicBezTo>
                    <a:pt x="81" y="381"/>
                    <a:pt x="83" y="379"/>
                    <a:pt x="83" y="376"/>
                  </a:cubicBezTo>
                  <a:cubicBezTo>
                    <a:pt x="83" y="373"/>
                    <a:pt x="83" y="365"/>
                    <a:pt x="83" y="362"/>
                  </a:cubicBezTo>
                  <a:cubicBezTo>
                    <a:pt x="83" y="358"/>
                    <a:pt x="84" y="355"/>
                    <a:pt x="86" y="350"/>
                  </a:cubicBezTo>
                  <a:cubicBezTo>
                    <a:pt x="87" y="346"/>
                    <a:pt x="86" y="340"/>
                    <a:pt x="85" y="336"/>
                  </a:cubicBezTo>
                  <a:cubicBezTo>
                    <a:pt x="85" y="332"/>
                    <a:pt x="84" y="330"/>
                    <a:pt x="84" y="326"/>
                  </a:cubicBezTo>
                  <a:cubicBezTo>
                    <a:pt x="84" y="322"/>
                    <a:pt x="84" y="318"/>
                    <a:pt x="83" y="316"/>
                  </a:cubicBezTo>
                  <a:cubicBezTo>
                    <a:pt x="83" y="315"/>
                    <a:pt x="82" y="312"/>
                    <a:pt x="82" y="310"/>
                  </a:cubicBezTo>
                  <a:cubicBezTo>
                    <a:pt x="82" y="308"/>
                    <a:pt x="81" y="303"/>
                    <a:pt x="81" y="303"/>
                  </a:cubicBezTo>
                  <a:cubicBezTo>
                    <a:pt x="81" y="303"/>
                    <a:pt x="82" y="306"/>
                    <a:pt x="83" y="307"/>
                  </a:cubicBezTo>
                  <a:cubicBezTo>
                    <a:pt x="83" y="308"/>
                    <a:pt x="84" y="310"/>
                    <a:pt x="84" y="313"/>
                  </a:cubicBezTo>
                  <a:cubicBezTo>
                    <a:pt x="84" y="316"/>
                    <a:pt x="85" y="317"/>
                    <a:pt x="85" y="320"/>
                  </a:cubicBezTo>
                  <a:cubicBezTo>
                    <a:pt x="86" y="323"/>
                    <a:pt x="86" y="324"/>
                    <a:pt x="86" y="327"/>
                  </a:cubicBezTo>
                  <a:cubicBezTo>
                    <a:pt x="86" y="330"/>
                    <a:pt x="87" y="333"/>
                    <a:pt x="87" y="337"/>
                  </a:cubicBezTo>
                  <a:cubicBezTo>
                    <a:pt x="87" y="342"/>
                    <a:pt x="89" y="343"/>
                    <a:pt x="88" y="347"/>
                  </a:cubicBezTo>
                  <a:cubicBezTo>
                    <a:pt x="87" y="351"/>
                    <a:pt x="89" y="367"/>
                    <a:pt x="90" y="371"/>
                  </a:cubicBezTo>
                  <a:cubicBezTo>
                    <a:pt x="91" y="374"/>
                    <a:pt x="90" y="375"/>
                    <a:pt x="90" y="378"/>
                  </a:cubicBezTo>
                  <a:cubicBezTo>
                    <a:pt x="89" y="380"/>
                    <a:pt x="89" y="384"/>
                    <a:pt x="90" y="388"/>
                  </a:cubicBezTo>
                  <a:cubicBezTo>
                    <a:pt x="90" y="391"/>
                    <a:pt x="88" y="397"/>
                    <a:pt x="88" y="400"/>
                  </a:cubicBezTo>
                  <a:cubicBezTo>
                    <a:pt x="88" y="403"/>
                    <a:pt x="93" y="404"/>
                    <a:pt x="95" y="407"/>
                  </a:cubicBezTo>
                  <a:cubicBezTo>
                    <a:pt x="97" y="410"/>
                    <a:pt x="97" y="413"/>
                    <a:pt x="96" y="418"/>
                  </a:cubicBezTo>
                  <a:cubicBezTo>
                    <a:pt x="96" y="423"/>
                    <a:pt x="93" y="426"/>
                    <a:pt x="92" y="428"/>
                  </a:cubicBezTo>
                  <a:cubicBezTo>
                    <a:pt x="90" y="430"/>
                    <a:pt x="85" y="437"/>
                    <a:pt x="83" y="441"/>
                  </a:cubicBezTo>
                  <a:cubicBezTo>
                    <a:pt x="82" y="445"/>
                    <a:pt x="78" y="449"/>
                    <a:pt x="77" y="452"/>
                  </a:cubicBezTo>
                  <a:cubicBezTo>
                    <a:pt x="75" y="455"/>
                    <a:pt x="90" y="457"/>
                    <a:pt x="96" y="456"/>
                  </a:cubicBezTo>
                  <a:cubicBezTo>
                    <a:pt x="101" y="454"/>
                    <a:pt x="112" y="449"/>
                    <a:pt x="114" y="445"/>
                  </a:cubicBezTo>
                  <a:cubicBezTo>
                    <a:pt x="115" y="440"/>
                    <a:pt x="119" y="436"/>
                    <a:pt x="122" y="434"/>
                  </a:cubicBezTo>
                  <a:cubicBezTo>
                    <a:pt x="124" y="433"/>
                    <a:pt x="123" y="426"/>
                    <a:pt x="122" y="424"/>
                  </a:cubicBezTo>
                  <a:cubicBezTo>
                    <a:pt x="122" y="421"/>
                    <a:pt x="122" y="422"/>
                    <a:pt x="122" y="421"/>
                  </a:cubicBezTo>
                  <a:cubicBezTo>
                    <a:pt x="123" y="419"/>
                    <a:pt x="123" y="417"/>
                    <a:pt x="124" y="414"/>
                  </a:cubicBezTo>
                  <a:cubicBezTo>
                    <a:pt x="125" y="411"/>
                    <a:pt x="122" y="408"/>
                    <a:pt x="120" y="406"/>
                  </a:cubicBezTo>
                  <a:cubicBezTo>
                    <a:pt x="118" y="404"/>
                    <a:pt x="121" y="395"/>
                    <a:pt x="121" y="395"/>
                  </a:cubicBezTo>
                  <a:cubicBezTo>
                    <a:pt x="121" y="395"/>
                    <a:pt x="122" y="388"/>
                    <a:pt x="124" y="384"/>
                  </a:cubicBezTo>
                  <a:cubicBezTo>
                    <a:pt x="126" y="380"/>
                    <a:pt x="126" y="378"/>
                    <a:pt x="126" y="378"/>
                  </a:cubicBezTo>
                  <a:cubicBezTo>
                    <a:pt x="126" y="378"/>
                    <a:pt x="125" y="373"/>
                    <a:pt x="126" y="369"/>
                  </a:cubicBezTo>
                  <a:cubicBezTo>
                    <a:pt x="126" y="365"/>
                    <a:pt x="126" y="367"/>
                    <a:pt x="125" y="363"/>
                  </a:cubicBezTo>
                  <a:cubicBezTo>
                    <a:pt x="124" y="359"/>
                    <a:pt x="124" y="359"/>
                    <a:pt x="124" y="355"/>
                  </a:cubicBezTo>
                  <a:cubicBezTo>
                    <a:pt x="124" y="351"/>
                    <a:pt x="124" y="351"/>
                    <a:pt x="124" y="348"/>
                  </a:cubicBezTo>
                  <a:cubicBezTo>
                    <a:pt x="123" y="345"/>
                    <a:pt x="123" y="347"/>
                    <a:pt x="123" y="344"/>
                  </a:cubicBezTo>
                  <a:cubicBezTo>
                    <a:pt x="124" y="341"/>
                    <a:pt x="124" y="342"/>
                    <a:pt x="123" y="340"/>
                  </a:cubicBezTo>
                  <a:cubicBezTo>
                    <a:pt x="122" y="338"/>
                    <a:pt x="121" y="338"/>
                    <a:pt x="123" y="335"/>
                  </a:cubicBezTo>
                  <a:cubicBezTo>
                    <a:pt x="124" y="331"/>
                    <a:pt x="121" y="331"/>
                    <a:pt x="121" y="322"/>
                  </a:cubicBezTo>
                  <a:cubicBezTo>
                    <a:pt x="122" y="312"/>
                    <a:pt x="119" y="304"/>
                    <a:pt x="118" y="297"/>
                  </a:cubicBezTo>
                  <a:cubicBezTo>
                    <a:pt x="117" y="291"/>
                    <a:pt x="117" y="291"/>
                    <a:pt x="116" y="288"/>
                  </a:cubicBezTo>
                  <a:cubicBezTo>
                    <a:pt x="116" y="285"/>
                    <a:pt x="116" y="286"/>
                    <a:pt x="116" y="284"/>
                  </a:cubicBezTo>
                  <a:cubicBezTo>
                    <a:pt x="116" y="281"/>
                    <a:pt x="117" y="280"/>
                    <a:pt x="117" y="278"/>
                  </a:cubicBezTo>
                  <a:cubicBezTo>
                    <a:pt x="118" y="275"/>
                    <a:pt x="118" y="275"/>
                    <a:pt x="119" y="270"/>
                  </a:cubicBezTo>
                  <a:cubicBezTo>
                    <a:pt x="119" y="266"/>
                    <a:pt x="119" y="263"/>
                    <a:pt x="120" y="260"/>
                  </a:cubicBezTo>
                  <a:cubicBezTo>
                    <a:pt x="120" y="256"/>
                    <a:pt x="119" y="257"/>
                    <a:pt x="119" y="253"/>
                  </a:cubicBezTo>
                  <a:cubicBezTo>
                    <a:pt x="119" y="249"/>
                    <a:pt x="119" y="251"/>
                    <a:pt x="119" y="247"/>
                  </a:cubicBezTo>
                  <a:cubicBezTo>
                    <a:pt x="119" y="244"/>
                    <a:pt x="120" y="245"/>
                    <a:pt x="120" y="242"/>
                  </a:cubicBezTo>
                  <a:cubicBezTo>
                    <a:pt x="120" y="240"/>
                    <a:pt x="120" y="240"/>
                    <a:pt x="121" y="236"/>
                  </a:cubicBezTo>
                  <a:cubicBezTo>
                    <a:pt x="122" y="233"/>
                    <a:pt x="122" y="232"/>
                    <a:pt x="122" y="229"/>
                  </a:cubicBezTo>
                  <a:cubicBezTo>
                    <a:pt x="121" y="226"/>
                    <a:pt x="123" y="225"/>
                    <a:pt x="123" y="225"/>
                  </a:cubicBezTo>
                  <a:cubicBezTo>
                    <a:pt x="123" y="225"/>
                    <a:pt x="129" y="225"/>
                    <a:pt x="130" y="225"/>
                  </a:cubicBezTo>
                  <a:cubicBezTo>
                    <a:pt x="132" y="225"/>
                    <a:pt x="134" y="225"/>
                    <a:pt x="137" y="225"/>
                  </a:cubicBezTo>
                  <a:cubicBezTo>
                    <a:pt x="139" y="224"/>
                    <a:pt x="139" y="225"/>
                    <a:pt x="140" y="225"/>
                  </a:cubicBezTo>
                  <a:cubicBezTo>
                    <a:pt x="141" y="226"/>
                    <a:pt x="145" y="225"/>
                    <a:pt x="148" y="224"/>
                  </a:cubicBezTo>
                  <a:cubicBezTo>
                    <a:pt x="152" y="223"/>
                    <a:pt x="151" y="224"/>
                    <a:pt x="154" y="222"/>
                  </a:cubicBezTo>
                  <a:cubicBezTo>
                    <a:pt x="157" y="221"/>
                    <a:pt x="153" y="214"/>
                    <a:pt x="152" y="211"/>
                  </a:cubicBezTo>
                  <a:cubicBezTo>
                    <a:pt x="150" y="207"/>
                    <a:pt x="145" y="185"/>
                    <a:pt x="143" y="180"/>
                  </a:cubicBezTo>
                  <a:cubicBezTo>
                    <a:pt x="142" y="174"/>
                    <a:pt x="141" y="173"/>
                    <a:pt x="141" y="173"/>
                  </a:cubicBezTo>
                  <a:cubicBezTo>
                    <a:pt x="141" y="173"/>
                    <a:pt x="144" y="171"/>
                    <a:pt x="146" y="168"/>
                  </a:cubicBezTo>
                  <a:cubicBezTo>
                    <a:pt x="148" y="164"/>
                    <a:pt x="159" y="153"/>
                    <a:pt x="164" y="145"/>
                  </a:cubicBezTo>
                  <a:cubicBezTo>
                    <a:pt x="170" y="138"/>
                    <a:pt x="170" y="135"/>
                    <a:pt x="175" y="132"/>
                  </a:cubicBezTo>
                  <a:cubicBezTo>
                    <a:pt x="180" y="128"/>
                    <a:pt x="178" y="124"/>
                    <a:pt x="177" y="118"/>
                  </a:cubicBezTo>
                  <a:close/>
                  <a:moveTo>
                    <a:pt x="36" y="151"/>
                  </a:moveTo>
                  <a:cubicBezTo>
                    <a:pt x="36" y="152"/>
                    <a:pt x="34" y="151"/>
                    <a:pt x="33" y="151"/>
                  </a:cubicBezTo>
                  <a:cubicBezTo>
                    <a:pt x="33" y="150"/>
                    <a:pt x="34" y="149"/>
                    <a:pt x="33" y="146"/>
                  </a:cubicBezTo>
                  <a:cubicBezTo>
                    <a:pt x="31" y="143"/>
                    <a:pt x="31" y="143"/>
                    <a:pt x="30" y="141"/>
                  </a:cubicBezTo>
                  <a:cubicBezTo>
                    <a:pt x="30" y="139"/>
                    <a:pt x="30" y="139"/>
                    <a:pt x="29" y="136"/>
                  </a:cubicBezTo>
                  <a:cubicBezTo>
                    <a:pt x="28" y="133"/>
                    <a:pt x="25" y="132"/>
                    <a:pt x="27" y="131"/>
                  </a:cubicBezTo>
                  <a:cubicBezTo>
                    <a:pt x="28" y="131"/>
                    <a:pt x="29" y="131"/>
                    <a:pt x="28" y="129"/>
                  </a:cubicBezTo>
                  <a:cubicBezTo>
                    <a:pt x="28" y="127"/>
                    <a:pt x="27" y="127"/>
                    <a:pt x="30" y="126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3" y="132"/>
                    <a:pt x="34" y="136"/>
                  </a:cubicBezTo>
                  <a:cubicBezTo>
                    <a:pt x="36" y="141"/>
                    <a:pt x="37" y="141"/>
                    <a:pt x="36" y="144"/>
                  </a:cubicBezTo>
                  <a:cubicBezTo>
                    <a:pt x="36" y="147"/>
                    <a:pt x="37" y="149"/>
                    <a:pt x="36" y="151"/>
                  </a:cubicBezTo>
                  <a:close/>
                  <a:moveTo>
                    <a:pt x="48" y="195"/>
                  </a:moveTo>
                  <a:cubicBezTo>
                    <a:pt x="45" y="193"/>
                    <a:pt x="43" y="183"/>
                    <a:pt x="42" y="171"/>
                  </a:cubicBezTo>
                  <a:cubicBezTo>
                    <a:pt x="41" y="158"/>
                    <a:pt x="42" y="139"/>
                    <a:pt x="42" y="124"/>
                  </a:cubicBezTo>
                  <a:cubicBezTo>
                    <a:pt x="43" y="110"/>
                    <a:pt x="58" y="85"/>
                    <a:pt x="59" y="83"/>
                  </a:cubicBezTo>
                  <a:cubicBezTo>
                    <a:pt x="60" y="81"/>
                    <a:pt x="60" y="79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5"/>
                    <a:pt x="60" y="74"/>
                    <a:pt x="60" y="72"/>
                  </a:cubicBezTo>
                  <a:cubicBezTo>
                    <a:pt x="60" y="71"/>
                    <a:pt x="60" y="69"/>
                    <a:pt x="61" y="68"/>
                  </a:cubicBezTo>
                  <a:cubicBezTo>
                    <a:pt x="62" y="67"/>
                    <a:pt x="63" y="67"/>
                    <a:pt x="64" y="67"/>
                  </a:cubicBezTo>
                  <a:cubicBezTo>
                    <a:pt x="66" y="67"/>
                    <a:pt x="69" y="68"/>
                    <a:pt x="70" y="69"/>
                  </a:cubicBezTo>
                  <a:cubicBezTo>
                    <a:pt x="61" y="69"/>
                    <a:pt x="66" y="80"/>
                    <a:pt x="66" y="82"/>
                  </a:cubicBezTo>
                  <a:cubicBezTo>
                    <a:pt x="66" y="84"/>
                    <a:pt x="64" y="87"/>
                    <a:pt x="63" y="89"/>
                  </a:cubicBezTo>
                  <a:cubicBezTo>
                    <a:pt x="62" y="91"/>
                    <a:pt x="61" y="94"/>
                    <a:pt x="60" y="99"/>
                  </a:cubicBezTo>
                  <a:cubicBezTo>
                    <a:pt x="60" y="104"/>
                    <a:pt x="57" y="110"/>
                    <a:pt x="56" y="112"/>
                  </a:cubicBezTo>
                  <a:cubicBezTo>
                    <a:pt x="56" y="115"/>
                    <a:pt x="54" y="130"/>
                    <a:pt x="53" y="138"/>
                  </a:cubicBezTo>
                  <a:cubicBezTo>
                    <a:pt x="51" y="146"/>
                    <a:pt x="51" y="187"/>
                    <a:pt x="51" y="190"/>
                  </a:cubicBezTo>
                  <a:cubicBezTo>
                    <a:pt x="51" y="191"/>
                    <a:pt x="52" y="194"/>
                    <a:pt x="53" y="197"/>
                  </a:cubicBezTo>
                  <a:cubicBezTo>
                    <a:pt x="51" y="197"/>
                    <a:pt x="49" y="196"/>
                    <a:pt x="48" y="195"/>
                  </a:cubicBezTo>
                  <a:close/>
                  <a:moveTo>
                    <a:pt x="117" y="191"/>
                  </a:moveTo>
                  <a:cubicBezTo>
                    <a:pt x="117" y="191"/>
                    <a:pt x="114" y="192"/>
                    <a:pt x="112" y="193"/>
                  </a:cubicBezTo>
                  <a:cubicBezTo>
                    <a:pt x="110" y="193"/>
                    <a:pt x="106" y="193"/>
                    <a:pt x="103" y="193"/>
                  </a:cubicBezTo>
                  <a:cubicBezTo>
                    <a:pt x="100" y="193"/>
                    <a:pt x="99" y="194"/>
                    <a:pt x="91" y="195"/>
                  </a:cubicBezTo>
                  <a:cubicBezTo>
                    <a:pt x="83" y="196"/>
                    <a:pt x="70" y="199"/>
                    <a:pt x="63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3" y="196"/>
                    <a:pt x="65" y="194"/>
                    <a:pt x="66" y="193"/>
                  </a:cubicBezTo>
                  <a:cubicBezTo>
                    <a:pt x="67" y="191"/>
                    <a:pt x="69" y="145"/>
                    <a:pt x="68" y="136"/>
                  </a:cubicBezTo>
                  <a:cubicBezTo>
                    <a:pt x="68" y="127"/>
                    <a:pt x="71" y="102"/>
                    <a:pt x="71" y="95"/>
                  </a:cubicBezTo>
                  <a:cubicBezTo>
                    <a:pt x="71" y="88"/>
                    <a:pt x="72" y="83"/>
                    <a:pt x="75" y="78"/>
                  </a:cubicBezTo>
                  <a:cubicBezTo>
                    <a:pt x="78" y="72"/>
                    <a:pt x="71" y="69"/>
                    <a:pt x="70" y="69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73" y="67"/>
                    <a:pt x="75" y="66"/>
                    <a:pt x="77" y="66"/>
                  </a:cubicBezTo>
                  <a:cubicBezTo>
                    <a:pt x="78" y="66"/>
                    <a:pt x="80" y="67"/>
                    <a:pt x="81" y="69"/>
                  </a:cubicBezTo>
                  <a:cubicBezTo>
                    <a:pt x="85" y="75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3" y="90"/>
                    <a:pt x="82" y="106"/>
                    <a:pt x="82" y="115"/>
                  </a:cubicBezTo>
                  <a:cubicBezTo>
                    <a:pt x="82" y="129"/>
                    <a:pt x="96" y="145"/>
                    <a:pt x="100" y="150"/>
                  </a:cubicBezTo>
                  <a:cubicBezTo>
                    <a:pt x="103" y="154"/>
                    <a:pt x="110" y="157"/>
                    <a:pt x="110" y="157"/>
                  </a:cubicBezTo>
                  <a:cubicBezTo>
                    <a:pt x="110" y="157"/>
                    <a:pt x="113" y="160"/>
                    <a:pt x="112" y="160"/>
                  </a:cubicBezTo>
                  <a:cubicBezTo>
                    <a:pt x="110" y="160"/>
                    <a:pt x="108" y="161"/>
                    <a:pt x="105" y="161"/>
                  </a:cubicBezTo>
                  <a:cubicBezTo>
                    <a:pt x="103" y="161"/>
                    <a:pt x="102" y="162"/>
                    <a:pt x="101" y="163"/>
                  </a:cubicBezTo>
                  <a:cubicBezTo>
                    <a:pt x="99" y="164"/>
                    <a:pt x="100" y="166"/>
                    <a:pt x="100" y="167"/>
                  </a:cubicBezTo>
                  <a:cubicBezTo>
                    <a:pt x="101" y="168"/>
                    <a:pt x="101" y="168"/>
                    <a:pt x="100" y="171"/>
                  </a:cubicBezTo>
                  <a:cubicBezTo>
                    <a:pt x="99" y="173"/>
                    <a:pt x="102" y="173"/>
                    <a:pt x="102" y="174"/>
                  </a:cubicBezTo>
                  <a:cubicBezTo>
                    <a:pt x="102" y="175"/>
                    <a:pt x="103" y="176"/>
                    <a:pt x="104" y="178"/>
                  </a:cubicBezTo>
                  <a:cubicBezTo>
                    <a:pt x="105" y="180"/>
                    <a:pt x="106" y="182"/>
                    <a:pt x="107" y="183"/>
                  </a:cubicBezTo>
                  <a:cubicBezTo>
                    <a:pt x="107" y="185"/>
                    <a:pt x="110" y="186"/>
                    <a:pt x="113" y="186"/>
                  </a:cubicBezTo>
                  <a:cubicBezTo>
                    <a:pt x="115" y="187"/>
                    <a:pt x="114" y="183"/>
                    <a:pt x="114" y="183"/>
                  </a:cubicBezTo>
                  <a:cubicBezTo>
                    <a:pt x="114" y="183"/>
                    <a:pt x="114" y="184"/>
                    <a:pt x="116" y="183"/>
                  </a:cubicBezTo>
                  <a:cubicBezTo>
                    <a:pt x="119" y="183"/>
                    <a:pt x="116" y="180"/>
                    <a:pt x="117" y="180"/>
                  </a:cubicBezTo>
                  <a:cubicBezTo>
                    <a:pt x="118" y="180"/>
                    <a:pt x="117" y="178"/>
                    <a:pt x="117" y="179"/>
                  </a:cubicBezTo>
                  <a:cubicBezTo>
                    <a:pt x="118" y="179"/>
                    <a:pt x="118" y="180"/>
                    <a:pt x="118" y="180"/>
                  </a:cubicBezTo>
                  <a:lnTo>
                    <a:pt x="117" y="191"/>
                  </a:lnTo>
                  <a:close/>
                  <a:moveTo>
                    <a:pt x="142" y="128"/>
                  </a:moveTo>
                  <a:cubicBezTo>
                    <a:pt x="141" y="128"/>
                    <a:pt x="139" y="128"/>
                    <a:pt x="139" y="131"/>
                  </a:cubicBezTo>
                  <a:cubicBezTo>
                    <a:pt x="138" y="133"/>
                    <a:pt x="139" y="133"/>
                    <a:pt x="138" y="135"/>
                  </a:cubicBezTo>
                  <a:cubicBezTo>
                    <a:pt x="137" y="136"/>
                    <a:pt x="138" y="136"/>
                    <a:pt x="137" y="137"/>
                  </a:cubicBezTo>
                  <a:cubicBezTo>
                    <a:pt x="136" y="138"/>
                    <a:pt x="130" y="141"/>
                    <a:pt x="130" y="141"/>
                  </a:cubicBezTo>
                  <a:cubicBezTo>
                    <a:pt x="130" y="141"/>
                    <a:pt x="127" y="135"/>
                    <a:pt x="128" y="132"/>
                  </a:cubicBezTo>
                  <a:cubicBezTo>
                    <a:pt x="129" y="130"/>
                    <a:pt x="136" y="117"/>
                    <a:pt x="136" y="117"/>
                  </a:cubicBezTo>
                  <a:cubicBezTo>
                    <a:pt x="136" y="117"/>
                    <a:pt x="137" y="115"/>
                    <a:pt x="137" y="117"/>
                  </a:cubicBezTo>
                  <a:cubicBezTo>
                    <a:pt x="138" y="119"/>
                    <a:pt x="138" y="121"/>
                    <a:pt x="139" y="122"/>
                  </a:cubicBezTo>
                  <a:cubicBezTo>
                    <a:pt x="141" y="124"/>
                    <a:pt x="141" y="124"/>
                    <a:pt x="142" y="125"/>
                  </a:cubicBezTo>
                  <a:cubicBezTo>
                    <a:pt x="142" y="126"/>
                    <a:pt x="143" y="128"/>
                    <a:pt x="142" y="12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/>
            <a:lstStyle/>
            <a:p>
              <a:pPr algn="ctr"/>
              <a:endParaRPr lang="id-ID" sz="3200"/>
            </a:p>
          </p:txBody>
        </p:sp>
        <p:sp>
          <p:nvSpPr>
            <p:cNvPr id="11" name="îSļíde"/>
            <p:cNvSpPr txBox="1"/>
            <p:nvPr/>
          </p:nvSpPr>
          <p:spPr bwMode="auto">
            <a:xfrm>
              <a:off x="9373906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测试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î$ḻïḓé"/>
            <p:cNvSpPr txBox="1"/>
            <p:nvPr/>
          </p:nvSpPr>
          <p:spPr bwMode="auto">
            <a:xfrm>
              <a:off x="9134112" y="497503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刘欣彪，刘欢</a:t>
              </a:r>
              <a:endParaRPr lang="en-US" altLang="zh-CN" sz="2000" b="1" dirty="0"/>
            </a:p>
          </p:txBody>
        </p:sp>
        <p:sp>
          <p:nvSpPr>
            <p:cNvPr id="14" name="íśḻîdê"/>
            <p:cNvSpPr/>
            <p:nvPr/>
          </p:nvSpPr>
          <p:spPr bwMode="auto">
            <a:xfrm>
              <a:off x="4349678" y="1138026"/>
              <a:ext cx="672307" cy="2784733"/>
            </a:xfrm>
            <a:custGeom>
              <a:avLst/>
              <a:gdLst>
                <a:gd name="T0" fmla="*/ 563 w 563"/>
                <a:gd name="T1" fmla="*/ 1247 h 2332"/>
                <a:gd name="T2" fmla="*/ 519 w 563"/>
                <a:gd name="T3" fmla="*/ 943 h 2332"/>
                <a:gd name="T4" fmla="*/ 519 w 563"/>
                <a:gd name="T5" fmla="*/ 723 h 2332"/>
                <a:gd name="T6" fmla="*/ 519 w 563"/>
                <a:gd name="T7" fmla="*/ 602 h 2332"/>
                <a:gd name="T8" fmla="*/ 475 w 563"/>
                <a:gd name="T9" fmla="*/ 404 h 2332"/>
                <a:gd name="T10" fmla="*/ 373 w 563"/>
                <a:gd name="T11" fmla="*/ 319 h 2332"/>
                <a:gd name="T12" fmla="*/ 351 w 563"/>
                <a:gd name="T13" fmla="*/ 283 h 2332"/>
                <a:gd name="T14" fmla="*/ 322 w 563"/>
                <a:gd name="T15" fmla="*/ 255 h 2332"/>
                <a:gd name="T16" fmla="*/ 307 w 563"/>
                <a:gd name="T17" fmla="*/ 262 h 2332"/>
                <a:gd name="T18" fmla="*/ 293 w 563"/>
                <a:gd name="T19" fmla="*/ 227 h 2332"/>
                <a:gd name="T20" fmla="*/ 293 w 563"/>
                <a:gd name="T21" fmla="*/ 191 h 2332"/>
                <a:gd name="T22" fmla="*/ 271 w 563"/>
                <a:gd name="T23" fmla="*/ 85 h 2332"/>
                <a:gd name="T24" fmla="*/ 190 w 563"/>
                <a:gd name="T25" fmla="*/ 14 h 2332"/>
                <a:gd name="T26" fmla="*/ 95 w 563"/>
                <a:gd name="T27" fmla="*/ 14 h 2332"/>
                <a:gd name="T28" fmla="*/ 30 w 563"/>
                <a:gd name="T29" fmla="*/ 71 h 2332"/>
                <a:gd name="T30" fmla="*/ 15 w 563"/>
                <a:gd name="T31" fmla="*/ 149 h 2332"/>
                <a:gd name="T32" fmla="*/ 30 w 563"/>
                <a:gd name="T33" fmla="*/ 198 h 2332"/>
                <a:gd name="T34" fmla="*/ 37 w 563"/>
                <a:gd name="T35" fmla="*/ 234 h 2332"/>
                <a:gd name="T36" fmla="*/ 51 w 563"/>
                <a:gd name="T37" fmla="*/ 248 h 2332"/>
                <a:gd name="T38" fmla="*/ 73 w 563"/>
                <a:gd name="T39" fmla="*/ 291 h 2332"/>
                <a:gd name="T40" fmla="*/ 103 w 563"/>
                <a:gd name="T41" fmla="*/ 333 h 2332"/>
                <a:gd name="T42" fmla="*/ 139 w 563"/>
                <a:gd name="T43" fmla="*/ 361 h 2332"/>
                <a:gd name="T44" fmla="*/ 190 w 563"/>
                <a:gd name="T45" fmla="*/ 361 h 2332"/>
                <a:gd name="T46" fmla="*/ 183 w 563"/>
                <a:gd name="T47" fmla="*/ 376 h 2332"/>
                <a:gd name="T48" fmla="*/ 183 w 563"/>
                <a:gd name="T49" fmla="*/ 383 h 2332"/>
                <a:gd name="T50" fmla="*/ 176 w 563"/>
                <a:gd name="T51" fmla="*/ 404 h 2332"/>
                <a:gd name="T52" fmla="*/ 176 w 563"/>
                <a:gd name="T53" fmla="*/ 411 h 2332"/>
                <a:gd name="T54" fmla="*/ 161 w 563"/>
                <a:gd name="T55" fmla="*/ 454 h 2332"/>
                <a:gd name="T56" fmla="*/ 103 w 563"/>
                <a:gd name="T57" fmla="*/ 702 h 2332"/>
                <a:gd name="T58" fmla="*/ 73 w 563"/>
                <a:gd name="T59" fmla="*/ 857 h 2332"/>
                <a:gd name="T60" fmla="*/ 51 w 563"/>
                <a:gd name="T61" fmla="*/ 971 h 2332"/>
                <a:gd name="T62" fmla="*/ 51 w 563"/>
                <a:gd name="T63" fmla="*/ 1013 h 2332"/>
                <a:gd name="T64" fmla="*/ 44 w 563"/>
                <a:gd name="T65" fmla="*/ 1233 h 2332"/>
                <a:gd name="T66" fmla="*/ 44 w 563"/>
                <a:gd name="T67" fmla="*/ 1304 h 2332"/>
                <a:gd name="T68" fmla="*/ 132 w 563"/>
                <a:gd name="T69" fmla="*/ 1318 h 2332"/>
                <a:gd name="T70" fmla="*/ 139 w 563"/>
                <a:gd name="T71" fmla="*/ 1318 h 2332"/>
                <a:gd name="T72" fmla="*/ 168 w 563"/>
                <a:gd name="T73" fmla="*/ 1672 h 2332"/>
                <a:gd name="T74" fmla="*/ 263 w 563"/>
                <a:gd name="T75" fmla="*/ 2062 h 2332"/>
                <a:gd name="T76" fmla="*/ 307 w 563"/>
                <a:gd name="T77" fmla="*/ 2154 h 2332"/>
                <a:gd name="T78" fmla="*/ 285 w 563"/>
                <a:gd name="T79" fmla="*/ 2197 h 2332"/>
                <a:gd name="T80" fmla="*/ 205 w 563"/>
                <a:gd name="T81" fmla="*/ 2239 h 2332"/>
                <a:gd name="T82" fmla="*/ 139 w 563"/>
                <a:gd name="T83" fmla="*/ 2261 h 2332"/>
                <a:gd name="T84" fmla="*/ 168 w 563"/>
                <a:gd name="T85" fmla="*/ 2289 h 2332"/>
                <a:gd name="T86" fmla="*/ 154 w 563"/>
                <a:gd name="T87" fmla="*/ 2303 h 2332"/>
                <a:gd name="T88" fmla="*/ 271 w 563"/>
                <a:gd name="T89" fmla="*/ 2332 h 2332"/>
                <a:gd name="T90" fmla="*/ 402 w 563"/>
                <a:gd name="T91" fmla="*/ 2310 h 2332"/>
                <a:gd name="T92" fmla="*/ 483 w 563"/>
                <a:gd name="T93" fmla="*/ 2317 h 2332"/>
                <a:gd name="T94" fmla="*/ 527 w 563"/>
                <a:gd name="T95" fmla="*/ 2239 h 2332"/>
                <a:gd name="T96" fmla="*/ 527 w 563"/>
                <a:gd name="T97" fmla="*/ 2133 h 2332"/>
                <a:gd name="T98" fmla="*/ 497 w 563"/>
                <a:gd name="T99" fmla="*/ 1991 h 2332"/>
                <a:gd name="T100" fmla="*/ 490 w 563"/>
                <a:gd name="T101" fmla="*/ 1750 h 2332"/>
                <a:gd name="T102" fmla="*/ 475 w 563"/>
                <a:gd name="T103" fmla="*/ 1488 h 2332"/>
                <a:gd name="T104" fmla="*/ 490 w 563"/>
                <a:gd name="T105" fmla="*/ 1283 h 2332"/>
                <a:gd name="T106" fmla="*/ 519 w 563"/>
                <a:gd name="T107" fmla="*/ 1247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332">
                  <a:moveTo>
                    <a:pt x="519" y="1247"/>
                  </a:moveTo>
                  <a:lnTo>
                    <a:pt x="556" y="1247"/>
                  </a:lnTo>
                  <a:lnTo>
                    <a:pt x="563" y="1247"/>
                  </a:lnTo>
                  <a:lnTo>
                    <a:pt x="548" y="1183"/>
                  </a:lnTo>
                  <a:lnTo>
                    <a:pt x="534" y="1070"/>
                  </a:lnTo>
                  <a:lnTo>
                    <a:pt x="519" y="943"/>
                  </a:lnTo>
                  <a:lnTo>
                    <a:pt x="512" y="843"/>
                  </a:lnTo>
                  <a:lnTo>
                    <a:pt x="512" y="751"/>
                  </a:lnTo>
                  <a:lnTo>
                    <a:pt x="519" y="723"/>
                  </a:lnTo>
                  <a:lnTo>
                    <a:pt x="512" y="645"/>
                  </a:lnTo>
                  <a:lnTo>
                    <a:pt x="519" y="624"/>
                  </a:lnTo>
                  <a:lnTo>
                    <a:pt x="519" y="602"/>
                  </a:lnTo>
                  <a:lnTo>
                    <a:pt x="519" y="553"/>
                  </a:lnTo>
                  <a:lnTo>
                    <a:pt x="505" y="482"/>
                  </a:lnTo>
                  <a:lnTo>
                    <a:pt x="475" y="404"/>
                  </a:lnTo>
                  <a:lnTo>
                    <a:pt x="453" y="368"/>
                  </a:lnTo>
                  <a:lnTo>
                    <a:pt x="402" y="333"/>
                  </a:lnTo>
                  <a:lnTo>
                    <a:pt x="373" y="319"/>
                  </a:lnTo>
                  <a:lnTo>
                    <a:pt x="358" y="305"/>
                  </a:lnTo>
                  <a:lnTo>
                    <a:pt x="351" y="291"/>
                  </a:lnTo>
                  <a:lnTo>
                    <a:pt x="351" y="283"/>
                  </a:lnTo>
                  <a:lnTo>
                    <a:pt x="344" y="276"/>
                  </a:lnTo>
                  <a:lnTo>
                    <a:pt x="344" y="276"/>
                  </a:lnTo>
                  <a:lnTo>
                    <a:pt x="322" y="255"/>
                  </a:lnTo>
                  <a:lnTo>
                    <a:pt x="307" y="255"/>
                  </a:lnTo>
                  <a:lnTo>
                    <a:pt x="307" y="262"/>
                  </a:lnTo>
                  <a:lnTo>
                    <a:pt x="307" y="262"/>
                  </a:lnTo>
                  <a:lnTo>
                    <a:pt x="300" y="241"/>
                  </a:lnTo>
                  <a:lnTo>
                    <a:pt x="293" y="234"/>
                  </a:lnTo>
                  <a:lnTo>
                    <a:pt x="293" y="227"/>
                  </a:lnTo>
                  <a:lnTo>
                    <a:pt x="293" y="234"/>
                  </a:lnTo>
                  <a:lnTo>
                    <a:pt x="293" y="220"/>
                  </a:lnTo>
                  <a:lnTo>
                    <a:pt x="293" y="191"/>
                  </a:lnTo>
                  <a:lnTo>
                    <a:pt x="293" y="142"/>
                  </a:lnTo>
                  <a:lnTo>
                    <a:pt x="285" y="113"/>
                  </a:lnTo>
                  <a:lnTo>
                    <a:pt x="271" y="85"/>
                  </a:lnTo>
                  <a:lnTo>
                    <a:pt x="249" y="64"/>
                  </a:lnTo>
                  <a:lnTo>
                    <a:pt x="220" y="28"/>
                  </a:lnTo>
                  <a:lnTo>
                    <a:pt x="190" y="14"/>
                  </a:lnTo>
                  <a:lnTo>
                    <a:pt x="154" y="0"/>
                  </a:lnTo>
                  <a:lnTo>
                    <a:pt x="117" y="7"/>
                  </a:lnTo>
                  <a:lnTo>
                    <a:pt x="95" y="14"/>
                  </a:lnTo>
                  <a:lnTo>
                    <a:pt x="73" y="28"/>
                  </a:lnTo>
                  <a:lnTo>
                    <a:pt x="44" y="43"/>
                  </a:lnTo>
                  <a:lnTo>
                    <a:pt x="30" y="71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15" y="149"/>
                  </a:lnTo>
                  <a:lnTo>
                    <a:pt x="15" y="156"/>
                  </a:lnTo>
                  <a:lnTo>
                    <a:pt x="22" y="184"/>
                  </a:lnTo>
                  <a:lnTo>
                    <a:pt x="30" y="198"/>
                  </a:lnTo>
                  <a:lnTo>
                    <a:pt x="30" y="213"/>
                  </a:lnTo>
                  <a:lnTo>
                    <a:pt x="30" y="227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48"/>
                  </a:lnTo>
                  <a:lnTo>
                    <a:pt x="51" y="248"/>
                  </a:lnTo>
                  <a:lnTo>
                    <a:pt x="51" y="269"/>
                  </a:lnTo>
                  <a:lnTo>
                    <a:pt x="59" y="276"/>
                  </a:lnTo>
                  <a:lnTo>
                    <a:pt x="73" y="291"/>
                  </a:lnTo>
                  <a:lnTo>
                    <a:pt x="88" y="305"/>
                  </a:lnTo>
                  <a:lnTo>
                    <a:pt x="95" y="319"/>
                  </a:lnTo>
                  <a:lnTo>
                    <a:pt x="103" y="333"/>
                  </a:lnTo>
                  <a:lnTo>
                    <a:pt x="117" y="333"/>
                  </a:lnTo>
                  <a:lnTo>
                    <a:pt x="125" y="354"/>
                  </a:lnTo>
                  <a:lnTo>
                    <a:pt x="139" y="361"/>
                  </a:lnTo>
                  <a:lnTo>
                    <a:pt x="161" y="361"/>
                  </a:lnTo>
                  <a:lnTo>
                    <a:pt x="183" y="354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83" y="376"/>
                  </a:lnTo>
                  <a:lnTo>
                    <a:pt x="176" y="390"/>
                  </a:lnTo>
                  <a:lnTo>
                    <a:pt x="176" y="404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11"/>
                  </a:lnTo>
                  <a:lnTo>
                    <a:pt x="168" y="439"/>
                  </a:lnTo>
                  <a:lnTo>
                    <a:pt x="168" y="446"/>
                  </a:lnTo>
                  <a:lnTo>
                    <a:pt x="161" y="454"/>
                  </a:lnTo>
                  <a:lnTo>
                    <a:pt x="139" y="517"/>
                  </a:lnTo>
                  <a:lnTo>
                    <a:pt x="125" y="595"/>
                  </a:lnTo>
                  <a:lnTo>
                    <a:pt x="103" y="702"/>
                  </a:lnTo>
                  <a:lnTo>
                    <a:pt x="95" y="744"/>
                  </a:lnTo>
                  <a:lnTo>
                    <a:pt x="103" y="716"/>
                  </a:lnTo>
                  <a:lnTo>
                    <a:pt x="73" y="857"/>
                  </a:lnTo>
                  <a:lnTo>
                    <a:pt x="59" y="921"/>
                  </a:lnTo>
                  <a:lnTo>
                    <a:pt x="51" y="964"/>
                  </a:lnTo>
                  <a:lnTo>
                    <a:pt x="51" y="971"/>
                  </a:lnTo>
                  <a:lnTo>
                    <a:pt x="51" y="978"/>
                  </a:lnTo>
                  <a:lnTo>
                    <a:pt x="51" y="971"/>
                  </a:lnTo>
                  <a:lnTo>
                    <a:pt x="51" y="1013"/>
                  </a:lnTo>
                  <a:lnTo>
                    <a:pt x="59" y="1063"/>
                  </a:lnTo>
                  <a:lnTo>
                    <a:pt x="51" y="1155"/>
                  </a:lnTo>
                  <a:lnTo>
                    <a:pt x="44" y="1233"/>
                  </a:lnTo>
                  <a:lnTo>
                    <a:pt x="37" y="1304"/>
                  </a:lnTo>
                  <a:lnTo>
                    <a:pt x="37" y="1304"/>
                  </a:lnTo>
                  <a:lnTo>
                    <a:pt x="44" y="1304"/>
                  </a:lnTo>
                  <a:lnTo>
                    <a:pt x="59" y="1311"/>
                  </a:lnTo>
                  <a:lnTo>
                    <a:pt x="88" y="1318"/>
                  </a:lnTo>
                  <a:lnTo>
                    <a:pt x="132" y="1318"/>
                  </a:lnTo>
                  <a:lnTo>
                    <a:pt x="256" y="1318"/>
                  </a:lnTo>
                  <a:lnTo>
                    <a:pt x="256" y="1318"/>
                  </a:lnTo>
                  <a:lnTo>
                    <a:pt x="139" y="1318"/>
                  </a:lnTo>
                  <a:lnTo>
                    <a:pt x="132" y="1361"/>
                  </a:lnTo>
                  <a:lnTo>
                    <a:pt x="154" y="1502"/>
                  </a:lnTo>
                  <a:lnTo>
                    <a:pt x="168" y="1672"/>
                  </a:lnTo>
                  <a:lnTo>
                    <a:pt x="198" y="1807"/>
                  </a:lnTo>
                  <a:lnTo>
                    <a:pt x="212" y="1913"/>
                  </a:lnTo>
                  <a:lnTo>
                    <a:pt x="263" y="2062"/>
                  </a:lnTo>
                  <a:lnTo>
                    <a:pt x="293" y="2126"/>
                  </a:lnTo>
                  <a:lnTo>
                    <a:pt x="307" y="2133"/>
                  </a:lnTo>
                  <a:lnTo>
                    <a:pt x="307" y="2154"/>
                  </a:lnTo>
                  <a:lnTo>
                    <a:pt x="293" y="2183"/>
                  </a:lnTo>
                  <a:lnTo>
                    <a:pt x="300" y="2190"/>
                  </a:lnTo>
                  <a:lnTo>
                    <a:pt x="285" y="2197"/>
                  </a:lnTo>
                  <a:lnTo>
                    <a:pt x="256" y="2225"/>
                  </a:lnTo>
                  <a:lnTo>
                    <a:pt x="227" y="2239"/>
                  </a:lnTo>
                  <a:lnTo>
                    <a:pt x="205" y="2239"/>
                  </a:lnTo>
                  <a:lnTo>
                    <a:pt x="168" y="2239"/>
                  </a:lnTo>
                  <a:lnTo>
                    <a:pt x="154" y="2254"/>
                  </a:lnTo>
                  <a:lnTo>
                    <a:pt x="139" y="2261"/>
                  </a:lnTo>
                  <a:lnTo>
                    <a:pt x="139" y="2268"/>
                  </a:lnTo>
                  <a:lnTo>
                    <a:pt x="139" y="2275"/>
                  </a:lnTo>
                  <a:lnTo>
                    <a:pt x="168" y="2289"/>
                  </a:lnTo>
                  <a:lnTo>
                    <a:pt x="161" y="2296"/>
                  </a:lnTo>
                  <a:lnTo>
                    <a:pt x="161" y="2296"/>
                  </a:lnTo>
                  <a:lnTo>
                    <a:pt x="154" y="2303"/>
                  </a:lnTo>
                  <a:lnTo>
                    <a:pt x="154" y="2317"/>
                  </a:lnTo>
                  <a:lnTo>
                    <a:pt x="190" y="2324"/>
                  </a:lnTo>
                  <a:lnTo>
                    <a:pt x="271" y="2332"/>
                  </a:lnTo>
                  <a:lnTo>
                    <a:pt x="358" y="2332"/>
                  </a:lnTo>
                  <a:lnTo>
                    <a:pt x="388" y="2317"/>
                  </a:lnTo>
                  <a:lnTo>
                    <a:pt x="402" y="2310"/>
                  </a:lnTo>
                  <a:lnTo>
                    <a:pt x="417" y="2317"/>
                  </a:lnTo>
                  <a:lnTo>
                    <a:pt x="432" y="2324"/>
                  </a:lnTo>
                  <a:lnTo>
                    <a:pt x="483" y="2317"/>
                  </a:lnTo>
                  <a:lnTo>
                    <a:pt x="505" y="2303"/>
                  </a:lnTo>
                  <a:lnTo>
                    <a:pt x="519" y="2254"/>
                  </a:lnTo>
                  <a:lnTo>
                    <a:pt x="527" y="2239"/>
                  </a:lnTo>
                  <a:lnTo>
                    <a:pt x="527" y="2239"/>
                  </a:lnTo>
                  <a:lnTo>
                    <a:pt x="527" y="2190"/>
                  </a:lnTo>
                  <a:lnTo>
                    <a:pt x="527" y="2133"/>
                  </a:lnTo>
                  <a:lnTo>
                    <a:pt x="512" y="2084"/>
                  </a:lnTo>
                  <a:lnTo>
                    <a:pt x="519" y="2062"/>
                  </a:lnTo>
                  <a:lnTo>
                    <a:pt x="497" y="1991"/>
                  </a:lnTo>
                  <a:lnTo>
                    <a:pt x="512" y="1935"/>
                  </a:lnTo>
                  <a:lnTo>
                    <a:pt x="497" y="1821"/>
                  </a:lnTo>
                  <a:lnTo>
                    <a:pt x="490" y="1750"/>
                  </a:lnTo>
                  <a:lnTo>
                    <a:pt x="483" y="1694"/>
                  </a:lnTo>
                  <a:lnTo>
                    <a:pt x="475" y="1552"/>
                  </a:lnTo>
                  <a:lnTo>
                    <a:pt x="475" y="1488"/>
                  </a:lnTo>
                  <a:lnTo>
                    <a:pt x="490" y="1424"/>
                  </a:lnTo>
                  <a:lnTo>
                    <a:pt x="490" y="1318"/>
                  </a:lnTo>
                  <a:lnTo>
                    <a:pt x="490" y="1283"/>
                  </a:lnTo>
                  <a:lnTo>
                    <a:pt x="439" y="1304"/>
                  </a:lnTo>
                  <a:lnTo>
                    <a:pt x="519" y="1276"/>
                  </a:lnTo>
                  <a:lnTo>
                    <a:pt x="519" y="124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/>
            <a:lstStyle/>
            <a:p>
              <a:pPr algn="ctr"/>
              <a:endParaRPr lang="id-ID" sz="3200"/>
            </a:p>
          </p:txBody>
        </p:sp>
        <p:sp>
          <p:nvSpPr>
            <p:cNvPr id="15" name="ïšliḍè"/>
            <p:cNvSpPr txBox="1"/>
            <p:nvPr/>
          </p:nvSpPr>
          <p:spPr bwMode="auto">
            <a:xfrm>
              <a:off x="3733231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前端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šḻïďè"/>
            <p:cNvSpPr txBox="1"/>
            <p:nvPr/>
          </p:nvSpPr>
          <p:spPr bwMode="auto">
            <a:xfrm>
              <a:off x="3387392" y="497503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张质雅，郑宇鑫</a:t>
              </a:r>
              <a:endParaRPr lang="en-US" altLang="zh-CN" sz="2000" b="1" dirty="0"/>
            </a:p>
          </p:txBody>
        </p:sp>
        <p:sp>
          <p:nvSpPr>
            <p:cNvPr id="18" name="iSḻíḑê"/>
            <p:cNvSpPr/>
            <p:nvPr/>
          </p:nvSpPr>
          <p:spPr bwMode="auto">
            <a:xfrm>
              <a:off x="7151134" y="1138026"/>
              <a:ext cx="710068" cy="2784733"/>
            </a:xfrm>
            <a:custGeom>
              <a:avLst/>
              <a:gdLst>
                <a:gd name="T0" fmla="*/ 556 w 592"/>
                <a:gd name="T1" fmla="*/ 422 h 2332"/>
                <a:gd name="T2" fmla="*/ 463 w 592"/>
                <a:gd name="T3" fmla="*/ 340 h 2332"/>
                <a:gd name="T4" fmla="*/ 443 w 592"/>
                <a:gd name="T5" fmla="*/ 286 h 2332"/>
                <a:gd name="T6" fmla="*/ 465 w 592"/>
                <a:gd name="T7" fmla="*/ 223 h 2332"/>
                <a:gd name="T8" fmla="*/ 398 w 592"/>
                <a:gd name="T9" fmla="*/ 18 h 2332"/>
                <a:gd name="T10" fmla="*/ 390 w 592"/>
                <a:gd name="T11" fmla="*/ 12 h 2332"/>
                <a:gd name="T12" fmla="*/ 322 w 592"/>
                <a:gd name="T13" fmla="*/ 0 h 2332"/>
                <a:gd name="T14" fmla="*/ 189 w 592"/>
                <a:gd name="T15" fmla="*/ 79 h 2332"/>
                <a:gd name="T16" fmla="*/ 206 w 592"/>
                <a:gd name="T17" fmla="*/ 92 h 2332"/>
                <a:gd name="T18" fmla="*/ 201 w 592"/>
                <a:gd name="T19" fmla="*/ 210 h 2332"/>
                <a:gd name="T20" fmla="*/ 202 w 592"/>
                <a:gd name="T21" fmla="*/ 262 h 2332"/>
                <a:gd name="T22" fmla="*/ 111 w 592"/>
                <a:gd name="T23" fmla="*/ 332 h 2332"/>
                <a:gd name="T24" fmla="*/ 65 w 592"/>
                <a:gd name="T25" fmla="*/ 494 h 2332"/>
                <a:gd name="T26" fmla="*/ 52 w 592"/>
                <a:gd name="T27" fmla="*/ 521 h 2332"/>
                <a:gd name="T28" fmla="*/ 13 w 592"/>
                <a:gd name="T29" fmla="*/ 778 h 2332"/>
                <a:gd name="T30" fmla="*/ 86 w 592"/>
                <a:gd name="T31" fmla="*/ 846 h 2332"/>
                <a:gd name="T32" fmla="*/ 90 w 592"/>
                <a:gd name="T33" fmla="*/ 1054 h 2332"/>
                <a:gd name="T34" fmla="*/ 124 w 592"/>
                <a:gd name="T35" fmla="*/ 1245 h 2332"/>
                <a:gd name="T36" fmla="*/ 195 w 592"/>
                <a:gd name="T37" fmla="*/ 1920 h 2332"/>
                <a:gd name="T38" fmla="*/ 203 w 592"/>
                <a:gd name="T39" fmla="*/ 2029 h 2332"/>
                <a:gd name="T40" fmla="*/ 147 w 592"/>
                <a:gd name="T41" fmla="*/ 2144 h 2332"/>
                <a:gd name="T42" fmla="*/ 195 w 592"/>
                <a:gd name="T43" fmla="*/ 2217 h 2332"/>
                <a:gd name="T44" fmla="*/ 297 w 592"/>
                <a:gd name="T45" fmla="*/ 2212 h 2332"/>
                <a:gd name="T46" fmla="*/ 315 w 592"/>
                <a:gd name="T47" fmla="*/ 2229 h 2332"/>
                <a:gd name="T48" fmla="*/ 267 w 592"/>
                <a:gd name="T49" fmla="*/ 2266 h 2332"/>
                <a:gd name="T50" fmla="*/ 355 w 592"/>
                <a:gd name="T51" fmla="*/ 2330 h 2332"/>
                <a:gd name="T52" fmla="*/ 531 w 592"/>
                <a:gd name="T53" fmla="*/ 2277 h 2332"/>
                <a:gd name="T54" fmla="*/ 545 w 592"/>
                <a:gd name="T55" fmla="*/ 2157 h 2332"/>
                <a:gd name="T56" fmla="*/ 527 w 592"/>
                <a:gd name="T57" fmla="*/ 1629 h 2332"/>
                <a:gd name="T58" fmla="*/ 491 w 592"/>
                <a:gd name="T59" fmla="*/ 1517 h 2332"/>
                <a:gd name="T60" fmla="*/ 494 w 592"/>
                <a:gd name="T61" fmla="*/ 1408 h 2332"/>
                <a:gd name="T62" fmla="*/ 487 w 592"/>
                <a:gd name="T63" fmla="*/ 1324 h 2332"/>
                <a:gd name="T64" fmla="*/ 517 w 592"/>
                <a:gd name="T65" fmla="*/ 1126 h 2332"/>
                <a:gd name="T66" fmla="*/ 503 w 592"/>
                <a:gd name="T67" fmla="*/ 988 h 2332"/>
                <a:gd name="T68" fmla="*/ 510 w 592"/>
                <a:gd name="T69" fmla="*/ 908 h 2332"/>
                <a:gd name="T70" fmla="*/ 539 w 592"/>
                <a:gd name="T71" fmla="*/ 754 h 2332"/>
                <a:gd name="T72" fmla="*/ 592 w 592"/>
                <a:gd name="T73" fmla="*/ 630 h 2332"/>
                <a:gd name="T74" fmla="*/ 222 w 592"/>
                <a:gd name="T75" fmla="*/ 401 h 2332"/>
                <a:gd name="T76" fmla="*/ 155 w 592"/>
                <a:gd name="T77" fmla="*/ 469 h 2332"/>
                <a:gd name="T78" fmla="*/ 128 w 592"/>
                <a:gd name="T79" fmla="*/ 500 h 2332"/>
                <a:gd name="T80" fmla="*/ 175 w 592"/>
                <a:gd name="T81" fmla="*/ 422 h 2332"/>
                <a:gd name="T82" fmla="*/ 216 w 592"/>
                <a:gd name="T83" fmla="*/ 381 h 2332"/>
                <a:gd name="T84" fmla="*/ 235 w 592"/>
                <a:gd name="T85" fmla="*/ 362 h 2332"/>
                <a:gd name="T86" fmla="*/ 279 w 592"/>
                <a:gd name="T87" fmla="*/ 364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2" h="2332">
                  <a:moveTo>
                    <a:pt x="592" y="630"/>
                  </a:moveTo>
                  <a:cubicBezTo>
                    <a:pt x="591" y="574"/>
                    <a:pt x="589" y="534"/>
                    <a:pt x="586" y="511"/>
                  </a:cubicBezTo>
                  <a:cubicBezTo>
                    <a:pt x="582" y="472"/>
                    <a:pt x="572" y="443"/>
                    <a:pt x="556" y="422"/>
                  </a:cubicBezTo>
                  <a:cubicBezTo>
                    <a:pt x="553" y="418"/>
                    <a:pt x="547" y="412"/>
                    <a:pt x="539" y="406"/>
                  </a:cubicBezTo>
                  <a:cubicBezTo>
                    <a:pt x="529" y="397"/>
                    <a:pt x="523" y="391"/>
                    <a:pt x="520" y="388"/>
                  </a:cubicBezTo>
                  <a:cubicBezTo>
                    <a:pt x="497" y="365"/>
                    <a:pt x="478" y="349"/>
                    <a:pt x="463" y="340"/>
                  </a:cubicBezTo>
                  <a:cubicBezTo>
                    <a:pt x="463" y="336"/>
                    <a:pt x="460" y="328"/>
                    <a:pt x="454" y="318"/>
                  </a:cubicBezTo>
                  <a:cubicBezTo>
                    <a:pt x="454" y="317"/>
                    <a:pt x="453" y="316"/>
                    <a:pt x="453" y="315"/>
                  </a:cubicBezTo>
                  <a:cubicBezTo>
                    <a:pt x="447" y="303"/>
                    <a:pt x="443" y="293"/>
                    <a:pt x="443" y="286"/>
                  </a:cubicBezTo>
                  <a:cubicBezTo>
                    <a:pt x="441" y="284"/>
                    <a:pt x="439" y="284"/>
                    <a:pt x="436" y="284"/>
                  </a:cubicBezTo>
                  <a:cubicBezTo>
                    <a:pt x="434" y="284"/>
                    <a:pt x="431" y="283"/>
                    <a:pt x="427" y="283"/>
                  </a:cubicBezTo>
                  <a:cubicBezTo>
                    <a:pt x="444" y="271"/>
                    <a:pt x="456" y="251"/>
                    <a:pt x="465" y="223"/>
                  </a:cubicBezTo>
                  <a:cubicBezTo>
                    <a:pt x="473" y="196"/>
                    <a:pt x="476" y="168"/>
                    <a:pt x="474" y="138"/>
                  </a:cubicBezTo>
                  <a:cubicBezTo>
                    <a:pt x="472" y="107"/>
                    <a:pt x="465" y="80"/>
                    <a:pt x="453" y="60"/>
                  </a:cubicBezTo>
                  <a:cubicBezTo>
                    <a:pt x="439" y="36"/>
                    <a:pt x="421" y="22"/>
                    <a:pt x="398" y="18"/>
                  </a:cubicBezTo>
                  <a:cubicBezTo>
                    <a:pt x="395" y="18"/>
                    <a:pt x="395" y="16"/>
                    <a:pt x="397" y="14"/>
                  </a:cubicBezTo>
                  <a:cubicBezTo>
                    <a:pt x="398" y="12"/>
                    <a:pt x="398" y="11"/>
                    <a:pt x="396" y="11"/>
                  </a:cubicBezTo>
                  <a:cubicBezTo>
                    <a:pt x="393" y="10"/>
                    <a:pt x="391" y="10"/>
                    <a:pt x="390" y="12"/>
                  </a:cubicBezTo>
                  <a:cubicBezTo>
                    <a:pt x="389" y="14"/>
                    <a:pt x="388" y="16"/>
                    <a:pt x="387" y="16"/>
                  </a:cubicBezTo>
                  <a:cubicBezTo>
                    <a:pt x="383" y="11"/>
                    <a:pt x="374" y="7"/>
                    <a:pt x="359" y="4"/>
                  </a:cubicBezTo>
                  <a:cubicBezTo>
                    <a:pt x="346" y="1"/>
                    <a:pt x="333" y="0"/>
                    <a:pt x="322" y="0"/>
                  </a:cubicBezTo>
                  <a:cubicBezTo>
                    <a:pt x="301" y="3"/>
                    <a:pt x="277" y="12"/>
                    <a:pt x="249" y="28"/>
                  </a:cubicBezTo>
                  <a:cubicBezTo>
                    <a:pt x="234" y="37"/>
                    <a:pt x="214" y="49"/>
                    <a:pt x="189" y="64"/>
                  </a:cubicBezTo>
                  <a:cubicBezTo>
                    <a:pt x="191" y="69"/>
                    <a:pt x="190" y="74"/>
                    <a:pt x="189" y="79"/>
                  </a:cubicBezTo>
                  <a:cubicBezTo>
                    <a:pt x="187" y="82"/>
                    <a:pt x="185" y="86"/>
                    <a:pt x="183" y="94"/>
                  </a:cubicBezTo>
                  <a:cubicBezTo>
                    <a:pt x="188" y="95"/>
                    <a:pt x="193" y="95"/>
                    <a:pt x="197" y="94"/>
                  </a:cubicBezTo>
                  <a:cubicBezTo>
                    <a:pt x="202" y="92"/>
                    <a:pt x="205" y="92"/>
                    <a:pt x="206" y="92"/>
                  </a:cubicBezTo>
                  <a:cubicBezTo>
                    <a:pt x="204" y="100"/>
                    <a:pt x="200" y="113"/>
                    <a:pt x="194" y="130"/>
                  </a:cubicBezTo>
                  <a:cubicBezTo>
                    <a:pt x="190" y="144"/>
                    <a:pt x="189" y="160"/>
                    <a:pt x="189" y="174"/>
                  </a:cubicBezTo>
                  <a:cubicBezTo>
                    <a:pt x="203" y="182"/>
                    <a:pt x="207" y="194"/>
                    <a:pt x="201" y="210"/>
                  </a:cubicBezTo>
                  <a:cubicBezTo>
                    <a:pt x="198" y="219"/>
                    <a:pt x="191" y="233"/>
                    <a:pt x="181" y="252"/>
                  </a:cubicBezTo>
                  <a:cubicBezTo>
                    <a:pt x="181" y="256"/>
                    <a:pt x="184" y="258"/>
                    <a:pt x="189" y="260"/>
                  </a:cubicBezTo>
                  <a:cubicBezTo>
                    <a:pt x="191" y="261"/>
                    <a:pt x="195" y="262"/>
                    <a:pt x="202" y="262"/>
                  </a:cubicBezTo>
                  <a:cubicBezTo>
                    <a:pt x="202" y="274"/>
                    <a:pt x="203" y="283"/>
                    <a:pt x="205" y="290"/>
                  </a:cubicBezTo>
                  <a:cubicBezTo>
                    <a:pt x="207" y="294"/>
                    <a:pt x="211" y="300"/>
                    <a:pt x="217" y="308"/>
                  </a:cubicBezTo>
                  <a:cubicBezTo>
                    <a:pt x="180" y="300"/>
                    <a:pt x="145" y="308"/>
                    <a:pt x="111" y="332"/>
                  </a:cubicBezTo>
                  <a:cubicBezTo>
                    <a:pt x="107" y="344"/>
                    <a:pt x="101" y="367"/>
                    <a:pt x="95" y="402"/>
                  </a:cubicBezTo>
                  <a:cubicBezTo>
                    <a:pt x="89" y="436"/>
                    <a:pt x="82" y="460"/>
                    <a:pt x="75" y="475"/>
                  </a:cubicBezTo>
                  <a:cubicBezTo>
                    <a:pt x="73" y="479"/>
                    <a:pt x="70" y="485"/>
                    <a:pt x="65" y="494"/>
                  </a:cubicBezTo>
                  <a:cubicBezTo>
                    <a:pt x="63" y="498"/>
                    <a:pt x="61" y="501"/>
                    <a:pt x="59" y="504"/>
                  </a:cubicBezTo>
                  <a:cubicBezTo>
                    <a:pt x="57" y="508"/>
                    <a:pt x="55" y="512"/>
                    <a:pt x="54" y="515"/>
                  </a:cubicBezTo>
                  <a:cubicBezTo>
                    <a:pt x="53" y="517"/>
                    <a:pt x="53" y="519"/>
                    <a:pt x="52" y="521"/>
                  </a:cubicBezTo>
                  <a:cubicBezTo>
                    <a:pt x="36" y="559"/>
                    <a:pt x="26" y="582"/>
                    <a:pt x="23" y="592"/>
                  </a:cubicBezTo>
                  <a:cubicBezTo>
                    <a:pt x="12" y="622"/>
                    <a:pt x="5" y="650"/>
                    <a:pt x="3" y="676"/>
                  </a:cubicBezTo>
                  <a:cubicBezTo>
                    <a:pt x="0" y="718"/>
                    <a:pt x="4" y="753"/>
                    <a:pt x="13" y="778"/>
                  </a:cubicBezTo>
                  <a:cubicBezTo>
                    <a:pt x="27" y="812"/>
                    <a:pt x="51" y="826"/>
                    <a:pt x="86" y="820"/>
                  </a:cubicBezTo>
                  <a:cubicBezTo>
                    <a:pt x="88" y="822"/>
                    <a:pt x="89" y="827"/>
                    <a:pt x="88" y="832"/>
                  </a:cubicBezTo>
                  <a:cubicBezTo>
                    <a:pt x="87" y="836"/>
                    <a:pt x="87" y="840"/>
                    <a:pt x="86" y="846"/>
                  </a:cubicBezTo>
                  <a:cubicBezTo>
                    <a:pt x="89" y="846"/>
                    <a:pt x="93" y="848"/>
                    <a:pt x="99" y="849"/>
                  </a:cubicBezTo>
                  <a:cubicBezTo>
                    <a:pt x="104" y="850"/>
                    <a:pt x="108" y="851"/>
                    <a:pt x="111" y="851"/>
                  </a:cubicBezTo>
                  <a:cubicBezTo>
                    <a:pt x="109" y="883"/>
                    <a:pt x="102" y="951"/>
                    <a:pt x="90" y="1054"/>
                  </a:cubicBezTo>
                  <a:cubicBezTo>
                    <a:pt x="80" y="1138"/>
                    <a:pt x="75" y="1205"/>
                    <a:pt x="77" y="1256"/>
                  </a:cubicBezTo>
                  <a:cubicBezTo>
                    <a:pt x="82" y="1253"/>
                    <a:pt x="89" y="1251"/>
                    <a:pt x="100" y="1250"/>
                  </a:cubicBezTo>
                  <a:cubicBezTo>
                    <a:pt x="112" y="1248"/>
                    <a:pt x="120" y="1246"/>
                    <a:pt x="124" y="1245"/>
                  </a:cubicBezTo>
                  <a:cubicBezTo>
                    <a:pt x="128" y="1310"/>
                    <a:pt x="134" y="1412"/>
                    <a:pt x="142" y="1551"/>
                  </a:cubicBezTo>
                  <a:cubicBezTo>
                    <a:pt x="150" y="1674"/>
                    <a:pt x="161" y="1773"/>
                    <a:pt x="175" y="1846"/>
                  </a:cubicBezTo>
                  <a:cubicBezTo>
                    <a:pt x="177" y="1862"/>
                    <a:pt x="185" y="1886"/>
                    <a:pt x="195" y="1920"/>
                  </a:cubicBezTo>
                  <a:cubicBezTo>
                    <a:pt x="198" y="1930"/>
                    <a:pt x="202" y="1943"/>
                    <a:pt x="208" y="1962"/>
                  </a:cubicBezTo>
                  <a:cubicBezTo>
                    <a:pt x="213" y="1977"/>
                    <a:pt x="215" y="1988"/>
                    <a:pt x="215" y="1994"/>
                  </a:cubicBezTo>
                  <a:cubicBezTo>
                    <a:pt x="215" y="1996"/>
                    <a:pt x="211" y="2008"/>
                    <a:pt x="203" y="2029"/>
                  </a:cubicBezTo>
                  <a:cubicBezTo>
                    <a:pt x="198" y="2043"/>
                    <a:pt x="200" y="2054"/>
                    <a:pt x="208" y="2062"/>
                  </a:cubicBezTo>
                  <a:cubicBezTo>
                    <a:pt x="204" y="2072"/>
                    <a:pt x="193" y="2086"/>
                    <a:pt x="176" y="2103"/>
                  </a:cubicBezTo>
                  <a:cubicBezTo>
                    <a:pt x="159" y="2120"/>
                    <a:pt x="150" y="2133"/>
                    <a:pt x="147" y="2144"/>
                  </a:cubicBezTo>
                  <a:cubicBezTo>
                    <a:pt x="132" y="2155"/>
                    <a:pt x="107" y="2160"/>
                    <a:pt x="73" y="2160"/>
                  </a:cubicBezTo>
                  <a:cubicBezTo>
                    <a:pt x="35" y="2176"/>
                    <a:pt x="45" y="2198"/>
                    <a:pt x="103" y="2226"/>
                  </a:cubicBezTo>
                  <a:cubicBezTo>
                    <a:pt x="131" y="2229"/>
                    <a:pt x="161" y="2226"/>
                    <a:pt x="195" y="2217"/>
                  </a:cubicBezTo>
                  <a:cubicBezTo>
                    <a:pt x="250" y="2202"/>
                    <a:pt x="277" y="2194"/>
                    <a:pt x="278" y="2194"/>
                  </a:cubicBezTo>
                  <a:cubicBezTo>
                    <a:pt x="281" y="2195"/>
                    <a:pt x="285" y="2198"/>
                    <a:pt x="288" y="2202"/>
                  </a:cubicBezTo>
                  <a:cubicBezTo>
                    <a:pt x="291" y="2208"/>
                    <a:pt x="294" y="2211"/>
                    <a:pt x="297" y="2212"/>
                  </a:cubicBezTo>
                  <a:cubicBezTo>
                    <a:pt x="300" y="2212"/>
                    <a:pt x="305" y="2211"/>
                    <a:pt x="313" y="2210"/>
                  </a:cubicBezTo>
                  <a:cubicBezTo>
                    <a:pt x="319" y="2209"/>
                    <a:pt x="324" y="2209"/>
                    <a:pt x="329" y="2209"/>
                  </a:cubicBezTo>
                  <a:cubicBezTo>
                    <a:pt x="325" y="2213"/>
                    <a:pt x="321" y="2219"/>
                    <a:pt x="315" y="2229"/>
                  </a:cubicBezTo>
                  <a:cubicBezTo>
                    <a:pt x="309" y="2238"/>
                    <a:pt x="304" y="2245"/>
                    <a:pt x="299" y="2249"/>
                  </a:cubicBezTo>
                  <a:cubicBezTo>
                    <a:pt x="296" y="2252"/>
                    <a:pt x="291" y="2255"/>
                    <a:pt x="283" y="2258"/>
                  </a:cubicBezTo>
                  <a:cubicBezTo>
                    <a:pt x="275" y="2261"/>
                    <a:pt x="270" y="2264"/>
                    <a:pt x="267" y="2266"/>
                  </a:cubicBezTo>
                  <a:cubicBezTo>
                    <a:pt x="264" y="2269"/>
                    <a:pt x="259" y="2275"/>
                    <a:pt x="253" y="2285"/>
                  </a:cubicBezTo>
                  <a:cubicBezTo>
                    <a:pt x="248" y="2292"/>
                    <a:pt x="247" y="2299"/>
                    <a:pt x="252" y="2304"/>
                  </a:cubicBezTo>
                  <a:cubicBezTo>
                    <a:pt x="268" y="2324"/>
                    <a:pt x="303" y="2332"/>
                    <a:pt x="355" y="2330"/>
                  </a:cubicBezTo>
                  <a:cubicBezTo>
                    <a:pt x="406" y="2326"/>
                    <a:pt x="443" y="2314"/>
                    <a:pt x="467" y="2292"/>
                  </a:cubicBezTo>
                  <a:cubicBezTo>
                    <a:pt x="477" y="2296"/>
                    <a:pt x="489" y="2297"/>
                    <a:pt x="501" y="2293"/>
                  </a:cubicBezTo>
                  <a:cubicBezTo>
                    <a:pt x="511" y="2290"/>
                    <a:pt x="521" y="2285"/>
                    <a:pt x="531" y="2277"/>
                  </a:cubicBezTo>
                  <a:cubicBezTo>
                    <a:pt x="531" y="2265"/>
                    <a:pt x="530" y="2252"/>
                    <a:pt x="527" y="2237"/>
                  </a:cubicBezTo>
                  <a:cubicBezTo>
                    <a:pt x="523" y="2212"/>
                    <a:pt x="520" y="2199"/>
                    <a:pt x="520" y="2199"/>
                  </a:cubicBezTo>
                  <a:cubicBezTo>
                    <a:pt x="534" y="2191"/>
                    <a:pt x="542" y="2177"/>
                    <a:pt x="545" y="2157"/>
                  </a:cubicBezTo>
                  <a:cubicBezTo>
                    <a:pt x="547" y="2135"/>
                    <a:pt x="538" y="2124"/>
                    <a:pt x="516" y="2123"/>
                  </a:cubicBezTo>
                  <a:cubicBezTo>
                    <a:pt x="538" y="2067"/>
                    <a:pt x="548" y="1987"/>
                    <a:pt x="547" y="1884"/>
                  </a:cubicBezTo>
                  <a:cubicBezTo>
                    <a:pt x="546" y="1815"/>
                    <a:pt x="539" y="1730"/>
                    <a:pt x="527" y="1629"/>
                  </a:cubicBezTo>
                  <a:cubicBezTo>
                    <a:pt x="524" y="1610"/>
                    <a:pt x="519" y="1590"/>
                    <a:pt x="512" y="1570"/>
                  </a:cubicBezTo>
                  <a:cubicBezTo>
                    <a:pt x="511" y="1568"/>
                    <a:pt x="507" y="1559"/>
                    <a:pt x="500" y="1543"/>
                  </a:cubicBezTo>
                  <a:cubicBezTo>
                    <a:pt x="494" y="1532"/>
                    <a:pt x="491" y="1524"/>
                    <a:pt x="491" y="1517"/>
                  </a:cubicBezTo>
                  <a:cubicBezTo>
                    <a:pt x="490" y="1507"/>
                    <a:pt x="491" y="1492"/>
                    <a:pt x="493" y="1470"/>
                  </a:cubicBezTo>
                  <a:cubicBezTo>
                    <a:pt x="497" y="1448"/>
                    <a:pt x="497" y="1432"/>
                    <a:pt x="497" y="1422"/>
                  </a:cubicBezTo>
                  <a:cubicBezTo>
                    <a:pt x="497" y="1419"/>
                    <a:pt x="496" y="1414"/>
                    <a:pt x="494" y="1408"/>
                  </a:cubicBezTo>
                  <a:cubicBezTo>
                    <a:pt x="492" y="1401"/>
                    <a:pt x="491" y="1396"/>
                    <a:pt x="491" y="1393"/>
                  </a:cubicBezTo>
                  <a:cubicBezTo>
                    <a:pt x="493" y="1358"/>
                    <a:pt x="493" y="1358"/>
                    <a:pt x="493" y="1358"/>
                  </a:cubicBezTo>
                  <a:cubicBezTo>
                    <a:pt x="493" y="1344"/>
                    <a:pt x="491" y="1332"/>
                    <a:pt x="487" y="1324"/>
                  </a:cubicBezTo>
                  <a:cubicBezTo>
                    <a:pt x="490" y="1308"/>
                    <a:pt x="493" y="1290"/>
                    <a:pt x="495" y="1270"/>
                  </a:cubicBezTo>
                  <a:cubicBezTo>
                    <a:pt x="498" y="1246"/>
                    <a:pt x="500" y="1230"/>
                    <a:pt x="501" y="1218"/>
                  </a:cubicBezTo>
                  <a:cubicBezTo>
                    <a:pt x="509" y="1178"/>
                    <a:pt x="514" y="1146"/>
                    <a:pt x="517" y="1126"/>
                  </a:cubicBezTo>
                  <a:cubicBezTo>
                    <a:pt x="522" y="1088"/>
                    <a:pt x="522" y="1056"/>
                    <a:pt x="516" y="1028"/>
                  </a:cubicBezTo>
                  <a:cubicBezTo>
                    <a:pt x="515" y="1024"/>
                    <a:pt x="513" y="1018"/>
                    <a:pt x="510" y="1009"/>
                  </a:cubicBezTo>
                  <a:cubicBezTo>
                    <a:pt x="506" y="1000"/>
                    <a:pt x="504" y="994"/>
                    <a:pt x="503" y="988"/>
                  </a:cubicBezTo>
                  <a:cubicBezTo>
                    <a:pt x="501" y="969"/>
                    <a:pt x="501" y="952"/>
                    <a:pt x="501" y="936"/>
                  </a:cubicBezTo>
                  <a:cubicBezTo>
                    <a:pt x="502" y="932"/>
                    <a:pt x="503" y="927"/>
                    <a:pt x="505" y="922"/>
                  </a:cubicBezTo>
                  <a:cubicBezTo>
                    <a:pt x="507" y="915"/>
                    <a:pt x="509" y="910"/>
                    <a:pt x="510" y="908"/>
                  </a:cubicBezTo>
                  <a:cubicBezTo>
                    <a:pt x="512" y="896"/>
                    <a:pt x="515" y="878"/>
                    <a:pt x="517" y="852"/>
                  </a:cubicBezTo>
                  <a:cubicBezTo>
                    <a:pt x="519" y="826"/>
                    <a:pt x="522" y="808"/>
                    <a:pt x="525" y="796"/>
                  </a:cubicBezTo>
                  <a:cubicBezTo>
                    <a:pt x="527" y="785"/>
                    <a:pt x="532" y="771"/>
                    <a:pt x="539" y="754"/>
                  </a:cubicBezTo>
                  <a:cubicBezTo>
                    <a:pt x="550" y="725"/>
                    <a:pt x="556" y="710"/>
                    <a:pt x="556" y="710"/>
                  </a:cubicBezTo>
                  <a:cubicBezTo>
                    <a:pt x="566" y="681"/>
                    <a:pt x="571" y="666"/>
                    <a:pt x="572" y="666"/>
                  </a:cubicBezTo>
                  <a:cubicBezTo>
                    <a:pt x="578" y="650"/>
                    <a:pt x="585" y="638"/>
                    <a:pt x="592" y="630"/>
                  </a:cubicBezTo>
                  <a:close/>
                  <a:moveTo>
                    <a:pt x="279" y="364"/>
                  </a:moveTo>
                  <a:cubicBezTo>
                    <a:pt x="274" y="372"/>
                    <a:pt x="272" y="377"/>
                    <a:pt x="271" y="378"/>
                  </a:cubicBezTo>
                  <a:cubicBezTo>
                    <a:pt x="266" y="382"/>
                    <a:pt x="249" y="390"/>
                    <a:pt x="222" y="401"/>
                  </a:cubicBezTo>
                  <a:cubicBezTo>
                    <a:pt x="201" y="410"/>
                    <a:pt x="187" y="419"/>
                    <a:pt x="179" y="429"/>
                  </a:cubicBezTo>
                  <a:cubicBezTo>
                    <a:pt x="175" y="433"/>
                    <a:pt x="172" y="440"/>
                    <a:pt x="167" y="449"/>
                  </a:cubicBezTo>
                  <a:cubicBezTo>
                    <a:pt x="163" y="458"/>
                    <a:pt x="159" y="465"/>
                    <a:pt x="155" y="469"/>
                  </a:cubicBezTo>
                  <a:cubicBezTo>
                    <a:pt x="154" y="477"/>
                    <a:pt x="151" y="485"/>
                    <a:pt x="147" y="492"/>
                  </a:cubicBezTo>
                  <a:cubicBezTo>
                    <a:pt x="145" y="497"/>
                    <a:pt x="140" y="503"/>
                    <a:pt x="135" y="511"/>
                  </a:cubicBezTo>
                  <a:cubicBezTo>
                    <a:pt x="131" y="508"/>
                    <a:pt x="129" y="504"/>
                    <a:pt x="128" y="500"/>
                  </a:cubicBezTo>
                  <a:cubicBezTo>
                    <a:pt x="124" y="488"/>
                    <a:pt x="130" y="472"/>
                    <a:pt x="145" y="452"/>
                  </a:cubicBezTo>
                  <a:cubicBezTo>
                    <a:pt x="147" y="449"/>
                    <a:pt x="153" y="444"/>
                    <a:pt x="160" y="438"/>
                  </a:cubicBezTo>
                  <a:cubicBezTo>
                    <a:pt x="167" y="432"/>
                    <a:pt x="172" y="426"/>
                    <a:pt x="175" y="422"/>
                  </a:cubicBezTo>
                  <a:cubicBezTo>
                    <a:pt x="178" y="417"/>
                    <a:pt x="181" y="410"/>
                    <a:pt x="183" y="400"/>
                  </a:cubicBezTo>
                  <a:cubicBezTo>
                    <a:pt x="186" y="389"/>
                    <a:pt x="189" y="381"/>
                    <a:pt x="191" y="376"/>
                  </a:cubicBezTo>
                  <a:cubicBezTo>
                    <a:pt x="201" y="380"/>
                    <a:pt x="209" y="382"/>
                    <a:pt x="216" y="381"/>
                  </a:cubicBezTo>
                  <a:cubicBezTo>
                    <a:pt x="223" y="380"/>
                    <a:pt x="231" y="378"/>
                    <a:pt x="240" y="374"/>
                  </a:cubicBezTo>
                  <a:cubicBezTo>
                    <a:pt x="240" y="372"/>
                    <a:pt x="239" y="370"/>
                    <a:pt x="237" y="368"/>
                  </a:cubicBezTo>
                  <a:cubicBezTo>
                    <a:pt x="235" y="366"/>
                    <a:pt x="235" y="364"/>
                    <a:pt x="235" y="362"/>
                  </a:cubicBezTo>
                  <a:cubicBezTo>
                    <a:pt x="242" y="364"/>
                    <a:pt x="250" y="362"/>
                    <a:pt x="258" y="354"/>
                  </a:cubicBezTo>
                  <a:cubicBezTo>
                    <a:pt x="267" y="347"/>
                    <a:pt x="275" y="345"/>
                    <a:pt x="282" y="348"/>
                  </a:cubicBezTo>
                  <a:cubicBezTo>
                    <a:pt x="283" y="352"/>
                    <a:pt x="283" y="358"/>
                    <a:pt x="279" y="364"/>
                  </a:cubicBezTo>
                  <a:cubicBezTo>
                    <a:pt x="279" y="364"/>
                    <a:pt x="279" y="364"/>
                    <a:pt x="279" y="36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/>
            <a:lstStyle/>
            <a:p>
              <a:pPr algn="ctr"/>
              <a:endParaRPr lang="id-ID" sz="3200"/>
            </a:p>
          </p:txBody>
        </p:sp>
        <p:sp>
          <p:nvSpPr>
            <p:cNvPr id="19" name="ïṣ1iďê"/>
            <p:cNvSpPr txBox="1"/>
            <p:nvPr/>
          </p:nvSpPr>
          <p:spPr bwMode="auto">
            <a:xfrm>
              <a:off x="6553568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后端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îşḻîḍe"/>
            <p:cNvSpPr txBox="1"/>
            <p:nvPr/>
          </p:nvSpPr>
          <p:spPr bwMode="auto">
            <a:xfrm>
              <a:off x="6313774" y="497503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王一峰，龙京奇</a:t>
              </a:r>
              <a:endParaRPr lang="en-US" altLang="zh-CN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659867" y="2754234"/>
            <a:ext cx="5426076" cy="162150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659867" y="4749599"/>
            <a:ext cx="5426076" cy="3108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659867" y="5060470"/>
            <a:ext cx="5426076" cy="3108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2019.11.01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ebea675b-b363-4ae4-aac3-e859eee413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450" y="45134"/>
            <a:ext cx="10847038" cy="6165466"/>
            <a:chOff x="673450" y="45134"/>
            <a:chExt cx="10847038" cy="6165466"/>
          </a:xfrm>
        </p:grpSpPr>
        <p:sp>
          <p:nvSpPr>
            <p:cNvPr id="6" name="îŝļîďè"/>
            <p:cNvSpPr/>
            <p:nvPr/>
          </p:nvSpPr>
          <p:spPr bwMode="auto">
            <a:xfrm>
              <a:off x="2028779" y="2040345"/>
              <a:ext cx="49690" cy="40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$1îḑe"/>
            <p:cNvSpPr/>
            <p:nvPr/>
          </p:nvSpPr>
          <p:spPr bwMode="auto">
            <a:xfrm>
              <a:off x="2272759" y="1182972"/>
              <a:ext cx="9247729" cy="469096"/>
            </a:xfrm>
            <a:prstGeom prst="homePlate">
              <a:avLst>
                <a:gd name="adj" fmla="val 34062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íš1íḋe"/>
            <p:cNvSpPr/>
            <p:nvPr/>
          </p:nvSpPr>
          <p:spPr bwMode="auto">
            <a:xfrm flipV="1">
              <a:off x="673450" y="45134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ṧḻíḋé"/>
            <p:cNvSpPr/>
            <p:nvPr/>
          </p:nvSpPr>
          <p:spPr bwMode="auto">
            <a:xfrm rot="5400000">
              <a:off x="1668320" y="1527828"/>
              <a:ext cx="746076" cy="478042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ślîďé"/>
            <p:cNvSpPr/>
            <p:nvPr/>
          </p:nvSpPr>
          <p:spPr>
            <a:xfrm>
              <a:off x="8076000" y="678947"/>
              <a:ext cx="2116820" cy="1231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400" b="1" spc="300" dirty="0">
                  <a:solidFill>
                    <a:schemeClr val="tx2"/>
                  </a:solidFill>
                </a:rPr>
                <a:t>目录</a:t>
              </a:r>
              <a:endParaRPr lang="zh-CN" altLang="en-US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11" name="iṩľïḑê"/>
            <p:cNvSpPr/>
            <p:nvPr/>
          </p:nvSpPr>
          <p:spPr>
            <a:xfrm>
              <a:off x="1741449" y="4664326"/>
              <a:ext cx="624351" cy="62435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îḑê"/>
            <p:cNvSpPr txBox="1"/>
            <p:nvPr/>
          </p:nvSpPr>
          <p:spPr>
            <a:xfrm>
              <a:off x="2585840" y="4958512"/>
              <a:ext cx="3962586" cy="26625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900" b="1" dirty="0">
                  <a:sym typeface="+mn-ea"/>
                </a:rPr>
                <a:t> </a:t>
              </a:r>
              <a:r>
                <a:rPr lang="zh-CN" altLang="en-US" sz="2000" b="1" dirty="0">
                  <a:sym typeface="+mn-ea"/>
                </a:rPr>
                <a:t>风险分析与收益分析</a:t>
              </a:r>
              <a:endParaRPr lang="zh-CN" altLang="en-US" sz="2000" b="1" dirty="0">
                <a:sym typeface="+mn-ea"/>
              </a:endParaRPr>
            </a:p>
          </p:txBody>
        </p:sp>
        <p:sp>
          <p:nvSpPr>
            <p:cNvPr id="14" name="îs1îḍê"/>
            <p:cNvSpPr/>
            <p:nvPr/>
          </p:nvSpPr>
          <p:spPr>
            <a:xfrm>
              <a:off x="1741449" y="3829378"/>
              <a:ext cx="624351" cy="62435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iśľïdé"/>
            <p:cNvSpPr txBox="1"/>
            <p:nvPr/>
          </p:nvSpPr>
          <p:spPr>
            <a:xfrm>
              <a:off x="2585840" y="4049904"/>
              <a:ext cx="3962586" cy="26625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2000" b="1" dirty="0">
                  <a:sym typeface="+mn-ea"/>
                </a:rPr>
                <a:t>项</a:t>
              </a:r>
              <a:r>
                <a:rPr lang="zh-CN" altLang="en-US" sz="2000" b="1" dirty="0">
                  <a:sym typeface="+mn-ea"/>
                </a:rPr>
                <a:t>目干系人分析</a:t>
              </a:r>
              <a:endParaRPr lang="zh-CN" altLang="en-US" sz="2000" b="1" dirty="0">
                <a:sym typeface="+mn-ea"/>
              </a:endParaRPr>
            </a:p>
          </p:txBody>
        </p:sp>
        <p:sp>
          <p:nvSpPr>
            <p:cNvPr id="17" name="îṥliḋe"/>
            <p:cNvSpPr/>
            <p:nvPr/>
          </p:nvSpPr>
          <p:spPr>
            <a:xfrm>
              <a:off x="1741449" y="2994430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iṡlidé"/>
            <p:cNvSpPr txBox="1"/>
            <p:nvPr/>
          </p:nvSpPr>
          <p:spPr>
            <a:xfrm>
              <a:off x="2496305" y="3173681"/>
              <a:ext cx="3962586" cy="26625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2000" b="1" dirty="0"/>
                <a:t> </a:t>
              </a:r>
              <a:r>
                <a:rPr lang="zh-CN" altLang="en-US" sz="2000" b="1" dirty="0">
                  <a:sym typeface="+mn-ea"/>
                </a:rPr>
                <a:t>可行性分析</a:t>
              </a:r>
              <a:endParaRPr lang="zh-CN" altLang="en-US" sz="2000" b="1" dirty="0">
                <a:sym typeface="+mn-ea"/>
              </a:endParaRPr>
            </a:p>
          </p:txBody>
        </p:sp>
        <p:sp>
          <p:nvSpPr>
            <p:cNvPr id="20" name="îśḻîḑè"/>
            <p:cNvSpPr/>
            <p:nvPr/>
          </p:nvSpPr>
          <p:spPr>
            <a:xfrm>
              <a:off x="1741449" y="2159482"/>
              <a:ext cx="624351" cy="62435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ṡ1íḍè"/>
            <p:cNvSpPr txBox="1"/>
            <p:nvPr/>
          </p:nvSpPr>
          <p:spPr>
            <a:xfrm>
              <a:off x="2496305" y="2437793"/>
              <a:ext cx="3962586" cy="26625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2000" b="1" dirty="0"/>
                <a:t> 项目背景与项目介绍</a:t>
              </a:r>
              <a:endParaRPr lang="zh-CN" altLang="en-US" sz="2000" b="1" dirty="0"/>
            </a:p>
          </p:txBody>
        </p:sp>
        <p:sp>
          <p:nvSpPr>
            <p:cNvPr id="23" name="iṡḻïḍe"/>
            <p:cNvSpPr/>
            <p:nvPr/>
          </p:nvSpPr>
          <p:spPr>
            <a:xfrm>
              <a:off x="8349576" y="1488546"/>
              <a:ext cx="1569665" cy="369333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/>
              <a:r>
                <a:rPr lang="en-US" altLang="zh-CN" b="1" spc="300" dirty="0">
                  <a:solidFill>
                    <a:schemeClr val="tx2"/>
                  </a:solidFill>
                </a:rPr>
                <a:t>CONTENT</a:t>
              </a:r>
              <a:endParaRPr lang="en-US" altLang="zh-CN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24" name="í$1ïḓe"/>
            <p:cNvSpPr/>
            <p:nvPr/>
          </p:nvSpPr>
          <p:spPr>
            <a:xfrm>
              <a:off x="1741449" y="5499274"/>
              <a:ext cx="624351" cy="624351"/>
            </a:xfrm>
            <a:prstGeom prst="diamond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íṡ1íďè"/>
            <p:cNvSpPr txBox="1"/>
            <p:nvPr/>
          </p:nvSpPr>
          <p:spPr>
            <a:xfrm>
              <a:off x="2585840" y="5752185"/>
              <a:ext cx="3962586" cy="26625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900" b="1" dirty="0"/>
                <a:t> </a:t>
              </a:r>
              <a:r>
                <a:rPr lang="zh-CN" altLang="en-US" sz="2000" b="1" dirty="0"/>
                <a:t>团队介绍</a:t>
              </a:r>
              <a:endParaRPr lang="zh-CN" altLang="en-US" sz="2000" b="1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586000" y="2934000"/>
              <a:ext cx="8934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586000" y="3753150"/>
              <a:ext cx="8934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86000" y="4572300"/>
              <a:ext cx="8934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586000" y="5391450"/>
              <a:ext cx="8934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586000" y="6210600"/>
              <a:ext cx="8934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017" y="2065577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2200" dirty="0">
                <a:sym typeface="+mn-ea"/>
              </a:rPr>
              <a:t>项目背景与项目介绍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2017" y="2885680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项目如何产生</a:t>
            </a:r>
            <a:endParaRPr lang="zh-CN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项目功能介绍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858468" y="83907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项目背景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2c409bd-0491-4e5e-8a19-a40a4a058e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445" y="1727162"/>
            <a:ext cx="9977111" cy="3706126"/>
            <a:chOff x="1107445" y="1727162"/>
            <a:chExt cx="9977111" cy="3706126"/>
          </a:xfrm>
        </p:grpSpPr>
        <p:sp>
          <p:nvSpPr>
            <p:cNvPr id="6" name="iŝ1ïḋè"/>
            <p:cNvSpPr txBox="1"/>
            <p:nvPr/>
          </p:nvSpPr>
          <p:spPr>
            <a:xfrm>
              <a:off x="6447329" y="4954150"/>
              <a:ext cx="975105" cy="3293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zh-CN" sz="1400" b="1" dirty="0">
                  <a:sym typeface="+mn-ea"/>
                </a:rPr>
                <a:t>云平台</a:t>
              </a:r>
              <a:endParaRPr lang="zh-CN" altLang="en-US" sz="1400" b="1" dirty="0"/>
            </a:p>
          </p:txBody>
        </p:sp>
        <p:grpSp>
          <p:nvGrpSpPr>
            <p:cNvPr id="7" name="iṣļïḍê"/>
            <p:cNvGrpSpPr/>
            <p:nvPr/>
          </p:nvGrpSpPr>
          <p:grpSpPr>
            <a:xfrm>
              <a:off x="6592121" y="2435484"/>
              <a:ext cx="685521" cy="2382659"/>
              <a:chOff x="7008007" y="3100954"/>
              <a:chExt cx="685521" cy="2382659"/>
            </a:xfrm>
          </p:grpSpPr>
          <p:sp>
            <p:nvSpPr>
              <p:cNvPr id="80" name="iṥḷíḍe"/>
              <p:cNvSpPr/>
              <p:nvPr/>
            </p:nvSpPr>
            <p:spPr bwMode="auto">
              <a:xfrm>
                <a:off x="7008007" y="3100954"/>
                <a:ext cx="685521" cy="23826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ṩlïďê"/>
              <p:cNvSpPr/>
              <p:nvPr/>
            </p:nvSpPr>
            <p:spPr>
              <a:xfrm>
                <a:off x="7138836" y="3262143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ŝḻíḍê"/>
              <p:cNvSpPr/>
              <p:nvPr/>
            </p:nvSpPr>
            <p:spPr>
              <a:xfrm>
                <a:off x="7384593" y="3262143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íṡlïḍe"/>
              <p:cNvSpPr/>
              <p:nvPr/>
            </p:nvSpPr>
            <p:spPr>
              <a:xfrm>
                <a:off x="7138836" y="3495814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liďè"/>
              <p:cNvSpPr/>
              <p:nvPr/>
            </p:nvSpPr>
            <p:spPr>
              <a:xfrm>
                <a:off x="7384593" y="3495814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îšḻïḍé"/>
              <p:cNvSpPr/>
              <p:nvPr/>
            </p:nvSpPr>
            <p:spPr>
              <a:xfrm>
                <a:off x="7138836" y="3749628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îšľiḋé"/>
              <p:cNvSpPr/>
              <p:nvPr/>
            </p:nvSpPr>
            <p:spPr>
              <a:xfrm>
                <a:off x="7384593" y="3749628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îsḻiḑé"/>
              <p:cNvSpPr/>
              <p:nvPr/>
            </p:nvSpPr>
            <p:spPr>
              <a:xfrm>
                <a:off x="7138836" y="4023587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ṣliḑê"/>
              <p:cNvSpPr/>
              <p:nvPr/>
            </p:nvSpPr>
            <p:spPr>
              <a:xfrm>
                <a:off x="7384593" y="4023587"/>
                <a:ext cx="157123" cy="15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" name="ïṡ1îďe"/>
            <p:cNvSpPr txBox="1"/>
            <p:nvPr/>
          </p:nvSpPr>
          <p:spPr>
            <a:xfrm>
              <a:off x="8888743" y="4954150"/>
              <a:ext cx="975105" cy="3293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zh-CN" sz="1400" b="1" dirty="0">
                  <a:sym typeface="+mn-ea"/>
                </a:rPr>
                <a:t>发布者</a:t>
              </a:r>
              <a:endParaRPr lang="zh-CN" altLang="en-US" sz="1400" b="1" dirty="0"/>
            </a:p>
          </p:txBody>
        </p:sp>
        <p:grpSp>
          <p:nvGrpSpPr>
            <p:cNvPr id="9" name="i$lîḓé"/>
            <p:cNvGrpSpPr/>
            <p:nvPr/>
          </p:nvGrpSpPr>
          <p:grpSpPr>
            <a:xfrm>
              <a:off x="9033535" y="2215428"/>
              <a:ext cx="685521" cy="2602715"/>
              <a:chOff x="5521436" y="2568271"/>
              <a:chExt cx="879038" cy="3337438"/>
            </a:xfrm>
          </p:grpSpPr>
          <p:grpSp>
            <p:nvGrpSpPr>
              <p:cNvPr id="61" name="íṧḷiḑe"/>
              <p:cNvGrpSpPr/>
              <p:nvPr/>
            </p:nvGrpSpPr>
            <p:grpSpPr>
              <a:xfrm>
                <a:off x="5521436" y="2568271"/>
                <a:ext cx="879038" cy="3337438"/>
                <a:chOff x="5301628" y="2015067"/>
                <a:chExt cx="879038" cy="3626873"/>
              </a:xfrm>
              <a:solidFill>
                <a:schemeClr val="accent4"/>
              </a:solidFill>
            </p:grpSpPr>
            <p:sp>
              <p:nvSpPr>
                <p:cNvPr id="70" name="ïṡļïḍe"/>
                <p:cNvSpPr/>
                <p:nvPr/>
              </p:nvSpPr>
              <p:spPr bwMode="auto">
                <a:xfrm>
                  <a:off x="5301628" y="2015067"/>
                  <a:ext cx="879038" cy="3626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71" name="ïṩḷîḋê"/>
                <p:cNvGrpSpPr/>
                <p:nvPr/>
              </p:nvGrpSpPr>
              <p:grpSpPr>
                <a:xfrm>
                  <a:off x="5415151" y="2368603"/>
                  <a:ext cx="632048" cy="2561943"/>
                  <a:chOff x="5415151" y="2690337"/>
                  <a:chExt cx="632048" cy="2561943"/>
                </a:xfrm>
                <a:grpFill/>
              </p:grpSpPr>
              <p:sp>
                <p:nvSpPr>
                  <p:cNvPr id="72" name="išľíḓé"/>
                  <p:cNvSpPr/>
                  <p:nvPr/>
                </p:nvSpPr>
                <p:spPr bwMode="auto">
                  <a:xfrm>
                    <a:off x="5415151" y="514642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3" name="îS1ïḋè"/>
                  <p:cNvSpPr/>
                  <p:nvPr/>
                </p:nvSpPr>
                <p:spPr bwMode="auto">
                  <a:xfrm>
                    <a:off x="5415151" y="2690337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4" name="iṡļîḍe"/>
                  <p:cNvSpPr/>
                  <p:nvPr/>
                </p:nvSpPr>
                <p:spPr bwMode="auto">
                  <a:xfrm>
                    <a:off x="5415151" y="303857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iṩliďê"/>
                  <p:cNvSpPr/>
                  <p:nvPr/>
                </p:nvSpPr>
                <p:spPr bwMode="auto">
                  <a:xfrm>
                    <a:off x="5415151" y="3391420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ísḻiḋê"/>
                  <p:cNvSpPr/>
                  <p:nvPr/>
                </p:nvSpPr>
                <p:spPr bwMode="auto">
                  <a:xfrm>
                    <a:off x="5415151" y="3744262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7" name="ïṣḷïdê"/>
                  <p:cNvSpPr/>
                  <p:nvPr/>
                </p:nvSpPr>
                <p:spPr bwMode="auto">
                  <a:xfrm>
                    <a:off x="5415151" y="4092502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8" name="iṡḻîḑè"/>
                  <p:cNvSpPr/>
                  <p:nvPr/>
                </p:nvSpPr>
                <p:spPr bwMode="auto">
                  <a:xfrm>
                    <a:off x="5415151" y="4445344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9" name="ï$1ïḍé"/>
                  <p:cNvSpPr/>
                  <p:nvPr/>
                </p:nvSpPr>
                <p:spPr bwMode="auto">
                  <a:xfrm>
                    <a:off x="5415151" y="4798186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62" name="î$ḻíḓê"/>
              <p:cNvSpPr/>
              <p:nvPr/>
            </p:nvSpPr>
            <p:spPr>
              <a:xfrm>
                <a:off x="5704660" y="2802399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ïSḻíďé"/>
              <p:cNvSpPr/>
              <p:nvPr/>
            </p:nvSpPr>
            <p:spPr>
              <a:xfrm>
                <a:off x="6019792" y="2802399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îśḷiďé"/>
              <p:cNvSpPr/>
              <p:nvPr/>
            </p:nvSpPr>
            <p:spPr>
              <a:xfrm>
                <a:off x="5704660" y="3102033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îṡlïḑe"/>
              <p:cNvSpPr/>
              <p:nvPr/>
            </p:nvSpPr>
            <p:spPr>
              <a:xfrm>
                <a:off x="6019792" y="3102033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íṥḻïḋê"/>
              <p:cNvSpPr/>
              <p:nvPr/>
            </p:nvSpPr>
            <p:spPr>
              <a:xfrm>
                <a:off x="5704660" y="3427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ïṣḷíḑe"/>
              <p:cNvSpPr/>
              <p:nvPr/>
            </p:nvSpPr>
            <p:spPr>
              <a:xfrm>
                <a:off x="6019792" y="3427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ïṥḷïdê"/>
              <p:cNvSpPr/>
              <p:nvPr/>
            </p:nvSpPr>
            <p:spPr>
              <a:xfrm>
                <a:off x="5704660" y="37787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ṧľiďe"/>
              <p:cNvSpPr/>
              <p:nvPr/>
            </p:nvSpPr>
            <p:spPr>
              <a:xfrm>
                <a:off x="6019792" y="37787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îŝľíḋê"/>
            <p:cNvSpPr txBox="1"/>
            <p:nvPr/>
          </p:nvSpPr>
          <p:spPr>
            <a:xfrm>
              <a:off x="10109451" y="4954150"/>
              <a:ext cx="975105" cy="3293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zh-CN" altLang="en-US" sz="1400" b="1" dirty="0"/>
                <a:t>参与者</a:t>
              </a:r>
              <a:endParaRPr lang="zh-CN" altLang="en-US" sz="1400" b="1" dirty="0"/>
            </a:p>
          </p:txBody>
        </p:sp>
        <p:grpSp>
          <p:nvGrpSpPr>
            <p:cNvPr id="11" name="ïṡḻïḓé"/>
            <p:cNvGrpSpPr/>
            <p:nvPr/>
          </p:nvGrpSpPr>
          <p:grpSpPr>
            <a:xfrm>
              <a:off x="10254243" y="1989712"/>
              <a:ext cx="685521" cy="2828431"/>
              <a:chOff x="8248734" y="2278836"/>
              <a:chExt cx="879038" cy="3626873"/>
            </a:xfrm>
          </p:grpSpPr>
          <p:grpSp>
            <p:nvGrpSpPr>
              <p:cNvPr id="42" name="îs1íḑe"/>
              <p:cNvGrpSpPr/>
              <p:nvPr/>
            </p:nvGrpSpPr>
            <p:grpSpPr>
              <a:xfrm>
                <a:off x="8248734" y="2278836"/>
                <a:ext cx="879038" cy="3626873"/>
                <a:chOff x="5301628" y="2015067"/>
                <a:chExt cx="879038" cy="3626873"/>
              </a:xfrm>
              <a:solidFill>
                <a:schemeClr val="accent5"/>
              </a:solidFill>
            </p:grpSpPr>
            <p:sp>
              <p:nvSpPr>
                <p:cNvPr id="51" name="íṧḷïďe"/>
                <p:cNvSpPr/>
                <p:nvPr/>
              </p:nvSpPr>
              <p:spPr bwMode="auto">
                <a:xfrm>
                  <a:off x="5301628" y="2015067"/>
                  <a:ext cx="879038" cy="3626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52" name="ïŝļïdé"/>
                <p:cNvGrpSpPr/>
                <p:nvPr/>
              </p:nvGrpSpPr>
              <p:grpSpPr>
                <a:xfrm>
                  <a:off x="5415151" y="2368603"/>
                  <a:ext cx="632048" cy="2561943"/>
                  <a:chOff x="5415151" y="2690337"/>
                  <a:chExt cx="632048" cy="2561943"/>
                </a:xfrm>
                <a:grpFill/>
              </p:grpSpPr>
              <p:sp>
                <p:nvSpPr>
                  <p:cNvPr id="53" name="işḻiḍè"/>
                  <p:cNvSpPr/>
                  <p:nvPr/>
                </p:nvSpPr>
                <p:spPr bwMode="auto">
                  <a:xfrm>
                    <a:off x="5415151" y="514642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ïṩḷîḋè"/>
                  <p:cNvSpPr/>
                  <p:nvPr/>
                </p:nvSpPr>
                <p:spPr bwMode="auto">
                  <a:xfrm>
                    <a:off x="5415151" y="2690337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ïṧľíďé"/>
                  <p:cNvSpPr/>
                  <p:nvPr/>
                </p:nvSpPr>
                <p:spPr bwMode="auto">
                  <a:xfrm>
                    <a:off x="5415151" y="303857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6" name="î$ḷîdé"/>
                  <p:cNvSpPr/>
                  <p:nvPr/>
                </p:nvSpPr>
                <p:spPr bwMode="auto">
                  <a:xfrm>
                    <a:off x="5415151" y="3391420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íṣľïďê"/>
                  <p:cNvSpPr/>
                  <p:nvPr/>
                </p:nvSpPr>
                <p:spPr bwMode="auto">
                  <a:xfrm>
                    <a:off x="5415151" y="3744262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íşļîḓe"/>
                  <p:cNvSpPr/>
                  <p:nvPr/>
                </p:nvSpPr>
                <p:spPr bwMode="auto">
                  <a:xfrm>
                    <a:off x="5415151" y="4092502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9" name="iŝľiḍè"/>
                  <p:cNvSpPr/>
                  <p:nvPr/>
                </p:nvSpPr>
                <p:spPr bwMode="auto">
                  <a:xfrm>
                    <a:off x="5415151" y="4445344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0" name="îsļiḍè"/>
                  <p:cNvSpPr/>
                  <p:nvPr/>
                </p:nvSpPr>
                <p:spPr bwMode="auto">
                  <a:xfrm>
                    <a:off x="5415151" y="4798186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43" name="îşḷiḋê"/>
              <p:cNvSpPr/>
              <p:nvPr/>
            </p:nvSpPr>
            <p:spPr>
              <a:xfrm>
                <a:off x="8431958" y="252410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ṩḻíḓê"/>
              <p:cNvSpPr/>
              <p:nvPr/>
            </p:nvSpPr>
            <p:spPr>
              <a:xfrm>
                <a:off x="8747090" y="252410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ïSļïḋe"/>
              <p:cNvSpPr/>
              <p:nvPr/>
            </p:nvSpPr>
            <p:spPr>
              <a:xfrm>
                <a:off x="8431958" y="282373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îś1íḋe"/>
              <p:cNvSpPr/>
              <p:nvPr/>
            </p:nvSpPr>
            <p:spPr>
              <a:xfrm>
                <a:off x="8747090" y="282373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íṣḷidê"/>
              <p:cNvSpPr/>
              <p:nvPr/>
            </p:nvSpPr>
            <p:spPr>
              <a:xfrm>
                <a:off x="8431958" y="314920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iślïḋê"/>
              <p:cNvSpPr/>
              <p:nvPr/>
            </p:nvSpPr>
            <p:spPr>
              <a:xfrm>
                <a:off x="8747090" y="314920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ïṡļïde"/>
              <p:cNvSpPr/>
              <p:nvPr/>
            </p:nvSpPr>
            <p:spPr>
              <a:xfrm>
                <a:off x="8431958" y="3500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ṧḻîdè"/>
              <p:cNvSpPr/>
              <p:nvPr/>
            </p:nvSpPr>
            <p:spPr>
              <a:xfrm>
                <a:off x="8747090" y="3500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2" name="ïṣḷíḍe"/>
            <p:cNvSpPr txBox="1"/>
            <p:nvPr/>
          </p:nvSpPr>
          <p:spPr>
            <a:xfrm>
              <a:off x="7668036" y="4954150"/>
              <a:ext cx="975105" cy="3293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zh-CN" sz="1400" b="1" dirty="0">
                  <a:sym typeface="+mn-ea"/>
                </a:rPr>
                <a:t>活动</a:t>
              </a:r>
              <a:endParaRPr lang="zh-CN" altLang="en-US" sz="1400" b="1" dirty="0"/>
            </a:p>
          </p:txBody>
        </p:sp>
        <p:grpSp>
          <p:nvGrpSpPr>
            <p:cNvPr id="13" name="ísļiḓè"/>
            <p:cNvGrpSpPr/>
            <p:nvPr/>
          </p:nvGrpSpPr>
          <p:grpSpPr>
            <a:xfrm>
              <a:off x="7812828" y="2937754"/>
              <a:ext cx="685521" cy="1880389"/>
              <a:chOff x="1744954" y="3474720"/>
              <a:chExt cx="879038" cy="2411206"/>
            </a:xfrm>
          </p:grpSpPr>
          <p:sp>
            <p:nvSpPr>
              <p:cNvPr id="33" name="íśḷîḓé"/>
              <p:cNvSpPr/>
              <p:nvPr/>
            </p:nvSpPr>
            <p:spPr bwMode="auto">
              <a:xfrm>
                <a:off x="1744954" y="3474720"/>
                <a:ext cx="879038" cy="24112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śľïḋè"/>
              <p:cNvSpPr/>
              <p:nvPr/>
            </p:nvSpPr>
            <p:spPr>
              <a:xfrm>
                <a:off x="1912715" y="367345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Sḻîďê"/>
              <p:cNvSpPr/>
              <p:nvPr/>
            </p:nvSpPr>
            <p:spPr>
              <a:xfrm>
                <a:off x="2227847" y="367345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šlïḋè"/>
              <p:cNvSpPr/>
              <p:nvPr/>
            </p:nvSpPr>
            <p:spPr>
              <a:xfrm>
                <a:off x="1912715" y="39730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ṣļîḋè"/>
              <p:cNvSpPr/>
              <p:nvPr/>
            </p:nvSpPr>
            <p:spPr>
              <a:xfrm>
                <a:off x="2227847" y="39730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iṧḻiḑê"/>
              <p:cNvSpPr/>
              <p:nvPr/>
            </p:nvSpPr>
            <p:spPr>
              <a:xfrm>
                <a:off x="1912715" y="4298556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iṡļïďé"/>
              <p:cNvSpPr/>
              <p:nvPr/>
            </p:nvSpPr>
            <p:spPr>
              <a:xfrm>
                <a:off x="2227847" y="4298556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ľîde"/>
              <p:cNvSpPr/>
              <p:nvPr/>
            </p:nvSpPr>
            <p:spPr>
              <a:xfrm>
                <a:off x="1912715" y="4649851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ṡḷïḑè"/>
              <p:cNvSpPr/>
              <p:nvPr/>
            </p:nvSpPr>
            <p:spPr>
              <a:xfrm>
                <a:off x="2227847" y="4649851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4" name="ïṩ1íḍe"/>
            <p:cNvSpPr/>
            <p:nvPr/>
          </p:nvSpPr>
          <p:spPr>
            <a:xfrm>
              <a:off x="1107445" y="1727162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ṩḻïḓé"/>
            <p:cNvSpPr/>
            <p:nvPr/>
          </p:nvSpPr>
          <p:spPr>
            <a:xfrm>
              <a:off x="1251788" y="1867011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ṥľïḋè"/>
            <p:cNvSpPr/>
            <p:nvPr/>
          </p:nvSpPr>
          <p:spPr>
            <a:xfrm>
              <a:off x="1595654" y="1765263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b="1" dirty="0"/>
                <a:t>云平台的启发</a:t>
              </a:r>
              <a:endParaRPr lang="zh-CN" b="1" dirty="0"/>
            </a:p>
          </p:txBody>
        </p:sp>
        <p:sp>
          <p:nvSpPr>
            <p:cNvPr id="18" name="ïŝļîdê"/>
            <p:cNvSpPr/>
            <p:nvPr/>
          </p:nvSpPr>
          <p:spPr>
            <a:xfrm>
              <a:off x="1107445" y="2805068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ś1íde"/>
            <p:cNvSpPr/>
            <p:nvPr/>
          </p:nvSpPr>
          <p:spPr>
            <a:xfrm>
              <a:off x="1251788" y="2944917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ş1íďè"/>
            <p:cNvSpPr/>
            <p:nvPr/>
          </p:nvSpPr>
          <p:spPr>
            <a:xfrm>
              <a:off x="1595887" y="2788559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b="1" dirty="0"/>
                <a:t>校内活动多而杂</a:t>
              </a:r>
              <a:endParaRPr lang="zh-CN" b="1" dirty="0"/>
            </a:p>
          </p:txBody>
        </p:sp>
        <p:sp>
          <p:nvSpPr>
            <p:cNvPr id="22" name="îṩ1íḑe"/>
            <p:cNvSpPr/>
            <p:nvPr/>
          </p:nvSpPr>
          <p:spPr>
            <a:xfrm>
              <a:off x="1107445" y="3882974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íṩľiḋé"/>
            <p:cNvSpPr/>
            <p:nvPr/>
          </p:nvSpPr>
          <p:spPr>
            <a:xfrm>
              <a:off x="1251788" y="4022823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ṥliḋé"/>
            <p:cNvSpPr/>
            <p:nvPr/>
          </p:nvSpPr>
          <p:spPr>
            <a:xfrm>
              <a:off x="1595654" y="3882975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b="1" dirty="0"/>
                <a:t>发布者限制</a:t>
              </a:r>
              <a:endParaRPr lang="zh-CN" b="1" dirty="0"/>
            </a:p>
          </p:txBody>
        </p:sp>
        <p:sp>
          <p:nvSpPr>
            <p:cNvPr id="26" name="íşḷîḓè"/>
            <p:cNvSpPr/>
            <p:nvPr/>
          </p:nvSpPr>
          <p:spPr>
            <a:xfrm>
              <a:off x="1107445" y="4960880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Sḷiďé"/>
            <p:cNvSpPr/>
            <p:nvPr/>
          </p:nvSpPr>
          <p:spPr>
            <a:xfrm>
              <a:off x="1251788" y="5100729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ṡḷidé"/>
            <p:cNvSpPr/>
            <p:nvPr/>
          </p:nvSpPr>
          <p:spPr>
            <a:xfrm>
              <a:off x="1595654" y="4954531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/>
              <a:r>
                <a:rPr lang="zh-CN" altLang="en-US" b="1" dirty="0">
                  <a:sym typeface="+mn-ea"/>
                </a:rPr>
                <a:t>参与者限制</a:t>
              </a:r>
              <a:endParaRPr lang="zh-CN" altLang="en-US" b="1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686000" y="2469132"/>
              <a:ext cx="353941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686000" y="3535932"/>
              <a:ext cx="353941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686000" y="4659882"/>
              <a:ext cx="353941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项目介绍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c448ca72-daa5-4b7b-accd-76a4db21f316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30300"/>
            <a:ext cx="12195806" cy="5013325"/>
            <a:chOff x="0" y="1130300"/>
            <a:chExt cx="12195806" cy="5013325"/>
          </a:xfrm>
        </p:grpSpPr>
        <p:sp>
          <p:nvSpPr>
            <p:cNvPr id="6" name="i$ľîḑe"/>
            <p:cNvSpPr/>
            <p:nvPr/>
          </p:nvSpPr>
          <p:spPr>
            <a:xfrm>
              <a:off x="0" y="1130300"/>
              <a:ext cx="12195806" cy="1994308"/>
            </a:xfrm>
            <a:prstGeom prst="rect">
              <a:avLst/>
            </a:prstGeom>
            <a:blipFill>
              <a:blip r:embed="rId2"/>
              <a:srcRect/>
              <a:stretch>
                <a:fillRect t="-156623" b="-15106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íṧlíḑe"/>
            <p:cNvSpPr/>
            <p:nvPr/>
          </p:nvSpPr>
          <p:spPr>
            <a:xfrm>
              <a:off x="0" y="2826768"/>
              <a:ext cx="12191997" cy="29784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10000"/>
            </a:bodyPr>
            <a:lstStyle/>
            <a:p>
              <a:pPr defTabSz="914400"/>
              <a:endParaRPr lang="zh-CN" altLang="en-US"/>
            </a:p>
          </p:txBody>
        </p:sp>
        <p:grpSp>
          <p:nvGrpSpPr>
            <p:cNvPr id="8" name="îśļiḑe"/>
            <p:cNvGrpSpPr/>
            <p:nvPr/>
          </p:nvGrpSpPr>
          <p:grpSpPr>
            <a:xfrm>
              <a:off x="1999710" y="2489949"/>
              <a:ext cx="971478" cy="971478"/>
              <a:chOff x="1999710" y="2266864"/>
              <a:chExt cx="971478" cy="971478"/>
            </a:xfrm>
          </p:grpSpPr>
          <p:sp>
            <p:nvSpPr>
              <p:cNvPr id="40" name="ïSļîḓe"/>
              <p:cNvSpPr/>
              <p:nvPr/>
            </p:nvSpPr>
            <p:spPr>
              <a:xfrm flipH="1">
                <a:off x="1999710" y="2266864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ís1iḓé" title="S8je3JnNJtZFZzf"/>
              <p:cNvSpPr/>
              <p:nvPr/>
            </p:nvSpPr>
            <p:spPr bwMode="auto">
              <a:xfrm>
                <a:off x="2208725" y="2476294"/>
                <a:ext cx="553449" cy="552618"/>
              </a:xfrm>
              <a:custGeom>
                <a:avLst/>
                <a:gdLst>
                  <a:gd name="connsiteX0" fmla="*/ 482139 w 607634"/>
                  <a:gd name="connsiteY0" fmla="*/ 527565 h 606722"/>
                  <a:gd name="connsiteX1" fmla="*/ 462292 w 607634"/>
                  <a:gd name="connsiteY1" fmla="*/ 547377 h 606722"/>
                  <a:gd name="connsiteX2" fmla="*/ 482139 w 607634"/>
                  <a:gd name="connsiteY2" fmla="*/ 567099 h 606722"/>
                  <a:gd name="connsiteX3" fmla="*/ 501896 w 607634"/>
                  <a:gd name="connsiteY3" fmla="*/ 547377 h 606722"/>
                  <a:gd name="connsiteX4" fmla="*/ 482139 w 607634"/>
                  <a:gd name="connsiteY4" fmla="*/ 527565 h 606722"/>
                  <a:gd name="connsiteX5" fmla="*/ 257600 w 607634"/>
                  <a:gd name="connsiteY5" fmla="*/ 527565 h 606722"/>
                  <a:gd name="connsiteX6" fmla="*/ 237753 w 607634"/>
                  <a:gd name="connsiteY6" fmla="*/ 547377 h 606722"/>
                  <a:gd name="connsiteX7" fmla="*/ 257600 w 607634"/>
                  <a:gd name="connsiteY7" fmla="*/ 567099 h 606722"/>
                  <a:gd name="connsiteX8" fmla="*/ 277446 w 607634"/>
                  <a:gd name="connsiteY8" fmla="*/ 547377 h 606722"/>
                  <a:gd name="connsiteX9" fmla="*/ 257600 w 607634"/>
                  <a:gd name="connsiteY9" fmla="*/ 527565 h 606722"/>
                  <a:gd name="connsiteX10" fmla="*/ 482139 w 607634"/>
                  <a:gd name="connsiteY10" fmla="*/ 488031 h 606722"/>
                  <a:gd name="connsiteX11" fmla="*/ 541590 w 607634"/>
                  <a:gd name="connsiteY11" fmla="*/ 547377 h 606722"/>
                  <a:gd name="connsiteX12" fmla="*/ 482139 w 607634"/>
                  <a:gd name="connsiteY12" fmla="*/ 606722 h 606722"/>
                  <a:gd name="connsiteX13" fmla="*/ 422687 w 607634"/>
                  <a:gd name="connsiteY13" fmla="*/ 547377 h 606722"/>
                  <a:gd name="connsiteX14" fmla="*/ 482139 w 607634"/>
                  <a:gd name="connsiteY14" fmla="*/ 488031 h 606722"/>
                  <a:gd name="connsiteX15" fmla="*/ 257600 w 607634"/>
                  <a:gd name="connsiteY15" fmla="*/ 488031 h 606722"/>
                  <a:gd name="connsiteX16" fmla="*/ 317051 w 607634"/>
                  <a:gd name="connsiteY16" fmla="*/ 547377 h 606722"/>
                  <a:gd name="connsiteX17" fmla="*/ 257600 w 607634"/>
                  <a:gd name="connsiteY17" fmla="*/ 606722 h 606722"/>
                  <a:gd name="connsiteX18" fmla="*/ 198148 w 607634"/>
                  <a:gd name="connsiteY18" fmla="*/ 547377 h 606722"/>
                  <a:gd name="connsiteX19" fmla="*/ 257600 w 607634"/>
                  <a:gd name="connsiteY19" fmla="*/ 488031 h 606722"/>
                  <a:gd name="connsiteX20" fmla="*/ 482143 w 607634"/>
                  <a:gd name="connsiteY20" fmla="*/ 171433 h 606722"/>
                  <a:gd name="connsiteX21" fmla="*/ 462295 w 607634"/>
                  <a:gd name="connsiteY21" fmla="*/ 191251 h 606722"/>
                  <a:gd name="connsiteX22" fmla="*/ 462295 w 607634"/>
                  <a:gd name="connsiteY22" fmla="*/ 270346 h 606722"/>
                  <a:gd name="connsiteX23" fmla="*/ 482143 w 607634"/>
                  <a:gd name="connsiteY23" fmla="*/ 290164 h 606722"/>
                  <a:gd name="connsiteX24" fmla="*/ 501902 w 607634"/>
                  <a:gd name="connsiteY24" fmla="*/ 270346 h 606722"/>
                  <a:gd name="connsiteX25" fmla="*/ 501902 w 607634"/>
                  <a:gd name="connsiteY25" fmla="*/ 191251 h 606722"/>
                  <a:gd name="connsiteX26" fmla="*/ 482143 w 607634"/>
                  <a:gd name="connsiteY26" fmla="*/ 171433 h 606722"/>
                  <a:gd name="connsiteX27" fmla="*/ 363232 w 607634"/>
                  <a:gd name="connsiteY27" fmla="*/ 171433 h 606722"/>
                  <a:gd name="connsiteX28" fmla="*/ 343472 w 607634"/>
                  <a:gd name="connsiteY28" fmla="*/ 191251 h 606722"/>
                  <a:gd name="connsiteX29" fmla="*/ 343472 w 607634"/>
                  <a:gd name="connsiteY29" fmla="*/ 270346 h 606722"/>
                  <a:gd name="connsiteX30" fmla="*/ 363232 w 607634"/>
                  <a:gd name="connsiteY30" fmla="*/ 290164 h 606722"/>
                  <a:gd name="connsiteX31" fmla="*/ 383080 w 607634"/>
                  <a:gd name="connsiteY31" fmla="*/ 270346 h 606722"/>
                  <a:gd name="connsiteX32" fmla="*/ 383080 w 607634"/>
                  <a:gd name="connsiteY32" fmla="*/ 191251 h 606722"/>
                  <a:gd name="connsiteX33" fmla="*/ 363232 w 607634"/>
                  <a:gd name="connsiteY33" fmla="*/ 171433 h 606722"/>
                  <a:gd name="connsiteX34" fmla="*/ 244320 w 607634"/>
                  <a:gd name="connsiteY34" fmla="*/ 171433 h 606722"/>
                  <a:gd name="connsiteX35" fmla="*/ 224561 w 607634"/>
                  <a:gd name="connsiteY35" fmla="*/ 191251 h 606722"/>
                  <a:gd name="connsiteX36" fmla="*/ 224561 w 607634"/>
                  <a:gd name="connsiteY36" fmla="*/ 270346 h 606722"/>
                  <a:gd name="connsiteX37" fmla="*/ 244320 w 607634"/>
                  <a:gd name="connsiteY37" fmla="*/ 290164 h 606722"/>
                  <a:gd name="connsiteX38" fmla="*/ 264169 w 607634"/>
                  <a:gd name="connsiteY38" fmla="*/ 270346 h 606722"/>
                  <a:gd name="connsiteX39" fmla="*/ 264169 w 607634"/>
                  <a:gd name="connsiteY39" fmla="*/ 191251 h 606722"/>
                  <a:gd name="connsiteX40" fmla="*/ 244320 w 607634"/>
                  <a:gd name="connsiteY40" fmla="*/ 171433 h 606722"/>
                  <a:gd name="connsiteX41" fmla="*/ 19848 w 607634"/>
                  <a:gd name="connsiteY41" fmla="*/ 0 h 606722"/>
                  <a:gd name="connsiteX42" fmla="*/ 112236 w 607634"/>
                  <a:gd name="connsiteY42" fmla="*/ 0 h 606722"/>
                  <a:gd name="connsiteX43" fmla="*/ 131728 w 607634"/>
                  <a:gd name="connsiteY43" fmla="*/ 15997 h 606722"/>
                  <a:gd name="connsiteX44" fmla="*/ 146503 w 607634"/>
                  <a:gd name="connsiteY44" fmla="*/ 92337 h 606722"/>
                  <a:gd name="connsiteX45" fmla="*/ 587793 w 607634"/>
                  <a:gd name="connsiteY45" fmla="*/ 92337 h 606722"/>
                  <a:gd name="connsiteX46" fmla="*/ 607374 w 607634"/>
                  <a:gd name="connsiteY46" fmla="*/ 115355 h 606722"/>
                  <a:gd name="connsiteX47" fmla="*/ 571149 w 607634"/>
                  <a:gd name="connsiteY47" fmla="*/ 332378 h 606722"/>
                  <a:gd name="connsiteX48" fmla="*/ 581206 w 607634"/>
                  <a:gd name="connsiteY48" fmla="*/ 349530 h 606722"/>
                  <a:gd name="connsiteX49" fmla="*/ 565007 w 607634"/>
                  <a:gd name="connsiteY49" fmla="*/ 368904 h 606722"/>
                  <a:gd name="connsiteX50" fmla="*/ 564918 w 607634"/>
                  <a:gd name="connsiteY50" fmla="*/ 369260 h 606722"/>
                  <a:gd name="connsiteX51" fmla="*/ 561358 w 607634"/>
                  <a:gd name="connsiteY51" fmla="*/ 369260 h 606722"/>
                  <a:gd name="connsiteX52" fmla="*/ 178278 w 607634"/>
                  <a:gd name="connsiteY52" fmla="*/ 369260 h 606722"/>
                  <a:gd name="connsiteX53" fmla="*/ 158519 w 607634"/>
                  <a:gd name="connsiteY53" fmla="*/ 389078 h 606722"/>
                  <a:gd name="connsiteX54" fmla="*/ 178278 w 607634"/>
                  <a:gd name="connsiteY54" fmla="*/ 408896 h 606722"/>
                  <a:gd name="connsiteX55" fmla="*/ 561358 w 607634"/>
                  <a:gd name="connsiteY55" fmla="*/ 408896 h 606722"/>
                  <a:gd name="connsiteX56" fmla="*/ 581206 w 607634"/>
                  <a:gd name="connsiteY56" fmla="*/ 428626 h 606722"/>
                  <a:gd name="connsiteX57" fmla="*/ 561358 w 607634"/>
                  <a:gd name="connsiteY57" fmla="*/ 448444 h 606722"/>
                  <a:gd name="connsiteX58" fmla="*/ 178278 w 607634"/>
                  <a:gd name="connsiteY58" fmla="*/ 448444 h 606722"/>
                  <a:gd name="connsiteX59" fmla="*/ 118911 w 607634"/>
                  <a:gd name="connsiteY59" fmla="*/ 389078 h 606722"/>
                  <a:gd name="connsiteX60" fmla="*/ 153268 w 607634"/>
                  <a:gd name="connsiteY60" fmla="*/ 335400 h 606722"/>
                  <a:gd name="connsiteX61" fmla="*/ 106184 w 607634"/>
                  <a:gd name="connsiteY61" fmla="*/ 92337 h 606722"/>
                  <a:gd name="connsiteX62" fmla="*/ 95948 w 607634"/>
                  <a:gd name="connsiteY62" fmla="*/ 39548 h 606722"/>
                  <a:gd name="connsiteX63" fmla="*/ 19848 w 607634"/>
                  <a:gd name="connsiteY63" fmla="*/ 39548 h 606722"/>
                  <a:gd name="connsiteX64" fmla="*/ 0 w 607634"/>
                  <a:gd name="connsiteY64" fmla="*/ 19818 h 606722"/>
                  <a:gd name="connsiteX65" fmla="*/ 19848 w 607634"/>
                  <a:gd name="connsiteY6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7634" h="606722">
                    <a:moveTo>
                      <a:pt x="482139" y="527565"/>
                    </a:moveTo>
                    <a:cubicBezTo>
                      <a:pt x="471192" y="527565"/>
                      <a:pt x="462292" y="536449"/>
                      <a:pt x="462292" y="547377"/>
                    </a:cubicBezTo>
                    <a:cubicBezTo>
                      <a:pt x="462292" y="558304"/>
                      <a:pt x="471192" y="567099"/>
                      <a:pt x="482139" y="567099"/>
                    </a:cubicBezTo>
                    <a:cubicBezTo>
                      <a:pt x="493085" y="567099"/>
                      <a:pt x="501896" y="558304"/>
                      <a:pt x="501896" y="547377"/>
                    </a:cubicBezTo>
                    <a:cubicBezTo>
                      <a:pt x="501896" y="536449"/>
                      <a:pt x="493085" y="527565"/>
                      <a:pt x="482139" y="527565"/>
                    </a:cubicBezTo>
                    <a:close/>
                    <a:moveTo>
                      <a:pt x="257600" y="527565"/>
                    </a:moveTo>
                    <a:cubicBezTo>
                      <a:pt x="246653" y="527565"/>
                      <a:pt x="237753" y="536449"/>
                      <a:pt x="237753" y="547377"/>
                    </a:cubicBezTo>
                    <a:cubicBezTo>
                      <a:pt x="237753" y="558304"/>
                      <a:pt x="246653" y="567099"/>
                      <a:pt x="257600" y="567099"/>
                    </a:cubicBezTo>
                    <a:cubicBezTo>
                      <a:pt x="268546" y="567099"/>
                      <a:pt x="277446" y="558304"/>
                      <a:pt x="277446" y="547377"/>
                    </a:cubicBezTo>
                    <a:cubicBezTo>
                      <a:pt x="277446" y="536449"/>
                      <a:pt x="268546" y="527565"/>
                      <a:pt x="257600" y="527565"/>
                    </a:cubicBezTo>
                    <a:close/>
                    <a:moveTo>
                      <a:pt x="482139" y="488031"/>
                    </a:moveTo>
                    <a:cubicBezTo>
                      <a:pt x="514890" y="488031"/>
                      <a:pt x="541590" y="514683"/>
                      <a:pt x="541590" y="547377"/>
                    </a:cubicBezTo>
                    <a:cubicBezTo>
                      <a:pt x="541590" y="580070"/>
                      <a:pt x="514890" y="606722"/>
                      <a:pt x="482139" y="606722"/>
                    </a:cubicBezTo>
                    <a:cubicBezTo>
                      <a:pt x="449387" y="606722"/>
                      <a:pt x="422687" y="580070"/>
                      <a:pt x="422687" y="547377"/>
                    </a:cubicBezTo>
                    <a:cubicBezTo>
                      <a:pt x="422687" y="514683"/>
                      <a:pt x="449387" y="488031"/>
                      <a:pt x="482139" y="488031"/>
                    </a:cubicBezTo>
                    <a:close/>
                    <a:moveTo>
                      <a:pt x="257600" y="488031"/>
                    </a:moveTo>
                    <a:cubicBezTo>
                      <a:pt x="290351" y="488031"/>
                      <a:pt x="317051" y="514683"/>
                      <a:pt x="317051" y="547377"/>
                    </a:cubicBezTo>
                    <a:cubicBezTo>
                      <a:pt x="317051" y="580070"/>
                      <a:pt x="290351" y="606722"/>
                      <a:pt x="257600" y="606722"/>
                    </a:cubicBezTo>
                    <a:cubicBezTo>
                      <a:pt x="224848" y="606722"/>
                      <a:pt x="198148" y="580070"/>
                      <a:pt x="198148" y="547377"/>
                    </a:cubicBezTo>
                    <a:cubicBezTo>
                      <a:pt x="198148" y="514683"/>
                      <a:pt x="224848" y="488031"/>
                      <a:pt x="257600" y="488031"/>
                    </a:cubicBezTo>
                    <a:close/>
                    <a:moveTo>
                      <a:pt x="482143" y="171433"/>
                    </a:moveTo>
                    <a:cubicBezTo>
                      <a:pt x="471195" y="171433"/>
                      <a:pt x="462295" y="180320"/>
                      <a:pt x="462295" y="191251"/>
                    </a:cubicBezTo>
                    <a:lnTo>
                      <a:pt x="462295" y="270346"/>
                    </a:lnTo>
                    <a:cubicBezTo>
                      <a:pt x="462295" y="281277"/>
                      <a:pt x="471195" y="290164"/>
                      <a:pt x="482143" y="290164"/>
                    </a:cubicBezTo>
                    <a:cubicBezTo>
                      <a:pt x="493091" y="290164"/>
                      <a:pt x="501902" y="281277"/>
                      <a:pt x="501902" y="270346"/>
                    </a:cubicBezTo>
                    <a:lnTo>
                      <a:pt x="501902" y="191251"/>
                    </a:lnTo>
                    <a:cubicBezTo>
                      <a:pt x="501902" y="180320"/>
                      <a:pt x="493091" y="171433"/>
                      <a:pt x="482143" y="171433"/>
                    </a:cubicBezTo>
                    <a:close/>
                    <a:moveTo>
                      <a:pt x="363232" y="171433"/>
                    </a:moveTo>
                    <a:cubicBezTo>
                      <a:pt x="352284" y="171433"/>
                      <a:pt x="343472" y="180320"/>
                      <a:pt x="343472" y="191251"/>
                    </a:cubicBezTo>
                    <a:lnTo>
                      <a:pt x="343472" y="270346"/>
                    </a:lnTo>
                    <a:cubicBezTo>
                      <a:pt x="343472" y="281277"/>
                      <a:pt x="352284" y="290164"/>
                      <a:pt x="363232" y="290164"/>
                    </a:cubicBezTo>
                    <a:cubicBezTo>
                      <a:pt x="374179" y="290164"/>
                      <a:pt x="383080" y="281277"/>
                      <a:pt x="383080" y="270346"/>
                    </a:cubicBezTo>
                    <a:lnTo>
                      <a:pt x="383080" y="191251"/>
                    </a:lnTo>
                    <a:cubicBezTo>
                      <a:pt x="383080" y="180320"/>
                      <a:pt x="374179" y="171433"/>
                      <a:pt x="363232" y="171433"/>
                    </a:cubicBezTo>
                    <a:close/>
                    <a:moveTo>
                      <a:pt x="244320" y="171433"/>
                    </a:moveTo>
                    <a:cubicBezTo>
                      <a:pt x="233462" y="171433"/>
                      <a:pt x="224561" y="180320"/>
                      <a:pt x="224561" y="191251"/>
                    </a:cubicBezTo>
                    <a:lnTo>
                      <a:pt x="224561" y="270346"/>
                    </a:lnTo>
                    <a:cubicBezTo>
                      <a:pt x="224561" y="281277"/>
                      <a:pt x="233462" y="290164"/>
                      <a:pt x="244320" y="290164"/>
                    </a:cubicBezTo>
                    <a:cubicBezTo>
                      <a:pt x="255268" y="290164"/>
                      <a:pt x="264169" y="281277"/>
                      <a:pt x="264169" y="270346"/>
                    </a:cubicBezTo>
                    <a:lnTo>
                      <a:pt x="264169" y="191251"/>
                    </a:lnTo>
                    <a:cubicBezTo>
                      <a:pt x="264169" y="180320"/>
                      <a:pt x="255268" y="171433"/>
                      <a:pt x="244320" y="171433"/>
                    </a:cubicBezTo>
                    <a:close/>
                    <a:moveTo>
                      <a:pt x="19848" y="0"/>
                    </a:moveTo>
                    <a:lnTo>
                      <a:pt x="112236" y="0"/>
                    </a:lnTo>
                    <a:cubicBezTo>
                      <a:pt x="121760" y="0"/>
                      <a:pt x="129948" y="6754"/>
                      <a:pt x="131728" y="15997"/>
                    </a:cubicBezTo>
                    <a:lnTo>
                      <a:pt x="146503" y="92337"/>
                    </a:lnTo>
                    <a:lnTo>
                      <a:pt x="587793" y="92337"/>
                    </a:lnTo>
                    <a:cubicBezTo>
                      <a:pt x="599987" y="92337"/>
                      <a:pt x="609332" y="103268"/>
                      <a:pt x="607374" y="115355"/>
                    </a:cubicBezTo>
                    <a:lnTo>
                      <a:pt x="571149" y="332378"/>
                    </a:lnTo>
                    <a:cubicBezTo>
                      <a:pt x="577112" y="335755"/>
                      <a:pt x="581206" y="342154"/>
                      <a:pt x="581206" y="349530"/>
                    </a:cubicBezTo>
                    <a:cubicBezTo>
                      <a:pt x="581206" y="359217"/>
                      <a:pt x="574175" y="367216"/>
                      <a:pt x="565007" y="368904"/>
                    </a:cubicBezTo>
                    <a:lnTo>
                      <a:pt x="564918" y="369260"/>
                    </a:lnTo>
                    <a:lnTo>
                      <a:pt x="561358" y="369260"/>
                    </a:lnTo>
                    <a:lnTo>
                      <a:pt x="178278" y="369260"/>
                    </a:lnTo>
                    <a:cubicBezTo>
                      <a:pt x="167420" y="369260"/>
                      <a:pt x="158519" y="378147"/>
                      <a:pt x="158519" y="389078"/>
                    </a:cubicBezTo>
                    <a:cubicBezTo>
                      <a:pt x="158519" y="400009"/>
                      <a:pt x="167420" y="408896"/>
                      <a:pt x="178278" y="408896"/>
                    </a:cubicBezTo>
                    <a:lnTo>
                      <a:pt x="561358" y="408896"/>
                    </a:lnTo>
                    <a:cubicBezTo>
                      <a:pt x="572306" y="408896"/>
                      <a:pt x="581206" y="417695"/>
                      <a:pt x="581206" y="428626"/>
                    </a:cubicBezTo>
                    <a:cubicBezTo>
                      <a:pt x="581206" y="439557"/>
                      <a:pt x="572306" y="448444"/>
                      <a:pt x="561358" y="448444"/>
                    </a:cubicBezTo>
                    <a:lnTo>
                      <a:pt x="178278" y="448444"/>
                    </a:lnTo>
                    <a:cubicBezTo>
                      <a:pt x="145524" y="448444"/>
                      <a:pt x="118911" y="421783"/>
                      <a:pt x="118911" y="389078"/>
                    </a:cubicBezTo>
                    <a:cubicBezTo>
                      <a:pt x="118911" y="365349"/>
                      <a:pt x="133063" y="344909"/>
                      <a:pt x="153268" y="335400"/>
                    </a:cubicBezTo>
                    <a:lnTo>
                      <a:pt x="106184" y="92337"/>
                    </a:lnTo>
                    <a:lnTo>
                      <a:pt x="95948" y="39548"/>
                    </a:lnTo>
                    <a:lnTo>
                      <a:pt x="19848" y="39548"/>
                    </a:lnTo>
                    <a:cubicBezTo>
                      <a:pt x="8901" y="39548"/>
                      <a:pt x="0" y="30749"/>
                      <a:pt x="0" y="19818"/>
                    </a:cubicBezTo>
                    <a:cubicBezTo>
                      <a:pt x="0" y="8887"/>
                      <a:pt x="8901" y="0"/>
                      <a:pt x="19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íş1iḍè"/>
            <p:cNvGrpSpPr/>
            <p:nvPr/>
          </p:nvGrpSpPr>
          <p:grpSpPr>
            <a:xfrm>
              <a:off x="9233418" y="2489949"/>
              <a:ext cx="971478" cy="971478"/>
              <a:chOff x="1647897" y="1288637"/>
              <a:chExt cx="971478" cy="971478"/>
            </a:xfrm>
          </p:grpSpPr>
          <p:sp>
            <p:nvSpPr>
              <p:cNvPr id="38" name="ïSḻiďê"/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iṡlíďè" title="S8je3JnNJtZFZzf"/>
              <p:cNvSpPr/>
              <p:nvPr/>
            </p:nvSpPr>
            <p:spPr bwMode="auto">
              <a:xfrm>
                <a:off x="1856912" y="1509621"/>
                <a:ext cx="553449" cy="529508"/>
              </a:xfrm>
              <a:custGeom>
                <a:avLst/>
                <a:gdLst>
                  <a:gd name="T0" fmla="*/ 6281 w 6554"/>
                  <a:gd name="T1" fmla="*/ 4642 h 6280"/>
                  <a:gd name="T2" fmla="*/ 6554 w 6554"/>
                  <a:gd name="T3" fmla="*/ 4369 h 6280"/>
                  <a:gd name="T4" fmla="*/ 6554 w 6554"/>
                  <a:gd name="T5" fmla="*/ 1365 h 6280"/>
                  <a:gd name="T6" fmla="*/ 6281 w 6554"/>
                  <a:gd name="T7" fmla="*/ 1092 h 6280"/>
                  <a:gd name="T8" fmla="*/ 1365 w 6554"/>
                  <a:gd name="T9" fmla="*/ 1092 h 6280"/>
                  <a:gd name="T10" fmla="*/ 1365 w 6554"/>
                  <a:gd name="T11" fmla="*/ 273 h 6280"/>
                  <a:gd name="T12" fmla="*/ 1092 w 6554"/>
                  <a:gd name="T13" fmla="*/ 0 h 6280"/>
                  <a:gd name="T14" fmla="*/ 273 w 6554"/>
                  <a:gd name="T15" fmla="*/ 0 h 6280"/>
                  <a:gd name="T16" fmla="*/ 0 w 6554"/>
                  <a:gd name="T17" fmla="*/ 273 h 6280"/>
                  <a:gd name="T18" fmla="*/ 273 w 6554"/>
                  <a:gd name="T19" fmla="*/ 546 h 6280"/>
                  <a:gd name="T20" fmla="*/ 819 w 6554"/>
                  <a:gd name="T21" fmla="*/ 546 h 6280"/>
                  <a:gd name="T22" fmla="*/ 819 w 6554"/>
                  <a:gd name="T23" fmla="*/ 1365 h 6280"/>
                  <a:gd name="T24" fmla="*/ 819 w 6554"/>
                  <a:gd name="T25" fmla="*/ 1638 h 6280"/>
                  <a:gd name="T26" fmla="*/ 819 w 6554"/>
                  <a:gd name="T27" fmla="*/ 4369 h 6280"/>
                  <a:gd name="T28" fmla="*/ 819 w 6554"/>
                  <a:gd name="T29" fmla="*/ 5734 h 6280"/>
                  <a:gd name="T30" fmla="*/ 1092 w 6554"/>
                  <a:gd name="T31" fmla="*/ 6007 h 6280"/>
                  <a:gd name="T32" fmla="*/ 2260 w 6554"/>
                  <a:gd name="T33" fmla="*/ 6007 h 6280"/>
                  <a:gd name="T34" fmla="*/ 2731 w 6554"/>
                  <a:gd name="T35" fmla="*/ 6280 h 6280"/>
                  <a:gd name="T36" fmla="*/ 3201 w 6554"/>
                  <a:gd name="T37" fmla="*/ 6007 h 6280"/>
                  <a:gd name="T38" fmla="*/ 5537 w 6554"/>
                  <a:gd name="T39" fmla="*/ 6007 h 6280"/>
                  <a:gd name="T40" fmla="*/ 6007 w 6554"/>
                  <a:gd name="T41" fmla="*/ 6280 h 6280"/>
                  <a:gd name="T42" fmla="*/ 6554 w 6554"/>
                  <a:gd name="T43" fmla="*/ 5734 h 6280"/>
                  <a:gd name="T44" fmla="*/ 6007 w 6554"/>
                  <a:gd name="T45" fmla="*/ 5188 h 6280"/>
                  <a:gd name="T46" fmla="*/ 5537 w 6554"/>
                  <a:gd name="T47" fmla="*/ 5461 h 6280"/>
                  <a:gd name="T48" fmla="*/ 3201 w 6554"/>
                  <a:gd name="T49" fmla="*/ 5461 h 6280"/>
                  <a:gd name="T50" fmla="*/ 2731 w 6554"/>
                  <a:gd name="T51" fmla="*/ 5188 h 6280"/>
                  <a:gd name="T52" fmla="*/ 2260 w 6554"/>
                  <a:gd name="T53" fmla="*/ 5461 h 6280"/>
                  <a:gd name="T54" fmla="*/ 1365 w 6554"/>
                  <a:gd name="T55" fmla="*/ 5461 h 6280"/>
                  <a:gd name="T56" fmla="*/ 1365 w 6554"/>
                  <a:gd name="T57" fmla="*/ 4642 h 6280"/>
                  <a:gd name="T58" fmla="*/ 6281 w 6554"/>
                  <a:gd name="T59" fmla="*/ 4642 h 6280"/>
                  <a:gd name="T60" fmla="*/ 2811 w 6554"/>
                  <a:gd name="T61" fmla="*/ 2537 h 6280"/>
                  <a:gd name="T62" fmla="*/ 3630 w 6554"/>
                  <a:gd name="T63" fmla="*/ 1718 h 6280"/>
                  <a:gd name="T64" fmla="*/ 3719 w 6554"/>
                  <a:gd name="T65" fmla="*/ 1659 h 6280"/>
                  <a:gd name="T66" fmla="*/ 3927 w 6554"/>
                  <a:gd name="T67" fmla="*/ 1659 h 6280"/>
                  <a:gd name="T68" fmla="*/ 4016 w 6554"/>
                  <a:gd name="T69" fmla="*/ 1718 h 6280"/>
                  <a:gd name="T70" fmla="*/ 4835 w 6554"/>
                  <a:gd name="T71" fmla="*/ 2537 h 6280"/>
                  <a:gd name="T72" fmla="*/ 4835 w 6554"/>
                  <a:gd name="T73" fmla="*/ 2923 h 6280"/>
                  <a:gd name="T74" fmla="*/ 4642 w 6554"/>
                  <a:gd name="T75" fmla="*/ 3003 h 6280"/>
                  <a:gd name="T76" fmla="*/ 4449 w 6554"/>
                  <a:gd name="T77" fmla="*/ 2923 h 6280"/>
                  <a:gd name="T78" fmla="*/ 4096 w 6554"/>
                  <a:gd name="T79" fmla="*/ 2570 h 6280"/>
                  <a:gd name="T80" fmla="*/ 4096 w 6554"/>
                  <a:gd name="T81" fmla="*/ 3822 h 6280"/>
                  <a:gd name="T82" fmla="*/ 3823 w 6554"/>
                  <a:gd name="T83" fmla="*/ 4096 h 6280"/>
                  <a:gd name="T84" fmla="*/ 3550 w 6554"/>
                  <a:gd name="T85" fmla="*/ 3822 h 6280"/>
                  <a:gd name="T86" fmla="*/ 3550 w 6554"/>
                  <a:gd name="T87" fmla="*/ 2570 h 6280"/>
                  <a:gd name="T88" fmla="*/ 3197 w 6554"/>
                  <a:gd name="T89" fmla="*/ 2923 h 6280"/>
                  <a:gd name="T90" fmla="*/ 3004 w 6554"/>
                  <a:gd name="T91" fmla="*/ 3003 h 6280"/>
                  <a:gd name="T92" fmla="*/ 2811 w 6554"/>
                  <a:gd name="T93" fmla="*/ 2923 h 6280"/>
                  <a:gd name="T94" fmla="*/ 2811 w 6554"/>
                  <a:gd name="T95" fmla="*/ 2537 h 6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54" h="6280">
                    <a:moveTo>
                      <a:pt x="6281" y="4642"/>
                    </a:moveTo>
                    <a:cubicBezTo>
                      <a:pt x="6431" y="4642"/>
                      <a:pt x="6554" y="4520"/>
                      <a:pt x="6554" y="4369"/>
                    </a:cubicBezTo>
                    <a:lnTo>
                      <a:pt x="6554" y="1365"/>
                    </a:lnTo>
                    <a:cubicBezTo>
                      <a:pt x="6554" y="1214"/>
                      <a:pt x="6431" y="1092"/>
                      <a:pt x="6281" y="1092"/>
                    </a:cubicBezTo>
                    <a:lnTo>
                      <a:pt x="1365" y="1092"/>
                    </a:lnTo>
                    <a:lnTo>
                      <a:pt x="1365" y="273"/>
                    </a:lnTo>
                    <a:cubicBezTo>
                      <a:pt x="1365" y="122"/>
                      <a:pt x="1243" y="0"/>
                      <a:pt x="1092" y="0"/>
                    </a:cubicBezTo>
                    <a:lnTo>
                      <a:pt x="273" y="0"/>
                    </a:lnTo>
                    <a:cubicBezTo>
                      <a:pt x="122" y="0"/>
                      <a:pt x="0" y="122"/>
                      <a:pt x="0" y="273"/>
                    </a:cubicBezTo>
                    <a:cubicBezTo>
                      <a:pt x="0" y="424"/>
                      <a:pt x="122" y="546"/>
                      <a:pt x="273" y="546"/>
                    </a:cubicBezTo>
                    <a:lnTo>
                      <a:pt x="819" y="546"/>
                    </a:lnTo>
                    <a:lnTo>
                      <a:pt x="819" y="1365"/>
                    </a:lnTo>
                    <a:lnTo>
                      <a:pt x="819" y="1638"/>
                    </a:lnTo>
                    <a:lnTo>
                      <a:pt x="819" y="4369"/>
                    </a:lnTo>
                    <a:lnTo>
                      <a:pt x="819" y="5734"/>
                    </a:lnTo>
                    <a:cubicBezTo>
                      <a:pt x="819" y="5885"/>
                      <a:pt x="942" y="6007"/>
                      <a:pt x="1092" y="6007"/>
                    </a:cubicBezTo>
                    <a:lnTo>
                      <a:pt x="2260" y="6007"/>
                    </a:lnTo>
                    <a:cubicBezTo>
                      <a:pt x="2355" y="6169"/>
                      <a:pt x="2529" y="6280"/>
                      <a:pt x="2731" y="6280"/>
                    </a:cubicBezTo>
                    <a:cubicBezTo>
                      <a:pt x="2932" y="6280"/>
                      <a:pt x="3106" y="6169"/>
                      <a:pt x="3201" y="6007"/>
                    </a:cubicBezTo>
                    <a:lnTo>
                      <a:pt x="5537" y="6007"/>
                    </a:lnTo>
                    <a:cubicBezTo>
                      <a:pt x="5632" y="6169"/>
                      <a:pt x="5806" y="6280"/>
                      <a:pt x="6007" y="6280"/>
                    </a:cubicBezTo>
                    <a:cubicBezTo>
                      <a:pt x="6309" y="6280"/>
                      <a:pt x="6554" y="6036"/>
                      <a:pt x="6554" y="5734"/>
                    </a:cubicBezTo>
                    <a:cubicBezTo>
                      <a:pt x="6554" y="5432"/>
                      <a:pt x="6309" y="5188"/>
                      <a:pt x="6007" y="5188"/>
                    </a:cubicBezTo>
                    <a:cubicBezTo>
                      <a:pt x="5806" y="5188"/>
                      <a:pt x="5632" y="5298"/>
                      <a:pt x="5537" y="5461"/>
                    </a:cubicBezTo>
                    <a:lnTo>
                      <a:pt x="3201" y="5461"/>
                    </a:lnTo>
                    <a:cubicBezTo>
                      <a:pt x="3106" y="5298"/>
                      <a:pt x="2932" y="5188"/>
                      <a:pt x="2731" y="5188"/>
                    </a:cubicBezTo>
                    <a:cubicBezTo>
                      <a:pt x="2529" y="5188"/>
                      <a:pt x="2355" y="5298"/>
                      <a:pt x="2260" y="5461"/>
                    </a:cubicBezTo>
                    <a:lnTo>
                      <a:pt x="1365" y="5461"/>
                    </a:lnTo>
                    <a:lnTo>
                      <a:pt x="1365" y="4642"/>
                    </a:lnTo>
                    <a:lnTo>
                      <a:pt x="6281" y="4642"/>
                    </a:lnTo>
                    <a:close/>
                    <a:moveTo>
                      <a:pt x="2811" y="2537"/>
                    </a:moveTo>
                    <a:lnTo>
                      <a:pt x="3630" y="1718"/>
                    </a:lnTo>
                    <a:cubicBezTo>
                      <a:pt x="3655" y="1693"/>
                      <a:pt x="3685" y="1673"/>
                      <a:pt x="3719" y="1659"/>
                    </a:cubicBezTo>
                    <a:cubicBezTo>
                      <a:pt x="3785" y="1631"/>
                      <a:pt x="3861" y="1631"/>
                      <a:pt x="3927" y="1659"/>
                    </a:cubicBezTo>
                    <a:cubicBezTo>
                      <a:pt x="3961" y="1673"/>
                      <a:pt x="3991" y="1693"/>
                      <a:pt x="4016" y="1718"/>
                    </a:cubicBezTo>
                    <a:lnTo>
                      <a:pt x="4835" y="2537"/>
                    </a:lnTo>
                    <a:cubicBezTo>
                      <a:pt x="4942" y="2644"/>
                      <a:pt x="4942" y="2816"/>
                      <a:pt x="4835" y="2923"/>
                    </a:cubicBezTo>
                    <a:cubicBezTo>
                      <a:pt x="4782" y="2977"/>
                      <a:pt x="4712" y="3003"/>
                      <a:pt x="4642" y="3003"/>
                    </a:cubicBezTo>
                    <a:cubicBezTo>
                      <a:pt x="4572" y="3003"/>
                      <a:pt x="4502" y="2977"/>
                      <a:pt x="4449" y="2923"/>
                    </a:cubicBezTo>
                    <a:lnTo>
                      <a:pt x="4096" y="2570"/>
                    </a:lnTo>
                    <a:lnTo>
                      <a:pt x="4096" y="3822"/>
                    </a:lnTo>
                    <a:cubicBezTo>
                      <a:pt x="4096" y="3973"/>
                      <a:pt x="3974" y="4096"/>
                      <a:pt x="3823" y="4096"/>
                    </a:cubicBezTo>
                    <a:cubicBezTo>
                      <a:pt x="3672" y="4096"/>
                      <a:pt x="3550" y="3973"/>
                      <a:pt x="3550" y="3822"/>
                    </a:cubicBezTo>
                    <a:lnTo>
                      <a:pt x="3550" y="2570"/>
                    </a:lnTo>
                    <a:lnTo>
                      <a:pt x="3197" y="2923"/>
                    </a:lnTo>
                    <a:cubicBezTo>
                      <a:pt x="3144" y="2977"/>
                      <a:pt x="3074" y="3003"/>
                      <a:pt x="3004" y="3003"/>
                    </a:cubicBezTo>
                    <a:cubicBezTo>
                      <a:pt x="2934" y="3003"/>
                      <a:pt x="2864" y="2977"/>
                      <a:pt x="2811" y="2923"/>
                    </a:cubicBezTo>
                    <a:cubicBezTo>
                      <a:pt x="2704" y="2816"/>
                      <a:pt x="2704" y="2644"/>
                      <a:pt x="2811" y="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îŝḷiḋê"/>
            <p:cNvGrpSpPr/>
            <p:nvPr/>
          </p:nvGrpSpPr>
          <p:grpSpPr>
            <a:xfrm>
              <a:off x="5610261" y="2489949"/>
              <a:ext cx="971478" cy="971478"/>
              <a:chOff x="1647897" y="1288637"/>
              <a:chExt cx="971478" cy="971478"/>
            </a:xfrm>
          </p:grpSpPr>
          <p:sp>
            <p:nvSpPr>
              <p:cNvPr id="36" name="ïSļíďê"/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íśḷïďé" title="S8je3JnNJtZFZzf"/>
              <p:cNvSpPr/>
              <p:nvPr/>
            </p:nvSpPr>
            <p:spPr bwMode="auto">
              <a:xfrm>
                <a:off x="1856912" y="1516339"/>
                <a:ext cx="553449" cy="5160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iṥļíḋê"/>
            <p:cNvSpPr txBox="1"/>
            <p:nvPr/>
          </p:nvSpPr>
          <p:spPr bwMode="auto">
            <a:xfrm>
              <a:off x="1234911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基础功能</a:t>
              </a:r>
              <a:endParaRPr lang="zh-CN" altLang="en-US" sz="2000" b="1" dirty="0"/>
            </a:p>
          </p:txBody>
        </p:sp>
        <p:sp>
          <p:nvSpPr>
            <p:cNvPr id="12" name="íSľîḓé"/>
            <p:cNvSpPr txBox="1"/>
            <p:nvPr/>
          </p:nvSpPr>
          <p:spPr bwMode="auto">
            <a:xfrm>
              <a:off x="4844668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账户相关</a:t>
              </a:r>
              <a:endParaRPr lang="zh-CN" altLang="en-US" sz="2000" b="1" dirty="0"/>
            </a:p>
          </p:txBody>
        </p:sp>
        <p:sp>
          <p:nvSpPr>
            <p:cNvPr id="13" name="iśḻíḋe"/>
            <p:cNvSpPr txBox="1"/>
            <p:nvPr/>
          </p:nvSpPr>
          <p:spPr bwMode="auto">
            <a:xfrm>
              <a:off x="8454425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其他</a:t>
              </a:r>
              <a:endParaRPr lang="zh-CN" altLang="en-US" sz="2000" b="1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290327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900084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íS1iḑè"/>
            <p:cNvGrpSpPr/>
            <p:nvPr/>
          </p:nvGrpSpPr>
          <p:grpSpPr>
            <a:xfrm>
              <a:off x="764985" y="4477750"/>
              <a:ext cx="3440928" cy="405822"/>
              <a:chOff x="670502" y="4415254"/>
              <a:chExt cx="3440928" cy="405822"/>
            </a:xfrm>
          </p:grpSpPr>
          <p:sp>
            <p:nvSpPr>
              <p:cNvPr id="33" name="ïŝ1iḓé"/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登录注册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îSliḓè"/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集体账户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ïş1ídè"/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sz="1400" dirty="0">
                    <a:solidFill>
                      <a:schemeClr val="tx1"/>
                    </a:solidFill>
                  </a:rPr>
                  <a:t>创建活动</a:t>
                </a:r>
                <a:endParaRPr 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íṣ1íḍê"/>
            <p:cNvGrpSpPr/>
            <p:nvPr/>
          </p:nvGrpSpPr>
          <p:grpSpPr>
            <a:xfrm>
              <a:off x="764985" y="5020675"/>
              <a:ext cx="3440928" cy="405822"/>
              <a:chOff x="670502" y="4415254"/>
              <a:chExt cx="3440928" cy="405822"/>
            </a:xfrm>
          </p:grpSpPr>
          <p:sp>
            <p:nvSpPr>
              <p:cNvPr id="30" name="íṧ1iďê"/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sz="1400" dirty="0">
                    <a:solidFill>
                      <a:schemeClr val="tx1"/>
                    </a:solidFill>
                  </a:rPr>
                  <a:t>浏览活动</a:t>
                </a:r>
                <a:endParaRPr 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ïsľïḋé"/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活动报名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ïṧḻîdè"/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地图导航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íSḻîḋé"/>
            <p:cNvGrpSpPr/>
            <p:nvPr/>
          </p:nvGrpSpPr>
          <p:grpSpPr>
            <a:xfrm>
              <a:off x="4375536" y="4477750"/>
              <a:ext cx="3440928" cy="405822"/>
              <a:chOff x="670502" y="4415254"/>
              <a:chExt cx="3440928" cy="405822"/>
            </a:xfrm>
          </p:grpSpPr>
          <p:sp>
            <p:nvSpPr>
              <p:cNvPr id="27" name="íşḷïḓe"/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社长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îśliḓé"/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管理员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îṧlîḋé"/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成员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íśḻïḑé"/>
            <p:cNvGrpSpPr/>
            <p:nvPr/>
          </p:nvGrpSpPr>
          <p:grpSpPr>
            <a:xfrm>
              <a:off x="7986087" y="4477750"/>
              <a:ext cx="3440928" cy="405822"/>
              <a:chOff x="670502" y="4415254"/>
              <a:chExt cx="3440928" cy="405822"/>
            </a:xfrm>
          </p:grpSpPr>
          <p:sp>
            <p:nvSpPr>
              <p:cNvPr id="24" name="iŝḷiḋé"/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活动相关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ṥḷîḋe"/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个人页面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îṡḻïde"/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搜索浏览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îṡľiďé"/>
            <p:cNvGrpSpPr/>
            <p:nvPr/>
          </p:nvGrpSpPr>
          <p:grpSpPr>
            <a:xfrm>
              <a:off x="7986087" y="5020675"/>
              <a:ext cx="2250713" cy="405822"/>
              <a:chOff x="670502" y="4415254"/>
              <a:chExt cx="2250713" cy="405822"/>
            </a:xfrm>
          </p:grpSpPr>
          <p:sp>
            <p:nvSpPr>
              <p:cNvPr id="21" name="íṩ1ïḑé"/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收藏添加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îšľîḍè"/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微信绑定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017" y="2065577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2200" dirty="0"/>
              <a:t>可行性分析</a:t>
            </a:r>
            <a:endParaRPr lang="zh-CN" altLang="en-US" sz="2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2017" y="2885680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sz="1200"/>
              <a:t>四方面</a:t>
            </a:r>
            <a:endParaRPr lang="zh-CN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858468" y="83907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可行性分析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60400" y="1427163"/>
            <a:ext cx="10858500" cy="4347236"/>
            <a:chOff x="660400" y="1427163"/>
            <a:chExt cx="10858500" cy="4347236"/>
          </a:xfrm>
        </p:grpSpPr>
        <p:sp>
          <p:nvSpPr>
            <p:cNvPr id="6" name="圆: 空心 5"/>
            <p:cNvSpPr/>
            <p:nvPr/>
          </p:nvSpPr>
          <p:spPr>
            <a:xfrm>
              <a:off x="4438650" y="1985901"/>
              <a:ext cx="3314700" cy="3314700"/>
            </a:xfrm>
            <a:prstGeom prst="donut">
              <a:avLst>
                <a:gd name="adj" fmla="val 29643"/>
              </a:avLst>
            </a:prstGeom>
            <a:blipFill>
              <a:blip r:embed="rId1"/>
              <a:stretch>
                <a:fillRect l="-39038" r="-38740"/>
              </a:stretch>
            </a:blip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4795319" y="2342570"/>
              <a:ext cx="2601362" cy="2601362"/>
            </a:xfrm>
            <a:prstGeom prst="ellipse">
              <a:avLst/>
            </a:prstGeom>
            <a:solidFill>
              <a:schemeClr val="bg2">
                <a:alpha val="7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510731" y="4566169"/>
              <a:ext cx="1170538" cy="1170538"/>
              <a:chOff x="5410200" y="1427163"/>
              <a:chExt cx="1371600" cy="1371600"/>
            </a:xfrm>
          </p:grpSpPr>
          <p:sp>
            <p:nvSpPr>
              <p:cNvPr id="40" name="Oval 18"/>
              <p:cNvSpPr/>
              <p:nvPr/>
            </p:nvSpPr>
            <p:spPr>
              <a:xfrm>
                <a:off x="5410200" y="1427163"/>
                <a:ext cx="1371600" cy="1371600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</a:rPr>
                  <a:t>扩展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1" name="Arc 19"/>
              <p:cNvSpPr/>
              <p:nvPr/>
            </p:nvSpPr>
            <p:spPr>
              <a:xfrm>
                <a:off x="5410200" y="1427163"/>
                <a:ext cx="1371600" cy="1371600"/>
              </a:xfrm>
              <a:prstGeom prst="arc">
                <a:avLst>
                  <a:gd name="adj1" fmla="val 10883891"/>
                  <a:gd name="adj2" fmla="val 21528887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977581" y="3057982"/>
              <a:ext cx="1170538" cy="1170538"/>
              <a:chOff x="6877050" y="2957451"/>
              <a:chExt cx="1371600" cy="1371600"/>
            </a:xfrm>
          </p:grpSpPr>
          <p:sp>
            <p:nvSpPr>
              <p:cNvPr id="38" name="Oval 20"/>
              <p:cNvSpPr/>
              <p:nvPr/>
            </p:nvSpPr>
            <p:spPr>
              <a:xfrm>
                <a:off x="6877050" y="2957451"/>
                <a:ext cx="1371600" cy="1371600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</a:rPr>
                  <a:t>功能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Arc 21"/>
              <p:cNvSpPr/>
              <p:nvPr/>
            </p:nvSpPr>
            <p:spPr>
              <a:xfrm>
                <a:off x="6877050" y="2957451"/>
                <a:ext cx="1371600" cy="1371600"/>
              </a:xfrm>
              <a:prstGeom prst="arc">
                <a:avLst>
                  <a:gd name="adj1" fmla="val 10883891"/>
                  <a:gd name="adj2" fmla="val 18538034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015306" y="3057982"/>
              <a:ext cx="1170538" cy="1170538"/>
              <a:chOff x="3914775" y="2957451"/>
              <a:chExt cx="1371600" cy="1371600"/>
            </a:xfrm>
          </p:grpSpPr>
          <p:sp>
            <p:nvSpPr>
              <p:cNvPr id="36" name="Oval 22"/>
              <p:cNvSpPr/>
              <p:nvPr/>
            </p:nvSpPr>
            <p:spPr>
              <a:xfrm>
                <a:off x="3914775" y="2957451"/>
                <a:ext cx="1371600" cy="1371600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</a:rPr>
                  <a:t>技术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7" name="Arc 23"/>
              <p:cNvSpPr/>
              <p:nvPr/>
            </p:nvSpPr>
            <p:spPr>
              <a:xfrm>
                <a:off x="3914775" y="2957451"/>
                <a:ext cx="1371600" cy="1371600"/>
              </a:xfrm>
              <a:prstGeom prst="arc">
                <a:avLst>
                  <a:gd name="adj1" fmla="val 10883891"/>
                  <a:gd name="adj2" fmla="val 2615863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en-US" sz="16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410200" y="1427163"/>
              <a:ext cx="1371600" cy="1371600"/>
              <a:chOff x="5410200" y="4465638"/>
              <a:chExt cx="1371600" cy="1371600"/>
            </a:xfrm>
          </p:grpSpPr>
          <p:sp>
            <p:nvSpPr>
              <p:cNvPr id="34" name="Oval 24"/>
              <p:cNvSpPr/>
              <p:nvPr/>
            </p:nvSpPr>
            <p:spPr>
              <a:xfrm>
                <a:off x="5410200" y="4465638"/>
                <a:ext cx="1371600" cy="1371600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accent1"/>
                    </a:solidFill>
                    <a:latin typeface="+mj-lt"/>
                  </a:rPr>
                  <a:t>需求</a:t>
                </a:r>
                <a:endParaRPr lang="zh-CN" altLang="en-US" sz="3200" b="1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5" name="Arc 25"/>
              <p:cNvSpPr/>
              <p:nvPr/>
            </p:nvSpPr>
            <p:spPr>
              <a:xfrm>
                <a:off x="5410200" y="4465638"/>
                <a:ext cx="1371600" cy="1371600"/>
              </a:xfrm>
              <a:prstGeom prst="arc">
                <a:avLst>
                  <a:gd name="adj1" fmla="val 10883891"/>
                  <a:gd name="adj2" fmla="val 5971623"/>
                </a:avLst>
              </a:prstGeom>
              <a:noFill/>
              <a:ln w="38100">
                <a:solidFill>
                  <a:schemeClr val="accent1"/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任意多边形: 形状 11"/>
            <p:cNvSpPr/>
            <p:nvPr/>
          </p:nvSpPr>
          <p:spPr bwMode="auto">
            <a:xfrm>
              <a:off x="7857583" y="1638677"/>
              <a:ext cx="354658" cy="312462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4197"/>
            <p:cNvSpPr/>
            <p:nvPr/>
          </p:nvSpPr>
          <p:spPr bwMode="auto">
            <a:xfrm>
              <a:off x="7857386" y="4482873"/>
              <a:ext cx="356638" cy="314206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60400" y="1560626"/>
              <a:ext cx="3680600" cy="1308761"/>
              <a:chOff x="660400" y="1560626"/>
              <a:chExt cx="3680600" cy="1308761"/>
            </a:xfrm>
          </p:grpSpPr>
          <p:sp>
            <p:nvSpPr>
              <p:cNvPr id="29" name="任意多边形: 形状 28"/>
              <p:cNvSpPr/>
              <p:nvPr/>
            </p:nvSpPr>
            <p:spPr bwMode="auto">
              <a:xfrm>
                <a:off x="3982380" y="1620637"/>
                <a:ext cx="358620" cy="345366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660400" y="1560626"/>
                <a:ext cx="3421582" cy="1308761"/>
                <a:chOff x="8211000" y="1130300"/>
                <a:chExt cx="3307900" cy="1308761"/>
              </a:xfrm>
            </p:grpSpPr>
            <p:sp>
              <p:nvSpPr>
                <p:cNvPr id="32" name="íṩḻídè"/>
                <p:cNvSpPr txBox="1"/>
                <p:nvPr/>
              </p:nvSpPr>
              <p:spPr bwMode="auto">
                <a:xfrm>
                  <a:off x="8211000" y="1130300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需求合理</a:t>
                  </a:r>
                  <a:endParaRPr lang="zh-CN" altLang="en-US" sz="2000" b="1" dirty="0"/>
                </a:p>
              </p:txBody>
            </p:sp>
            <p:sp>
              <p:nvSpPr>
                <p:cNvPr id="33" name="i$ľîḓê"/>
                <p:cNvSpPr/>
                <p:nvPr/>
              </p:nvSpPr>
              <p:spPr bwMode="auto">
                <a:xfrm>
                  <a:off x="8211000" y="1572106"/>
                  <a:ext cx="330790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有整合信息的需求</a:t>
                  </a:r>
                  <a:endParaRPr lang="en-US" altLang="zh-CN" sz="1100" dirty="0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660400" y="2002431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60400" y="4465638"/>
              <a:ext cx="3680600" cy="1308761"/>
              <a:chOff x="660400" y="1560626"/>
              <a:chExt cx="3680600" cy="1308761"/>
            </a:xfrm>
          </p:grpSpPr>
          <p:sp>
            <p:nvSpPr>
              <p:cNvPr id="24" name="任意多边形: 形状 23"/>
              <p:cNvSpPr/>
              <p:nvPr/>
            </p:nvSpPr>
            <p:spPr bwMode="auto">
              <a:xfrm>
                <a:off x="3982380" y="1635343"/>
                <a:ext cx="358620" cy="315953"/>
              </a:xfrm>
              <a:custGeom>
                <a:avLst/>
                <a:gdLst>
                  <a:gd name="T0" fmla="*/ 0 w 6165"/>
                  <a:gd name="T1" fmla="*/ 90 h 5440"/>
                  <a:gd name="T2" fmla="*/ 363 w 6165"/>
                  <a:gd name="T3" fmla="*/ 4624 h 5440"/>
                  <a:gd name="T4" fmla="*/ 907 w 6165"/>
                  <a:gd name="T5" fmla="*/ 4624 h 5440"/>
                  <a:gd name="T6" fmla="*/ 2901 w 6165"/>
                  <a:gd name="T7" fmla="*/ 90 h 5440"/>
                  <a:gd name="T8" fmla="*/ 861 w 6165"/>
                  <a:gd name="T9" fmla="*/ 4080 h 5440"/>
                  <a:gd name="T10" fmla="*/ 363 w 6165"/>
                  <a:gd name="T11" fmla="*/ 3581 h 5440"/>
                  <a:gd name="T12" fmla="*/ 907 w 6165"/>
                  <a:gd name="T13" fmla="*/ 3581 h 5440"/>
                  <a:gd name="T14" fmla="*/ 861 w 6165"/>
                  <a:gd name="T15" fmla="*/ 3082 h 5440"/>
                  <a:gd name="T16" fmla="*/ 363 w 6165"/>
                  <a:gd name="T17" fmla="*/ 2584 h 5440"/>
                  <a:gd name="T18" fmla="*/ 907 w 6165"/>
                  <a:gd name="T19" fmla="*/ 2584 h 5440"/>
                  <a:gd name="T20" fmla="*/ 861 w 6165"/>
                  <a:gd name="T21" fmla="*/ 2085 h 5440"/>
                  <a:gd name="T22" fmla="*/ 363 w 6165"/>
                  <a:gd name="T23" fmla="*/ 1586 h 5440"/>
                  <a:gd name="T24" fmla="*/ 907 w 6165"/>
                  <a:gd name="T25" fmla="*/ 1586 h 5440"/>
                  <a:gd name="T26" fmla="*/ 861 w 6165"/>
                  <a:gd name="T27" fmla="*/ 1088 h 5440"/>
                  <a:gd name="T28" fmla="*/ 363 w 6165"/>
                  <a:gd name="T29" fmla="*/ 589 h 5440"/>
                  <a:gd name="T30" fmla="*/ 907 w 6165"/>
                  <a:gd name="T31" fmla="*/ 589 h 5440"/>
                  <a:gd name="T32" fmla="*/ 1677 w 6165"/>
                  <a:gd name="T33" fmla="*/ 4080 h 5440"/>
                  <a:gd name="T34" fmla="*/ 1179 w 6165"/>
                  <a:gd name="T35" fmla="*/ 3581 h 5440"/>
                  <a:gd name="T36" fmla="*/ 1723 w 6165"/>
                  <a:gd name="T37" fmla="*/ 3581 h 5440"/>
                  <a:gd name="T38" fmla="*/ 1677 w 6165"/>
                  <a:gd name="T39" fmla="*/ 3082 h 5440"/>
                  <a:gd name="T40" fmla="*/ 1179 w 6165"/>
                  <a:gd name="T41" fmla="*/ 2584 h 5440"/>
                  <a:gd name="T42" fmla="*/ 1723 w 6165"/>
                  <a:gd name="T43" fmla="*/ 2584 h 5440"/>
                  <a:gd name="T44" fmla="*/ 1677 w 6165"/>
                  <a:gd name="T45" fmla="*/ 2085 h 5440"/>
                  <a:gd name="T46" fmla="*/ 1179 w 6165"/>
                  <a:gd name="T47" fmla="*/ 1586 h 5440"/>
                  <a:gd name="T48" fmla="*/ 1723 w 6165"/>
                  <a:gd name="T49" fmla="*/ 1586 h 5440"/>
                  <a:gd name="T50" fmla="*/ 1677 w 6165"/>
                  <a:gd name="T51" fmla="*/ 1088 h 5440"/>
                  <a:gd name="T52" fmla="*/ 1179 w 6165"/>
                  <a:gd name="T53" fmla="*/ 589 h 5440"/>
                  <a:gd name="T54" fmla="*/ 1723 w 6165"/>
                  <a:gd name="T55" fmla="*/ 589 h 5440"/>
                  <a:gd name="T56" fmla="*/ 2493 w 6165"/>
                  <a:gd name="T57" fmla="*/ 4080 h 5440"/>
                  <a:gd name="T58" fmla="*/ 1995 w 6165"/>
                  <a:gd name="T59" fmla="*/ 3581 h 5440"/>
                  <a:gd name="T60" fmla="*/ 2539 w 6165"/>
                  <a:gd name="T61" fmla="*/ 3581 h 5440"/>
                  <a:gd name="T62" fmla="*/ 2493 w 6165"/>
                  <a:gd name="T63" fmla="*/ 3082 h 5440"/>
                  <a:gd name="T64" fmla="*/ 1995 w 6165"/>
                  <a:gd name="T65" fmla="*/ 2584 h 5440"/>
                  <a:gd name="T66" fmla="*/ 2539 w 6165"/>
                  <a:gd name="T67" fmla="*/ 2584 h 5440"/>
                  <a:gd name="T68" fmla="*/ 2493 w 6165"/>
                  <a:gd name="T69" fmla="*/ 2085 h 5440"/>
                  <a:gd name="T70" fmla="*/ 1995 w 6165"/>
                  <a:gd name="T71" fmla="*/ 1586 h 5440"/>
                  <a:gd name="T72" fmla="*/ 2539 w 6165"/>
                  <a:gd name="T73" fmla="*/ 1586 h 5440"/>
                  <a:gd name="T74" fmla="*/ 2493 w 6165"/>
                  <a:gd name="T75" fmla="*/ 1088 h 5440"/>
                  <a:gd name="T76" fmla="*/ 1995 w 6165"/>
                  <a:gd name="T77" fmla="*/ 589 h 5440"/>
                  <a:gd name="T78" fmla="*/ 2539 w 6165"/>
                  <a:gd name="T79" fmla="*/ 589 h 5440"/>
                  <a:gd name="T80" fmla="*/ 3379 w 6165"/>
                  <a:gd name="T81" fmla="*/ 1845 h 5440"/>
                  <a:gd name="T82" fmla="*/ 3627 w 6165"/>
                  <a:gd name="T83" fmla="*/ 5440 h 5440"/>
                  <a:gd name="T84" fmla="*/ 4080 w 6165"/>
                  <a:gd name="T85" fmla="*/ 4624 h 5440"/>
                  <a:gd name="T86" fmla="*/ 6165 w 6165"/>
                  <a:gd name="T87" fmla="*/ 5440 h 5440"/>
                  <a:gd name="T88" fmla="*/ 4171 w 6165"/>
                  <a:gd name="T89" fmla="*/ 4216 h 5440"/>
                  <a:gd name="T90" fmla="*/ 3627 w 6165"/>
                  <a:gd name="T91" fmla="*/ 4216 h 5440"/>
                  <a:gd name="T92" fmla="*/ 4125 w 6165"/>
                  <a:gd name="T93" fmla="*/ 3717 h 5440"/>
                  <a:gd name="T94" fmla="*/ 4171 w 6165"/>
                  <a:gd name="T95" fmla="*/ 3218 h 5440"/>
                  <a:gd name="T96" fmla="*/ 3627 w 6165"/>
                  <a:gd name="T97" fmla="*/ 3218 h 5440"/>
                  <a:gd name="T98" fmla="*/ 4125 w 6165"/>
                  <a:gd name="T99" fmla="*/ 2720 h 5440"/>
                  <a:gd name="T100" fmla="*/ 4987 w 6165"/>
                  <a:gd name="T101" fmla="*/ 4216 h 5440"/>
                  <a:gd name="T102" fmla="*/ 4443 w 6165"/>
                  <a:gd name="T103" fmla="*/ 4216 h 5440"/>
                  <a:gd name="T104" fmla="*/ 4941 w 6165"/>
                  <a:gd name="T105" fmla="*/ 3717 h 5440"/>
                  <a:gd name="T106" fmla="*/ 4987 w 6165"/>
                  <a:gd name="T107" fmla="*/ 3218 h 5440"/>
                  <a:gd name="T108" fmla="*/ 4443 w 6165"/>
                  <a:gd name="T109" fmla="*/ 3218 h 5440"/>
                  <a:gd name="T110" fmla="*/ 4941 w 6165"/>
                  <a:gd name="T111" fmla="*/ 2720 h 5440"/>
                  <a:gd name="T112" fmla="*/ 5803 w 6165"/>
                  <a:gd name="T113" fmla="*/ 4216 h 5440"/>
                  <a:gd name="T114" fmla="*/ 5259 w 6165"/>
                  <a:gd name="T115" fmla="*/ 4216 h 5440"/>
                  <a:gd name="T116" fmla="*/ 5757 w 6165"/>
                  <a:gd name="T117" fmla="*/ 3717 h 5440"/>
                  <a:gd name="T118" fmla="*/ 5803 w 6165"/>
                  <a:gd name="T119" fmla="*/ 3218 h 5440"/>
                  <a:gd name="T120" fmla="*/ 5259 w 6165"/>
                  <a:gd name="T121" fmla="*/ 3218 h 5440"/>
                  <a:gd name="T122" fmla="*/ 5757 w 6165"/>
                  <a:gd name="T123" fmla="*/ 2720 h 5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165" h="5440">
                    <a:moveTo>
                      <a:pt x="2811" y="0"/>
                    </a:moveTo>
                    <a:lnTo>
                      <a:pt x="91" y="0"/>
                    </a:lnTo>
                    <a:cubicBezTo>
                      <a:pt x="41" y="0"/>
                      <a:pt x="0" y="40"/>
                      <a:pt x="0" y="90"/>
                    </a:cubicBezTo>
                    <a:lnTo>
                      <a:pt x="0" y="5440"/>
                    </a:lnTo>
                    <a:lnTo>
                      <a:pt x="363" y="5440"/>
                    </a:lnTo>
                    <a:lnTo>
                      <a:pt x="363" y="4624"/>
                    </a:lnTo>
                    <a:cubicBezTo>
                      <a:pt x="363" y="4574"/>
                      <a:pt x="403" y="4533"/>
                      <a:pt x="453" y="4533"/>
                    </a:cubicBezTo>
                    <a:lnTo>
                      <a:pt x="816" y="4533"/>
                    </a:lnTo>
                    <a:cubicBezTo>
                      <a:pt x="866" y="4533"/>
                      <a:pt x="907" y="4574"/>
                      <a:pt x="907" y="4624"/>
                    </a:cubicBezTo>
                    <a:lnTo>
                      <a:pt x="907" y="5440"/>
                    </a:lnTo>
                    <a:lnTo>
                      <a:pt x="2901" y="5440"/>
                    </a:lnTo>
                    <a:lnTo>
                      <a:pt x="2901" y="90"/>
                    </a:lnTo>
                    <a:cubicBezTo>
                      <a:pt x="2901" y="40"/>
                      <a:pt x="2861" y="0"/>
                      <a:pt x="2811" y="0"/>
                    </a:cubicBezTo>
                    <a:close/>
                    <a:moveTo>
                      <a:pt x="907" y="4034"/>
                    </a:moveTo>
                    <a:cubicBezTo>
                      <a:pt x="907" y="4059"/>
                      <a:pt x="886" y="4080"/>
                      <a:pt x="861" y="4080"/>
                    </a:cubicBezTo>
                    <a:lnTo>
                      <a:pt x="408" y="4080"/>
                    </a:lnTo>
                    <a:cubicBezTo>
                      <a:pt x="383" y="4080"/>
                      <a:pt x="363" y="4059"/>
                      <a:pt x="363" y="4034"/>
                    </a:cubicBezTo>
                    <a:lnTo>
                      <a:pt x="363" y="3581"/>
                    </a:lnTo>
                    <a:cubicBezTo>
                      <a:pt x="363" y="3556"/>
                      <a:pt x="383" y="3536"/>
                      <a:pt x="408" y="3536"/>
                    </a:cubicBezTo>
                    <a:lnTo>
                      <a:pt x="861" y="3536"/>
                    </a:lnTo>
                    <a:cubicBezTo>
                      <a:pt x="886" y="3536"/>
                      <a:pt x="907" y="3556"/>
                      <a:pt x="907" y="3581"/>
                    </a:cubicBezTo>
                    <a:lnTo>
                      <a:pt x="907" y="4034"/>
                    </a:lnTo>
                    <a:close/>
                    <a:moveTo>
                      <a:pt x="907" y="3037"/>
                    </a:moveTo>
                    <a:cubicBezTo>
                      <a:pt x="907" y="3062"/>
                      <a:pt x="886" y="3082"/>
                      <a:pt x="861" y="3082"/>
                    </a:cubicBezTo>
                    <a:lnTo>
                      <a:pt x="408" y="3082"/>
                    </a:lnTo>
                    <a:cubicBezTo>
                      <a:pt x="383" y="3082"/>
                      <a:pt x="363" y="3062"/>
                      <a:pt x="363" y="3037"/>
                    </a:cubicBezTo>
                    <a:lnTo>
                      <a:pt x="363" y="2584"/>
                    </a:lnTo>
                    <a:cubicBezTo>
                      <a:pt x="363" y="2559"/>
                      <a:pt x="383" y="2538"/>
                      <a:pt x="408" y="2538"/>
                    </a:cubicBezTo>
                    <a:lnTo>
                      <a:pt x="861" y="2538"/>
                    </a:lnTo>
                    <a:cubicBezTo>
                      <a:pt x="886" y="2538"/>
                      <a:pt x="907" y="2559"/>
                      <a:pt x="907" y="2584"/>
                    </a:cubicBezTo>
                    <a:lnTo>
                      <a:pt x="907" y="3037"/>
                    </a:lnTo>
                    <a:close/>
                    <a:moveTo>
                      <a:pt x="907" y="2040"/>
                    </a:moveTo>
                    <a:cubicBezTo>
                      <a:pt x="907" y="2065"/>
                      <a:pt x="886" y="2085"/>
                      <a:pt x="861" y="2085"/>
                    </a:cubicBezTo>
                    <a:lnTo>
                      <a:pt x="408" y="2085"/>
                    </a:lnTo>
                    <a:cubicBezTo>
                      <a:pt x="383" y="2085"/>
                      <a:pt x="363" y="2065"/>
                      <a:pt x="363" y="2040"/>
                    </a:cubicBezTo>
                    <a:lnTo>
                      <a:pt x="363" y="1586"/>
                    </a:lnTo>
                    <a:cubicBezTo>
                      <a:pt x="363" y="1561"/>
                      <a:pt x="383" y="1541"/>
                      <a:pt x="408" y="1541"/>
                    </a:cubicBezTo>
                    <a:lnTo>
                      <a:pt x="861" y="1541"/>
                    </a:lnTo>
                    <a:cubicBezTo>
                      <a:pt x="886" y="1541"/>
                      <a:pt x="907" y="1561"/>
                      <a:pt x="907" y="1586"/>
                    </a:cubicBezTo>
                    <a:lnTo>
                      <a:pt x="907" y="2040"/>
                    </a:lnTo>
                    <a:close/>
                    <a:moveTo>
                      <a:pt x="907" y="1042"/>
                    </a:moveTo>
                    <a:cubicBezTo>
                      <a:pt x="907" y="1067"/>
                      <a:pt x="886" y="1088"/>
                      <a:pt x="861" y="1088"/>
                    </a:cubicBezTo>
                    <a:lnTo>
                      <a:pt x="408" y="1088"/>
                    </a:lnTo>
                    <a:cubicBezTo>
                      <a:pt x="383" y="1088"/>
                      <a:pt x="363" y="1067"/>
                      <a:pt x="363" y="1042"/>
                    </a:cubicBezTo>
                    <a:lnTo>
                      <a:pt x="363" y="589"/>
                    </a:lnTo>
                    <a:cubicBezTo>
                      <a:pt x="363" y="564"/>
                      <a:pt x="383" y="544"/>
                      <a:pt x="408" y="544"/>
                    </a:cubicBezTo>
                    <a:lnTo>
                      <a:pt x="861" y="544"/>
                    </a:lnTo>
                    <a:cubicBezTo>
                      <a:pt x="886" y="544"/>
                      <a:pt x="907" y="564"/>
                      <a:pt x="907" y="589"/>
                    </a:cubicBezTo>
                    <a:lnTo>
                      <a:pt x="907" y="1042"/>
                    </a:lnTo>
                    <a:close/>
                    <a:moveTo>
                      <a:pt x="1723" y="4034"/>
                    </a:moveTo>
                    <a:cubicBezTo>
                      <a:pt x="1723" y="4059"/>
                      <a:pt x="1702" y="4080"/>
                      <a:pt x="1677" y="4080"/>
                    </a:cubicBezTo>
                    <a:lnTo>
                      <a:pt x="1224" y="4080"/>
                    </a:lnTo>
                    <a:cubicBezTo>
                      <a:pt x="1199" y="4080"/>
                      <a:pt x="1179" y="4059"/>
                      <a:pt x="1179" y="4034"/>
                    </a:cubicBezTo>
                    <a:lnTo>
                      <a:pt x="1179" y="3581"/>
                    </a:lnTo>
                    <a:cubicBezTo>
                      <a:pt x="1179" y="3556"/>
                      <a:pt x="1199" y="3536"/>
                      <a:pt x="1224" y="3536"/>
                    </a:cubicBezTo>
                    <a:lnTo>
                      <a:pt x="1677" y="3536"/>
                    </a:lnTo>
                    <a:cubicBezTo>
                      <a:pt x="1702" y="3536"/>
                      <a:pt x="1723" y="3556"/>
                      <a:pt x="1723" y="3581"/>
                    </a:cubicBezTo>
                    <a:lnTo>
                      <a:pt x="1723" y="4034"/>
                    </a:lnTo>
                    <a:close/>
                    <a:moveTo>
                      <a:pt x="1723" y="3037"/>
                    </a:moveTo>
                    <a:cubicBezTo>
                      <a:pt x="1723" y="3062"/>
                      <a:pt x="1702" y="3082"/>
                      <a:pt x="1677" y="3082"/>
                    </a:cubicBezTo>
                    <a:lnTo>
                      <a:pt x="1224" y="3082"/>
                    </a:lnTo>
                    <a:cubicBezTo>
                      <a:pt x="1199" y="3082"/>
                      <a:pt x="1179" y="3062"/>
                      <a:pt x="1179" y="3037"/>
                    </a:cubicBezTo>
                    <a:lnTo>
                      <a:pt x="1179" y="2584"/>
                    </a:lnTo>
                    <a:cubicBezTo>
                      <a:pt x="1179" y="2559"/>
                      <a:pt x="1199" y="2538"/>
                      <a:pt x="1224" y="2538"/>
                    </a:cubicBezTo>
                    <a:lnTo>
                      <a:pt x="1677" y="2538"/>
                    </a:lnTo>
                    <a:cubicBezTo>
                      <a:pt x="1702" y="2538"/>
                      <a:pt x="1723" y="2559"/>
                      <a:pt x="1723" y="2584"/>
                    </a:cubicBezTo>
                    <a:lnTo>
                      <a:pt x="1723" y="3037"/>
                    </a:lnTo>
                    <a:close/>
                    <a:moveTo>
                      <a:pt x="1723" y="2040"/>
                    </a:moveTo>
                    <a:cubicBezTo>
                      <a:pt x="1723" y="2065"/>
                      <a:pt x="1702" y="2085"/>
                      <a:pt x="1677" y="2085"/>
                    </a:cubicBezTo>
                    <a:lnTo>
                      <a:pt x="1224" y="2085"/>
                    </a:lnTo>
                    <a:cubicBezTo>
                      <a:pt x="1199" y="2085"/>
                      <a:pt x="1179" y="2065"/>
                      <a:pt x="1179" y="2040"/>
                    </a:cubicBezTo>
                    <a:lnTo>
                      <a:pt x="1179" y="1586"/>
                    </a:lnTo>
                    <a:cubicBezTo>
                      <a:pt x="1179" y="1561"/>
                      <a:pt x="1199" y="1541"/>
                      <a:pt x="1224" y="1541"/>
                    </a:cubicBezTo>
                    <a:lnTo>
                      <a:pt x="1677" y="1541"/>
                    </a:lnTo>
                    <a:cubicBezTo>
                      <a:pt x="1702" y="1541"/>
                      <a:pt x="1723" y="1561"/>
                      <a:pt x="1723" y="1586"/>
                    </a:cubicBezTo>
                    <a:lnTo>
                      <a:pt x="1723" y="2040"/>
                    </a:lnTo>
                    <a:close/>
                    <a:moveTo>
                      <a:pt x="1723" y="1042"/>
                    </a:moveTo>
                    <a:cubicBezTo>
                      <a:pt x="1723" y="1067"/>
                      <a:pt x="1702" y="1088"/>
                      <a:pt x="1677" y="1088"/>
                    </a:cubicBezTo>
                    <a:lnTo>
                      <a:pt x="1224" y="1088"/>
                    </a:lnTo>
                    <a:cubicBezTo>
                      <a:pt x="1199" y="1088"/>
                      <a:pt x="1179" y="1067"/>
                      <a:pt x="1179" y="1042"/>
                    </a:cubicBezTo>
                    <a:lnTo>
                      <a:pt x="1179" y="589"/>
                    </a:lnTo>
                    <a:cubicBezTo>
                      <a:pt x="1179" y="564"/>
                      <a:pt x="1199" y="544"/>
                      <a:pt x="1224" y="544"/>
                    </a:cubicBezTo>
                    <a:lnTo>
                      <a:pt x="1677" y="544"/>
                    </a:lnTo>
                    <a:cubicBezTo>
                      <a:pt x="1702" y="544"/>
                      <a:pt x="1723" y="564"/>
                      <a:pt x="1723" y="589"/>
                    </a:cubicBezTo>
                    <a:lnTo>
                      <a:pt x="1723" y="1042"/>
                    </a:lnTo>
                    <a:close/>
                    <a:moveTo>
                      <a:pt x="2539" y="4034"/>
                    </a:moveTo>
                    <a:cubicBezTo>
                      <a:pt x="2539" y="4059"/>
                      <a:pt x="2518" y="4080"/>
                      <a:pt x="2493" y="4080"/>
                    </a:cubicBezTo>
                    <a:lnTo>
                      <a:pt x="2040" y="4080"/>
                    </a:lnTo>
                    <a:cubicBezTo>
                      <a:pt x="2015" y="4080"/>
                      <a:pt x="1995" y="4059"/>
                      <a:pt x="1995" y="4034"/>
                    </a:cubicBezTo>
                    <a:lnTo>
                      <a:pt x="1995" y="3581"/>
                    </a:lnTo>
                    <a:cubicBezTo>
                      <a:pt x="1995" y="3556"/>
                      <a:pt x="2015" y="3536"/>
                      <a:pt x="2040" y="3536"/>
                    </a:cubicBezTo>
                    <a:lnTo>
                      <a:pt x="2493" y="3536"/>
                    </a:lnTo>
                    <a:cubicBezTo>
                      <a:pt x="2518" y="3536"/>
                      <a:pt x="2539" y="3556"/>
                      <a:pt x="2539" y="3581"/>
                    </a:cubicBezTo>
                    <a:lnTo>
                      <a:pt x="2539" y="4034"/>
                    </a:lnTo>
                    <a:close/>
                    <a:moveTo>
                      <a:pt x="2539" y="3037"/>
                    </a:moveTo>
                    <a:cubicBezTo>
                      <a:pt x="2539" y="3062"/>
                      <a:pt x="2518" y="3082"/>
                      <a:pt x="2493" y="3082"/>
                    </a:cubicBezTo>
                    <a:lnTo>
                      <a:pt x="2040" y="3082"/>
                    </a:lnTo>
                    <a:cubicBezTo>
                      <a:pt x="2015" y="3082"/>
                      <a:pt x="1995" y="3062"/>
                      <a:pt x="1995" y="3037"/>
                    </a:cubicBezTo>
                    <a:lnTo>
                      <a:pt x="1995" y="2584"/>
                    </a:lnTo>
                    <a:cubicBezTo>
                      <a:pt x="1995" y="2559"/>
                      <a:pt x="2015" y="2538"/>
                      <a:pt x="2040" y="2538"/>
                    </a:cubicBezTo>
                    <a:lnTo>
                      <a:pt x="2493" y="2538"/>
                    </a:lnTo>
                    <a:cubicBezTo>
                      <a:pt x="2518" y="2538"/>
                      <a:pt x="2539" y="2559"/>
                      <a:pt x="2539" y="2584"/>
                    </a:cubicBezTo>
                    <a:lnTo>
                      <a:pt x="2539" y="3037"/>
                    </a:lnTo>
                    <a:close/>
                    <a:moveTo>
                      <a:pt x="2539" y="2040"/>
                    </a:moveTo>
                    <a:cubicBezTo>
                      <a:pt x="2539" y="2065"/>
                      <a:pt x="2518" y="2085"/>
                      <a:pt x="2493" y="2085"/>
                    </a:cubicBezTo>
                    <a:lnTo>
                      <a:pt x="2040" y="2085"/>
                    </a:lnTo>
                    <a:cubicBezTo>
                      <a:pt x="2015" y="2085"/>
                      <a:pt x="1995" y="2065"/>
                      <a:pt x="1995" y="2040"/>
                    </a:cubicBezTo>
                    <a:lnTo>
                      <a:pt x="1995" y="1586"/>
                    </a:lnTo>
                    <a:cubicBezTo>
                      <a:pt x="1995" y="1561"/>
                      <a:pt x="2015" y="1541"/>
                      <a:pt x="2040" y="1541"/>
                    </a:cubicBezTo>
                    <a:lnTo>
                      <a:pt x="2493" y="1541"/>
                    </a:lnTo>
                    <a:cubicBezTo>
                      <a:pt x="2518" y="1541"/>
                      <a:pt x="2539" y="1561"/>
                      <a:pt x="2539" y="1586"/>
                    </a:cubicBezTo>
                    <a:lnTo>
                      <a:pt x="2539" y="2040"/>
                    </a:lnTo>
                    <a:close/>
                    <a:moveTo>
                      <a:pt x="2539" y="1042"/>
                    </a:moveTo>
                    <a:cubicBezTo>
                      <a:pt x="2539" y="1067"/>
                      <a:pt x="2518" y="1088"/>
                      <a:pt x="2493" y="1088"/>
                    </a:cubicBezTo>
                    <a:lnTo>
                      <a:pt x="2040" y="1088"/>
                    </a:lnTo>
                    <a:cubicBezTo>
                      <a:pt x="2015" y="1088"/>
                      <a:pt x="1995" y="1067"/>
                      <a:pt x="1995" y="1042"/>
                    </a:cubicBezTo>
                    <a:lnTo>
                      <a:pt x="1995" y="589"/>
                    </a:lnTo>
                    <a:cubicBezTo>
                      <a:pt x="1995" y="564"/>
                      <a:pt x="2015" y="544"/>
                      <a:pt x="2040" y="544"/>
                    </a:cubicBezTo>
                    <a:lnTo>
                      <a:pt x="2493" y="544"/>
                    </a:lnTo>
                    <a:cubicBezTo>
                      <a:pt x="2518" y="544"/>
                      <a:pt x="2539" y="564"/>
                      <a:pt x="2539" y="589"/>
                    </a:cubicBezTo>
                    <a:lnTo>
                      <a:pt x="2539" y="1042"/>
                    </a:lnTo>
                    <a:close/>
                    <a:moveTo>
                      <a:pt x="6099" y="2610"/>
                    </a:moveTo>
                    <a:lnTo>
                      <a:pt x="3379" y="1845"/>
                    </a:lnTo>
                    <a:cubicBezTo>
                      <a:pt x="3321" y="1829"/>
                      <a:pt x="3264" y="1873"/>
                      <a:pt x="3264" y="1933"/>
                    </a:cubicBezTo>
                    <a:lnTo>
                      <a:pt x="3264" y="5440"/>
                    </a:lnTo>
                    <a:lnTo>
                      <a:pt x="3627" y="5440"/>
                    </a:lnTo>
                    <a:lnTo>
                      <a:pt x="3627" y="4714"/>
                    </a:lnTo>
                    <a:cubicBezTo>
                      <a:pt x="3627" y="4664"/>
                      <a:pt x="3667" y="4624"/>
                      <a:pt x="3717" y="4624"/>
                    </a:cubicBezTo>
                    <a:lnTo>
                      <a:pt x="4080" y="4624"/>
                    </a:lnTo>
                    <a:cubicBezTo>
                      <a:pt x="4130" y="4624"/>
                      <a:pt x="4171" y="4664"/>
                      <a:pt x="4171" y="4714"/>
                    </a:cubicBezTo>
                    <a:lnTo>
                      <a:pt x="4171" y="5440"/>
                    </a:lnTo>
                    <a:lnTo>
                      <a:pt x="6165" y="5440"/>
                    </a:lnTo>
                    <a:lnTo>
                      <a:pt x="6165" y="2698"/>
                    </a:lnTo>
                    <a:cubicBezTo>
                      <a:pt x="6165" y="2657"/>
                      <a:pt x="6138" y="2621"/>
                      <a:pt x="6099" y="2610"/>
                    </a:cubicBezTo>
                    <a:close/>
                    <a:moveTo>
                      <a:pt x="4171" y="4216"/>
                    </a:moveTo>
                    <a:cubicBezTo>
                      <a:pt x="4171" y="4241"/>
                      <a:pt x="4150" y="4261"/>
                      <a:pt x="4125" y="4261"/>
                    </a:cubicBezTo>
                    <a:lnTo>
                      <a:pt x="3672" y="4261"/>
                    </a:lnTo>
                    <a:cubicBezTo>
                      <a:pt x="3647" y="4261"/>
                      <a:pt x="3627" y="4241"/>
                      <a:pt x="3627" y="4216"/>
                    </a:cubicBezTo>
                    <a:lnTo>
                      <a:pt x="3627" y="3762"/>
                    </a:lnTo>
                    <a:cubicBezTo>
                      <a:pt x="3627" y="3737"/>
                      <a:pt x="3647" y="3717"/>
                      <a:pt x="3672" y="3717"/>
                    </a:cubicBezTo>
                    <a:lnTo>
                      <a:pt x="4125" y="3717"/>
                    </a:lnTo>
                    <a:cubicBezTo>
                      <a:pt x="4150" y="3717"/>
                      <a:pt x="4171" y="3737"/>
                      <a:pt x="4171" y="3762"/>
                    </a:cubicBezTo>
                    <a:lnTo>
                      <a:pt x="4171" y="4216"/>
                    </a:lnTo>
                    <a:close/>
                    <a:moveTo>
                      <a:pt x="4171" y="3218"/>
                    </a:moveTo>
                    <a:cubicBezTo>
                      <a:pt x="4171" y="3243"/>
                      <a:pt x="4150" y="3264"/>
                      <a:pt x="4125" y="3264"/>
                    </a:cubicBezTo>
                    <a:lnTo>
                      <a:pt x="3672" y="3264"/>
                    </a:lnTo>
                    <a:cubicBezTo>
                      <a:pt x="3647" y="3264"/>
                      <a:pt x="3627" y="3243"/>
                      <a:pt x="3627" y="3218"/>
                    </a:cubicBezTo>
                    <a:lnTo>
                      <a:pt x="3627" y="2765"/>
                    </a:lnTo>
                    <a:cubicBezTo>
                      <a:pt x="3627" y="2740"/>
                      <a:pt x="3647" y="2720"/>
                      <a:pt x="3672" y="2720"/>
                    </a:cubicBezTo>
                    <a:lnTo>
                      <a:pt x="4125" y="2720"/>
                    </a:lnTo>
                    <a:cubicBezTo>
                      <a:pt x="4150" y="2720"/>
                      <a:pt x="4171" y="2740"/>
                      <a:pt x="4171" y="2765"/>
                    </a:cubicBezTo>
                    <a:lnTo>
                      <a:pt x="4171" y="3218"/>
                    </a:lnTo>
                    <a:close/>
                    <a:moveTo>
                      <a:pt x="4987" y="4216"/>
                    </a:moveTo>
                    <a:cubicBezTo>
                      <a:pt x="4987" y="4241"/>
                      <a:pt x="4966" y="4261"/>
                      <a:pt x="4941" y="4261"/>
                    </a:cubicBezTo>
                    <a:lnTo>
                      <a:pt x="4488" y="4261"/>
                    </a:lnTo>
                    <a:cubicBezTo>
                      <a:pt x="4463" y="4261"/>
                      <a:pt x="4443" y="4241"/>
                      <a:pt x="4443" y="4216"/>
                    </a:cubicBezTo>
                    <a:lnTo>
                      <a:pt x="4443" y="3762"/>
                    </a:lnTo>
                    <a:cubicBezTo>
                      <a:pt x="4443" y="3737"/>
                      <a:pt x="4463" y="3717"/>
                      <a:pt x="4488" y="3717"/>
                    </a:cubicBezTo>
                    <a:lnTo>
                      <a:pt x="4941" y="3717"/>
                    </a:lnTo>
                    <a:cubicBezTo>
                      <a:pt x="4966" y="3717"/>
                      <a:pt x="4987" y="3737"/>
                      <a:pt x="4987" y="3762"/>
                    </a:cubicBezTo>
                    <a:lnTo>
                      <a:pt x="4987" y="4216"/>
                    </a:lnTo>
                    <a:close/>
                    <a:moveTo>
                      <a:pt x="4987" y="3218"/>
                    </a:moveTo>
                    <a:cubicBezTo>
                      <a:pt x="4987" y="3243"/>
                      <a:pt x="4966" y="3264"/>
                      <a:pt x="4941" y="3264"/>
                    </a:cubicBezTo>
                    <a:lnTo>
                      <a:pt x="4488" y="3264"/>
                    </a:lnTo>
                    <a:cubicBezTo>
                      <a:pt x="4463" y="3264"/>
                      <a:pt x="4443" y="3243"/>
                      <a:pt x="4443" y="3218"/>
                    </a:cubicBezTo>
                    <a:lnTo>
                      <a:pt x="4443" y="2765"/>
                    </a:lnTo>
                    <a:cubicBezTo>
                      <a:pt x="4443" y="2740"/>
                      <a:pt x="4463" y="2720"/>
                      <a:pt x="4488" y="2720"/>
                    </a:cubicBezTo>
                    <a:lnTo>
                      <a:pt x="4941" y="2720"/>
                    </a:lnTo>
                    <a:cubicBezTo>
                      <a:pt x="4966" y="2720"/>
                      <a:pt x="4987" y="2740"/>
                      <a:pt x="4987" y="2765"/>
                    </a:cubicBezTo>
                    <a:lnTo>
                      <a:pt x="4987" y="3218"/>
                    </a:lnTo>
                    <a:close/>
                    <a:moveTo>
                      <a:pt x="5803" y="4216"/>
                    </a:moveTo>
                    <a:cubicBezTo>
                      <a:pt x="5803" y="4241"/>
                      <a:pt x="5782" y="4261"/>
                      <a:pt x="5757" y="4261"/>
                    </a:cubicBezTo>
                    <a:lnTo>
                      <a:pt x="5304" y="4261"/>
                    </a:lnTo>
                    <a:cubicBezTo>
                      <a:pt x="5279" y="4261"/>
                      <a:pt x="5259" y="4241"/>
                      <a:pt x="5259" y="4216"/>
                    </a:cubicBezTo>
                    <a:lnTo>
                      <a:pt x="5259" y="3762"/>
                    </a:lnTo>
                    <a:cubicBezTo>
                      <a:pt x="5259" y="3737"/>
                      <a:pt x="5279" y="3717"/>
                      <a:pt x="5304" y="3717"/>
                    </a:cubicBezTo>
                    <a:lnTo>
                      <a:pt x="5757" y="3717"/>
                    </a:lnTo>
                    <a:cubicBezTo>
                      <a:pt x="5782" y="3717"/>
                      <a:pt x="5803" y="3737"/>
                      <a:pt x="5803" y="3762"/>
                    </a:cubicBezTo>
                    <a:lnTo>
                      <a:pt x="5803" y="4216"/>
                    </a:lnTo>
                    <a:close/>
                    <a:moveTo>
                      <a:pt x="5803" y="3218"/>
                    </a:moveTo>
                    <a:cubicBezTo>
                      <a:pt x="5803" y="3243"/>
                      <a:pt x="5782" y="3264"/>
                      <a:pt x="5757" y="3264"/>
                    </a:cubicBezTo>
                    <a:lnTo>
                      <a:pt x="5304" y="3264"/>
                    </a:lnTo>
                    <a:cubicBezTo>
                      <a:pt x="5279" y="3264"/>
                      <a:pt x="5259" y="3243"/>
                      <a:pt x="5259" y="3218"/>
                    </a:cubicBezTo>
                    <a:lnTo>
                      <a:pt x="5259" y="2765"/>
                    </a:lnTo>
                    <a:cubicBezTo>
                      <a:pt x="5259" y="2740"/>
                      <a:pt x="5279" y="2720"/>
                      <a:pt x="5304" y="2720"/>
                    </a:cubicBezTo>
                    <a:lnTo>
                      <a:pt x="5757" y="2720"/>
                    </a:lnTo>
                    <a:cubicBezTo>
                      <a:pt x="5782" y="2720"/>
                      <a:pt x="5803" y="2740"/>
                      <a:pt x="5803" y="2765"/>
                    </a:cubicBezTo>
                    <a:lnTo>
                      <a:pt x="5803" y="321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60400" y="1560626"/>
                <a:ext cx="3421582" cy="1308761"/>
                <a:chOff x="8211000" y="1130300"/>
                <a:chExt cx="3307900" cy="1308761"/>
              </a:xfrm>
            </p:grpSpPr>
            <p:sp>
              <p:nvSpPr>
                <p:cNvPr id="27" name="íṩḻídè"/>
                <p:cNvSpPr txBox="1"/>
                <p:nvPr/>
              </p:nvSpPr>
              <p:spPr bwMode="auto">
                <a:xfrm>
                  <a:off x="8211000" y="1130300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技术确认</a:t>
                  </a:r>
                  <a:endParaRPr lang="zh-CN" altLang="en-US" sz="2000" b="1" dirty="0"/>
                </a:p>
              </p:txBody>
            </p:sp>
            <p:sp>
              <p:nvSpPr>
                <p:cNvPr id="28" name="i$ľîḓê"/>
                <p:cNvSpPr/>
                <p:nvPr/>
              </p:nvSpPr>
              <p:spPr bwMode="auto">
                <a:xfrm>
                  <a:off x="8211000" y="1572106"/>
                  <a:ext cx="330790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前后端框架确认</a:t>
                  </a:r>
                  <a:endParaRPr lang="zh-CN" altLang="en-US" sz="1100" dirty="0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660400" y="2002431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8084242" y="1560626"/>
              <a:ext cx="3421582" cy="1308761"/>
              <a:chOff x="8211000" y="1130300"/>
              <a:chExt cx="3307900" cy="1308761"/>
            </a:xfrm>
          </p:grpSpPr>
          <p:sp>
            <p:nvSpPr>
              <p:cNvPr id="22" name="íṩḻídè"/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功能合理</a:t>
                </a:r>
                <a:endParaRPr lang="zh-CN" altLang="en-US" sz="2000" b="1" dirty="0"/>
              </a:p>
            </p:txBody>
          </p:sp>
          <p:sp>
            <p:nvSpPr>
              <p:cNvPr id="23" name="i$ľîḓê"/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不简单也不困难，复杂但可条理化</a:t>
                </a:r>
                <a:r>
                  <a:rPr lang="en-US" altLang="zh-CN" sz="1100" dirty="0"/>
                  <a:t>.</a:t>
                </a:r>
                <a:endParaRPr lang="en-US" altLang="zh-CN" sz="1100" dirty="0"/>
              </a:p>
              <a:p>
                <a:pPr indent="0" algn="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zh-CN" sz="1100" dirty="0"/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78383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8084242" y="4465638"/>
              <a:ext cx="3421582" cy="1308761"/>
              <a:chOff x="8211000" y="1130300"/>
              <a:chExt cx="3307900" cy="1308761"/>
            </a:xfrm>
          </p:grpSpPr>
          <p:sp>
            <p:nvSpPr>
              <p:cNvPr id="20" name="íṩḻídè"/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扩展分析</a:t>
                </a:r>
                <a:endParaRPr lang="zh-CN" altLang="en-US" sz="2000" b="1" dirty="0"/>
              </a:p>
            </p:txBody>
          </p:sp>
          <p:sp>
            <p:nvSpPr>
              <p:cNvPr id="21" name="i$ľîḓê"/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手机端，小程序开发</a:t>
                </a:r>
                <a:endParaRPr lang="zh-CN" altLang="en-US" sz="1100" dirty="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7838300" y="4907443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017" y="2065577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项目干系人分析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2017" y="2885680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干系人成分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858468" y="83907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项目干系人分析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f3ba4d0-d52d-4b02-b678-4d2c9bd4bf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767" y="1117228"/>
            <a:ext cx="10855320" cy="5037827"/>
            <a:chOff x="665957" y="1105798"/>
            <a:chExt cx="10855320" cy="5037827"/>
          </a:xfrm>
        </p:grpSpPr>
        <p:grpSp>
          <p:nvGrpSpPr>
            <p:cNvPr id="6" name="iṡ1iḋê"/>
            <p:cNvGrpSpPr/>
            <p:nvPr/>
          </p:nvGrpSpPr>
          <p:grpSpPr>
            <a:xfrm>
              <a:off x="7310999" y="1105798"/>
              <a:ext cx="4096078" cy="2773203"/>
              <a:chOff x="7762216" y="1411289"/>
              <a:chExt cx="3644863" cy="2467712"/>
            </a:xfrm>
          </p:grpSpPr>
          <p:sp>
            <p:nvSpPr>
              <p:cNvPr id="45" name="ïşḻiďê"/>
              <p:cNvSpPr/>
              <p:nvPr/>
            </p:nvSpPr>
            <p:spPr bwMode="auto">
              <a:xfrm>
                <a:off x="8693645" y="1925833"/>
                <a:ext cx="1764152" cy="1909064"/>
              </a:xfrm>
              <a:custGeom>
                <a:avLst/>
                <a:gdLst>
                  <a:gd name="T0" fmla="*/ 1085 w 1680"/>
                  <a:gd name="T1" fmla="*/ 256 h 1818"/>
                  <a:gd name="T2" fmla="*/ 1256 w 1680"/>
                  <a:gd name="T3" fmla="*/ 383 h 1818"/>
                  <a:gd name="T4" fmla="*/ 0 w 1680"/>
                  <a:gd name="T5" fmla="*/ 1818 h 1818"/>
                  <a:gd name="T6" fmla="*/ 308 w 1680"/>
                  <a:gd name="T7" fmla="*/ 1818 h 1818"/>
                  <a:gd name="T8" fmla="*/ 1443 w 1680"/>
                  <a:gd name="T9" fmla="*/ 522 h 1818"/>
                  <a:gd name="T10" fmla="*/ 1605 w 1680"/>
                  <a:gd name="T11" fmla="*/ 644 h 1818"/>
                  <a:gd name="T12" fmla="*/ 1642 w 1680"/>
                  <a:gd name="T13" fmla="*/ 322 h 1818"/>
                  <a:gd name="T14" fmla="*/ 1680 w 1680"/>
                  <a:gd name="T15" fmla="*/ 0 h 1818"/>
                  <a:gd name="T16" fmla="*/ 1085 w 1680"/>
                  <a:gd name="T17" fmla="*/ 256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0" h="1818">
                    <a:moveTo>
                      <a:pt x="1085" y="256"/>
                    </a:moveTo>
                    <a:lnTo>
                      <a:pt x="1256" y="383"/>
                    </a:lnTo>
                    <a:lnTo>
                      <a:pt x="0" y="1818"/>
                    </a:lnTo>
                    <a:lnTo>
                      <a:pt x="308" y="1818"/>
                    </a:lnTo>
                    <a:lnTo>
                      <a:pt x="1443" y="522"/>
                    </a:lnTo>
                    <a:lnTo>
                      <a:pt x="1605" y="644"/>
                    </a:lnTo>
                    <a:lnTo>
                      <a:pt x="1642" y="322"/>
                    </a:lnTo>
                    <a:lnTo>
                      <a:pt x="1680" y="0"/>
                    </a:lnTo>
                    <a:lnTo>
                      <a:pt x="1085" y="256"/>
                    </a:lnTo>
                    <a:close/>
                  </a:path>
                </a:pathLst>
              </a:custGeom>
              <a:solidFill>
                <a:srgbClr val="414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îšľîḋè"/>
              <p:cNvSpPr/>
              <p:nvPr/>
            </p:nvSpPr>
            <p:spPr bwMode="auto">
              <a:xfrm>
                <a:off x="8693645" y="1925833"/>
                <a:ext cx="1764152" cy="1909064"/>
              </a:xfrm>
              <a:custGeom>
                <a:avLst/>
                <a:gdLst>
                  <a:gd name="T0" fmla="*/ 1085 w 1680"/>
                  <a:gd name="T1" fmla="*/ 256 h 1818"/>
                  <a:gd name="T2" fmla="*/ 1256 w 1680"/>
                  <a:gd name="T3" fmla="*/ 383 h 1818"/>
                  <a:gd name="T4" fmla="*/ 0 w 1680"/>
                  <a:gd name="T5" fmla="*/ 1818 h 1818"/>
                  <a:gd name="T6" fmla="*/ 308 w 1680"/>
                  <a:gd name="T7" fmla="*/ 1818 h 1818"/>
                  <a:gd name="T8" fmla="*/ 1443 w 1680"/>
                  <a:gd name="T9" fmla="*/ 522 h 1818"/>
                  <a:gd name="T10" fmla="*/ 1605 w 1680"/>
                  <a:gd name="T11" fmla="*/ 644 h 1818"/>
                  <a:gd name="T12" fmla="*/ 1642 w 1680"/>
                  <a:gd name="T13" fmla="*/ 322 h 1818"/>
                  <a:gd name="T14" fmla="*/ 1680 w 1680"/>
                  <a:gd name="T15" fmla="*/ 0 h 1818"/>
                  <a:gd name="T16" fmla="*/ 1085 w 1680"/>
                  <a:gd name="T17" fmla="*/ 256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0" h="1818">
                    <a:moveTo>
                      <a:pt x="1085" y="256"/>
                    </a:moveTo>
                    <a:lnTo>
                      <a:pt x="1256" y="383"/>
                    </a:lnTo>
                    <a:lnTo>
                      <a:pt x="0" y="1818"/>
                    </a:lnTo>
                    <a:lnTo>
                      <a:pt x="308" y="1818"/>
                    </a:lnTo>
                    <a:lnTo>
                      <a:pt x="1443" y="522"/>
                    </a:lnTo>
                    <a:lnTo>
                      <a:pt x="1605" y="644"/>
                    </a:lnTo>
                    <a:lnTo>
                      <a:pt x="1642" y="322"/>
                    </a:lnTo>
                    <a:lnTo>
                      <a:pt x="1680" y="0"/>
                    </a:lnTo>
                    <a:lnTo>
                      <a:pt x="1085" y="2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şḷîḍè"/>
              <p:cNvSpPr/>
              <p:nvPr/>
            </p:nvSpPr>
            <p:spPr bwMode="auto">
              <a:xfrm>
                <a:off x="8021587" y="1769370"/>
                <a:ext cx="3164972" cy="1996222"/>
              </a:xfrm>
              <a:custGeom>
                <a:avLst/>
                <a:gdLst>
                  <a:gd name="T0" fmla="*/ 1045 w 1450"/>
                  <a:gd name="T1" fmla="*/ 572 h 915"/>
                  <a:gd name="T2" fmla="*/ 762 w 1450"/>
                  <a:gd name="T3" fmla="*/ 597 h 915"/>
                  <a:gd name="T4" fmla="*/ 891 w 1450"/>
                  <a:gd name="T5" fmla="*/ 696 h 915"/>
                  <a:gd name="T6" fmla="*/ 925 w 1450"/>
                  <a:gd name="T7" fmla="*/ 672 h 915"/>
                  <a:gd name="T8" fmla="*/ 858 w 1450"/>
                  <a:gd name="T9" fmla="*/ 914 h 915"/>
                  <a:gd name="T10" fmla="*/ 854 w 1450"/>
                  <a:gd name="T11" fmla="*/ 915 h 915"/>
                  <a:gd name="T12" fmla="*/ 1007 w 1450"/>
                  <a:gd name="T13" fmla="*/ 770 h 915"/>
                  <a:gd name="T14" fmla="*/ 1019 w 1450"/>
                  <a:gd name="T15" fmla="*/ 779 h 915"/>
                  <a:gd name="T16" fmla="*/ 1037 w 1450"/>
                  <a:gd name="T17" fmla="*/ 915 h 915"/>
                  <a:gd name="T18" fmla="*/ 1099 w 1450"/>
                  <a:gd name="T19" fmla="*/ 762 h 915"/>
                  <a:gd name="T20" fmla="*/ 1093 w 1450"/>
                  <a:gd name="T21" fmla="*/ 605 h 915"/>
                  <a:gd name="T22" fmla="*/ 1102 w 1450"/>
                  <a:gd name="T23" fmla="*/ 572 h 915"/>
                  <a:gd name="T24" fmla="*/ 561 w 1450"/>
                  <a:gd name="T25" fmla="*/ 583 h 915"/>
                  <a:gd name="T26" fmla="*/ 648 w 1450"/>
                  <a:gd name="T27" fmla="*/ 558 h 915"/>
                  <a:gd name="T28" fmla="*/ 501 w 1450"/>
                  <a:gd name="T29" fmla="*/ 410 h 915"/>
                  <a:gd name="T30" fmla="*/ 29 w 1450"/>
                  <a:gd name="T31" fmla="*/ 915 h 915"/>
                  <a:gd name="T32" fmla="*/ 501 w 1450"/>
                  <a:gd name="T33" fmla="*/ 410 h 915"/>
                  <a:gd name="T34" fmla="*/ 1195 w 1450"/>
                  <a:gd name="T35" fmla="*/ 399 h 915"/>
                  <a:gd name="T36" fmla="*/ 1226 w 1450"/>
                  <a:gd name="T37" fmla="*/ 384 h 915"/>
                  <a:gd name="T38" fmla="*/ 1245 w 1450"/>
                  <a:gd name="T39" fmla="*/ 362 h 915"/>
                  <a:gd name="T40" fmla="*/ 1231 w 1450"/>
                  <a:gd name="T41" fmla="*/ 358 h 915"/>
                  <a:gd name="T42" fmla="*/ 923 w 1450"/>
                  <a:gd name="T43" fmla="*/ 413 h 915"/>
                  <a:gd name="T44" fmla="*/ 897 w 1450"/>
                  <a:gd name="T45" fmla="*/ 484 h 915"/>
                  <a:gd name="T46" fmla="*/ 892 w 1450"/>
                  <a:gd name="T47" fmla="*/ 489 h 915"/>
                  <a:gd name="T48" fmla="*/ 959 w 1450"/>
                  <a:gd name="T49" fmla="*/ 451 h 915"/>
                  <a:gd name="T50" fmla="*/ 985 w 1450"/>
                  <a:gd name="T51" fmla="*/ 420 h 915"/>
                  <a:gd name="T52" fmla="*/ 1346 w 1450"/>
                  <a:gd name="T53" fmla="*/ 226 h 915"/>
                  <a:gd name="T54" fmla="*/ 1277 w 1450"/>
                  <a:gd name="T55" fmla="*/ 328 h 915"/>
                  <a:gd name="T56" fmla="*/ 1295 w 1450"/>
                  <a:gd name="T57" fmla="*/ 290 h 915"/>
                  <a:gd name="T58" fmla="*/ 1305 w 1450"/>
                  <a:gd name="T59" fmla="*/ 283 h 915"/>
                  <a:gd name="T60" fmla="*/ 1341 w 1450"/>
                  <a:gd name="T61" fmla="*/ 255 h 915"/>
                  <a:gd name="T62" fmla="*/ 1345 w 1450"/>
                  <a:gd name="T63" fmla="*/ 245 h 915"/>
                  <a:gd name="T64" fmla="*/ 1350 w 1450"/>
                  <a:gd name="T65" fmla="*/ 236 h 915"/>
                  <a:gd name="T66" fmla="*/ 1346 w 1450"/>
                  <a:gd name="T67" fmla="*/ 226 h 915"/>
                  <a:gd name="T68" fmla="*/ 1347 w 1450"/>
                  <a:gd name="T69" fmla="*/ 225 h 915"/>
                  <a:gd name="T70" fmla="*/ 1354 w 1450"/>
                  <a:gd name="T71" fmla="*/ 220 h 915"/>
                  <a:gd name="T72" fmla="*/ 1403 w 1450"/>
                  <a:gd name="T73" fmla="*/ 161 h 915"/>
                  <a:gd name="T74" fmla="*/ 1442 w 1450"/>
                  <a:gd name="T75" fmla="*/ 270 h 915"/>
                  <a:gd name="T76" fmla="*/ 1403 w 1450"/>
                  <a:gd name="T77" fmla="*/ 161 h 915"/>
                  <a:gd name="T78" fmla="*/ 925 w 1450"/>
                  <a:gd name="T79" fmla="*/ 58 h 915"/>
                  <a:gd name="T80" fmla="*/ 897 w 1450"/>
                  <a:gd name="T81" fmla="*/ 166 h 915"/>
                  <a:gd name="T82" fmla="*/ 1062 w 1450"/>
                  <a:gd name="T83" fmla="*/ 88 h 915"/>
                  <a:gd name="T84" fmla="*/ 1062 w 1450"/>
                  <a:gd name="T85" fmla="*/ 87 h 915"/>
                  <a:gd name="T86" fmla="*/ 1045 w 1450"/>
                  <a:gd name="T87" fmla="*/ 66 h 915"/>
                  <a:gd name="T88" fmla="*/ 1034 w 1450"/>
                  <a:gd name="T89" fmla="*/ 50 h 915"/>
                  <a:gd name="T90" fmla="*/ 1027 w 1450"/>
                  <a:gd name="T91" fmla="*/ 53 h 915"/>
                  <a:gd name="T92" fmla="*/ 1186 w 1450"/>
                  <a:gd name="T93" fmla="*/ 0 h 915"/>
                  <a:gd name="T94" fmla="*/ 1224 w 1450"/>
                  <a:gd name="T95" fmla="*/ 108 h 915"/>
                  <a:gd name="T96" fmla="*/ 1140 w 1450"/>
                  <a:gd name="T97" fmla="*/ 233 h 915"/>
                  <a:gd name="T98" fmla="*/ 1286 w 1450"/>
                  <a:gd name="T99" fmla="*/ 74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50" h="915">
                    <a:moveTo>
                      <a:pt x="1102" y="572"/>
                    </a:moveTo>
                    <a:cubicBezTo>
                      <a:pt x="1045" y="572"/>
                      <a:pt x="1045" y="572"/>
                      <a:pt x="1045" y="572"/>
                    </a:cubicBezTo>
                    <a:cubicBezTo>
                      <a:pt x="963" y="666"/>
                      <a:pt x="963" y="666"/>
                      <a:pt x="963" y="666"/>
                    </a:cubicBezTo>
                    <a:cubicBezTo>
                      <a:pt x="762" y="597"/>
                      <a:pt x="762" y="597"/>
                      <a:pt x="762" y="597"/>
                    </a:cubicBezTo>
                    <a:cubicBezTo>
                      <a:pt x="725" y="639"/>
                      <a:pt x="725" y="639"/>
                      <a:pt x="725" y="639"/>
                    </a:cubicBezTo>
                    <a:cubicBezTo>
                      <a:pt x="891" y="696"/>
                      <a:pt x="891" y="696"/>
                      <a:pt x="891" y="696"/>
                    </a:cubicBezTo>
                    <a:cubicBezTo>
                      <a:pt x="901" y="699"/>
                      <a:pt x="901" y="699"/>
                      <a:pt x="901" y="699"/>
                    </a:cubicBezTo>
                    <a:cubicBezTo>
                      <a:pt x="925" y="672"/>
                      <a:pt x="925" y="672"/>
                      <a:pt x="925" y="672"/>
                    </a:cubicBezTo>
                    <a:cubicBezTo>
                      <a:pt x="924" y="773"/>
                      <a:pt x="924" y="773"/>
                      <a:pt x="924" y="773"/>
                    </a:cubicBezTo>
                    <a:cubicBezTo>
                      <a:pt x="858" y="914"/>
                      <a:pt x="858" y="914"/>
                      <a:pt x="858" y="914"/>
                    </a:cubicBezTo>
                    <a:cubicBezTo>
                      <a:pt x="855" y="913"/>
                      <a:pt x="855" y="913"/>
                      <a:pt x="855" y="913"/>
                    </a:cubicBezTo>
                    <a:cubicBezTo>
                      <a:pt x="854" y="915"/>
                      <a:pt x="854" y="915"/>
                      <a:pt x="854" y="915"/>
                    </a:cubicBezTo>
                    <a:cubicBezTo>
                      <a:pt x="922" y="915"/>
                      <a:pt x="922" y="915"/>
                      <a:pt x="922" y="915"/>
                    </a:cubicBezTo>
                    <a:cubicBezTo>
                      <a:pt x="1007" y="770"/>
                      <a:pt x="1007" y="770"/>
                      <a:pt x="1007" y="770"/>
                    </a:cubicBezTo>
                    <a:cubicBezTo>
                      <a:pt x="1011" y="733"/>
                      <a:pt x="1011" y="733"/>
                      <a:pt x="1011" y="733"/>
                    </a:cubicBezTo>
                    <a:cubicBezTo>
                      <a:pt x="1019" y="779"/>
                      <a:pt x="1019" y="779"/>
                      <a:pt x="1019" y="779"/>
                    </a:cubicBezTo>
                    <a:cubicBezTo>
                      <a:pt x="1016" y="915"/>
                      <a:pt x="1016" y="915"/>
                      <a:pt x="1016" y="915"/>
                    </a:cubicBezTo>
                    <a:cubicBezTo>
                      <a:pt x="1037" y="915"/>
                      <a:pt x="1037" y="915"/>
                      <a:pt x="1037" y="915"/>
                    </a:cubicBezTo>
                    <a:cubicBezTo>
                      <a:pt x="1084" y="862"/>
                      <a:pt x="1084" y="862"/>
                      <a:pt x="1084" y="862"/>
                    </a:cubicBezTo>
                    <a:cubicBezTo>
                      <a:pt x="1099" y="762"/>
                      <a:pt x="1099" y="762"/>
                      <a:pt x="1099" y="762"/>
                    </a:cubicBezTo>
                    <a:cubicBezTo>
                      <a:pt x="1093" y="606"/>
                      <a:pt x="1093" y="606"/>
                      <a:pt x="1093" y="606"/>
                    </a:cubicBezTo>
                    <a:cubicBezTo>
                      <a:pt x="1093" y="605"/>
                      <a:pt x="1093" y="605"/>
                      <a:pt x="1093" y="605"/>
                    </a:cubicBezTo>
                    <a:cubicBezTo>
                      <a:pt x="1103" y="605"/>
                      <a:pt x="1103" y="605"/>
                      <a:pt x="1103" y="605"/>
                    </a:cubicBezTo>
                    <a:cubicBezTo>
                      <a:pt x="1102" y="572"/>
                      <a:pt x="1102" y="572"/>
                      <a:pt x="1102" y="572"/>
                    </a:cubicBezTo>
                    <a:moveTo>
                      <a:pt x="602" y="542"/>
                    </a:moveTo>
                    <a:cubicBezTo>
                      <a:pt x="561" y="583"/>
                      <a:pt x="561" y="583"/>
                      <a:pt x="561" y="583"/>
                    </a:cubicBezTo>
                    <a:cubicBezTo>
                      <a:pt x="611" y="600"/>
                      <a:pt x="611" y="600"/>
                      <a:pt x="611" y="600"/>
                    </a:cubicBezTo>
                    <a:cubicBezTo>
                      <a:pt x="648" y="558"/>
                      <a:pt x="648" y="558"/>
                      <a:pt x="648" y="558"/>
                    </a:cubicBezTo>
                    <a:cubicBezTo>
                      <a:pt x="602" y="542"/>
                      <a:pt x="602" y="542"/>
                      <a:pt x="602" y="542"/>
                    </a:cubicBezTo>
                    <a:moveTo>
                      <a:pt x="501" y="410"/>
                    </a:moveTo>
                    <a:cubicBezTo>
                      <a:pt x="0" y="915"/>
                      <a:pt x="0" y="915"/>
                      <a:pt x="0" y="915"/>
                    </a:cubicBezTo>
                    <a:cubicBezTo>
                      <a:pt x="29" y="915"/>
                      <a:pt x="29" y="915"/>
                      <a:pt x="29" y="915"/>
                    </a:cubicBezTo>
                    <a:cubicBezTo>
                      <a:pt x="523" y="417"/>
                      <a:pt x="523" y="417"/>
                      <a:pt x="523" y="417"/>
                    </a:cubicBezTo>
                    <a:cubicBezTo>
                      <a:pt x="501" y="410"/>
                      <a:pt x="501" y="410"/>
                      <a:pt x="501" y="410"/>
                    </a:cubicBezTo>
                    <a:moveTo>
                      <a:pt x="1231" y="358"/>
                    </a:moveTo>
                    <a:cubicBezTo>
                      <a:pt x="1195" y="399"/>
                      <a:pt x="1195" y="399"/>
                      <a:pt x="1195" y="399"/>
                    </a:cubicBezTo>
                    <a:cubicBezTo>
                      <a:pt x="1204" y="398"/>
                      <a:pt x="1212" y="395"/>
                      <a:pt x="1219" y="390"/>
                    </a:cubicBezTo>
                    <a:cubicBezTo>
                      <a:pt x="1221" y="389"/>
                      <a:pt x="1224" y="386"/>
                      <a:pt x="1226" y="384"/>
                    </a:cubicBezTo>
                    <a:cubicBezTo>
                      <a:pt x="1246" y="362"/>
                      <a:pt x="1246" y="362"/>
                      <a:pt x="1246" y="362"/>
                    </a:cubicBezTo>
                    <a:cubicBezTo>
                      <a:pt x="1246" y="362"/>
                      <a:pt x="1245" y="362"/>
                      <a:pt x="1245" y="362"/>
                    </a:cubicBezTo>
                    <a:cubicBezTo>
                      <a:pt x="1241" y="362"/>
                      <a:pt x="1238" y="361"/>
                      <a:pt x="1234" y="360"/>
                    </a:cubicBezTo>
                    <a:cubicBezTo>
                      <a:pt x="1231" y="358"/>
                      <a:pt x="1231" y="358"/>
                      <a:pt x="1231" y="358"/>
                    </a:cubicBezTo>
                    <a:moveTo>
                      <a:pt x="986" y="341"/>
                    </a:moveTo>
                    <a:cubicBezTo>
                      <a:pt x="923" y="413"/>
                      <a:pt x="923" y="413"/>
                      <a:pt x="923" y="413"/>
                    </a:cubicBezTo>
                    <a:cubicBezTo>
                      <a:pt x="923" y="454"/>
                      <a:pt x="923" y="454"/>
                      <a:pt x="923" y="454"/>
                    </a:cubicBezTo>
                    <a:cubicBezTo>
                      <a:pt x="897" y="484"/>
                      <a:pt x="897" y="484"/>
                      <a:pt x="897" y="484"/>
                    </a:cubicBezTo>
                    <a:cubicBezTo>
                      <a:pt x="897" y="484"/>
                      <a:pt x="897" y="484"/>
                      <a:pt x="897" y="484"/>
                    </a:cubicBezTo>
                    <a:cubicBezTo>
                      <a:pt x="892" y="489"/>
                      <a:pt x="892" y="489"/>
                      <a:pt x="892" y="489"/>
                    </a:cubicBezTo>
                    <a:cubicBezTo>
                      <a:pt x="918" y="498"/>
                      <a:pt x="918" y="498"/>
                      <a:pt x="918" y="498"/>
                    </a:cubicBezTo>
                    <a:cubicBezTo>
                      <a:pt x="959" y="451"/>
                      <a:pt x="959" y="451"/>
                      <a:pt x="959" y="451"/>
                    </a:cubicBezTo>
                    <a:cubicBezTo>
                      <a:pt x="959" y="450"/>
                      <a:pt x="959" y="450"/>
                      <a:pt x="959" y="450"/>
                    </a:cubicBezTo>
                    <a:cubicBezTo>
                      <a:pt x="985" y="420"/>
                      <a:pt x="985" y="420"/>
                      <a:pt x="985" y="420"/>
                    </a:cubicBezTo>
                    <a:cubicBezTo>
                      <a:pt x="986" y="341"/>
                      <a:pt x="986" y="341"/>
                      <a:pt x="986" y="341"/>
                    </a:cubicBezTo>
                    <a:moveTo>
                      <a:pt x="1346" y="226"/>
                    </a:moveTo>
                    <a:cubicBezTo>
                      <a:pt x="1265" y="319"/>
                      <a:pt x="1265" y="319"/>
                      <a:pt x="1265" y="319"/>
                    </a:cubicBezTo>
                    <a:cubicBezTo>
                      <a:pt x="1277" y="328"/>
                      <a:pt x="1277" y="328"/>
                      <a:pt x="1277" y="328"/>
                    </a:cubicBezTo>
                    <a:cubicBezTo>
                      <a:pt x="1302" y="300"/>
                      <a:pt x="1302" y="300"/>
                      <a:pt x="1302" y="300"/>
                    </a:cubicBezTo>
                    <a:cubicBezTo>
                      <a:pt x="1295" y="290"/>
                      <a:pt x="1295" y="290"/>
                      <a:pt x="1295" y="290"/>
                    </a:cubicBezTo>
                    <a:cubicBezTo>
                      <a:pt x="1300" y="283"/>
                      <a:pt x="1300" y="283"/>
                      <a:pt x="1300" y="283"/>
                    </a:cubicBezTo>
                    <a:cubicBezTo>
                      <a:pt x="1305" y="283"/>
                      <a:pt x="1305" y="283"/>
                      <a:pt x="1305" y="283"/>
                    </a:cubicBezTo>
                    <a:cubicBezTo>
                      <a:pt x="1319" y="282"/>
                      <a:pt x="1332" y="274"/>
                      <a:pt x="1338" y="261"/>
                    </a:cubicBezTo>
                    <a:cubicBezTo>
                      <a:pt x="1341" y="255"/>
                      <a:pt x="1341" y="255"/>
                      <a:pt x="1341" y="255"/>
                    </a:cubicBezTo>
                    <a:cubicBezTo>
                      <a:pt x="1343" y="254"/>
                      <a:pt x="1345" y="252"/>
                      <a:pt x="1346" y="250"/>
                    </a:cubicBezTo>
                    <a:cubicBezTo>
                      <a:pt x="1346" y="248"/>
                      <a:pt x="1346" y="247"/>
                      <a:pt x="1345" y="245"/>
                    </a:cubicBezTo>
                    <a:cubicBezTo>
                      <a:pt x="1345" y="241"/>
                      <a:pt x="1345" y="241"/>
                      <a:pt x="1345" y="241"/>
                    </a:cubicBezTo>
                    <a:cubicBezTo>
                      <a:pt x="1348" y="240"/>
                      <a:pt x="1350" y="239"/>
                      <a:pt x="1350" y="236"/>
                    </a:cubicBezTo>
                    <a:cubicBezTo>
                      <a:pt x="1351" y="233"/>
                      <a:pt x="1349" y="229"/>
                      <a:pt x="1346" y="228"/>
                    </a:cubicBezTo>
                    <a:cubicBezTo>
                      <a:pt x="1346" y="226"/>
                      <a:pt x="1346" y="226"/>
                      <a:pt x="1346" y="226"/>
                    </a:cubicBezTo>
                    <a:moveTo>
                      <a:pt x="1354" y="217"/>
                    </a:moveTo>
                    <a:cubicBezTo>
                      <a:pt x="1347" y="225"/>
                      <a:pt x="1347" y="225"/>
                      <a:pt x="1347" y="225"/>
                    </a:cubicBezTo>
                    <a:cubicBezTo>
                      <a:pt x="1347" y="225"/>
                      <a:pt x="1347" y="225"/>
                      <a:pt x="1347" y="225"/>
                    </a:cubicBezTo>
                    <a:cubicBezTo>
                      <a:pt x="1350" y="225"/>
                      <a:pt x="1353" y="223"/>
                      <a:pt x="1354" y="220"/>
                    </a:cubicBezTo>
                    <a:cubicBezTo>
                      <a:pt x="1354" y="219"/>
                      <a:pt x="1354" y="218"/>
                      <a:pt x="1354" y="217"/>
                    </a:cubicBezTo>
                    <a:moveTo>
                      <a:pt x="1403" y="161"/>
                    </a:moveTo>
                    <a:cubicBezTo>
                      <a:pt x="1361" y="209"/>
                      <a:pt x="1361" y="209"/>
                      <a:pt x="1361" y="209"/>
                    </a:cubicBezTo>
                    <a:cubicBezTo>
                      <a:pt x="1442" y="270"/>
                      <a:pt x="1442" y="270"/>
                      <a:pt x="1442" y="270"/>
                    </a:cubicBezTo>
                    <a:cubicBezTo>
                      <a:pt x="1450" y="196"/>
                      <a:pt x="1450" y="196"/>
                      <a:pt x="1450" y="196"/>
                    </a:cubicBezTo>
                    <a:cubicBezTo>
                      <a:pt x="1403" y="161"/>
                      <a:pt x="1403" y="161"/>
                      <a:pt x="1403" y="161"/>
                    </a:cubicBezTo>
                    <a:moveTo>
                      <a:pt x="982" y="40"/>
                    </a:moveTo>
                    <a:cubicBezTo>
                      <a:pt x="966" y="40"/>
                      <a:pt x="947" y="44"/>
                      <a:pt x="925" y="58"/>
                    </a:cubicBezTo>
                    <a:cubicBezTo>
                      <a:pt x="901" y="74"/>
                      <a:pt x="890" y="93"/>
                      <a:pt x="888" y="109"/>
                    </a:cubicBezTo>
                    <a:cubicBezTo>
                      <a:pt x="882" y="123"/>
                      <a:pt x="883" y="141"/>
                      <a:pt x="897" y="166"/>
                    </a:cubicBezTo>
                    <a:cubicBezTo>
                      <a:pt x="1066" y="93"/>
                      <a:pt x="1066" y="93"/>
                      <a:pt x="1066" y="93"/>
                    </a:cubicBezTo>
                    <a:cubicBezTo>
                      <a:pt x="1065" y="91"/>
                      <a:pt x="1063" y="90"/>
                      <a:pt x="1062" y="88"/>
                    </a:cubicBezTo>
                    <a:cubicBezTo>
                      <a:pt x="1062" y="88"/>
                      <a:pt x="1063" y="87"/>
                      <a:pt x="1063" y="87"/>
                    </a:cubicBezTo>
                    <a:cubicBezTo>
                      <a:pt x="1063" y="87"/>
                      <a:pt x="1062" y="87"/>
                      <a:pt x="1062" y="87"/>
                    </a:cubicBezTo>
                    <a:cubicBezTo>
                      <a:pt x="1056" y="81"/>
                      <a:pt x="1050" y="75"/>
                      <a:pt x="1044" y="70"/>
                    </a:cubicBezTo>
                    <a:cubicBezTo>
                      <a:pt x="1044" y="69"/>
                      <a:pt x="1045" y="68"/>
                      <a:pt x="1045" y="66"/>
                    </a:cubicBezTo>
                    <a:cubicBezTo>
                      <a:pt x="1045" y="66"/>
                      <a:pt x="1045" y="65"/>
                      <a:pt x="1045" y="64"/>
                    </a:cubicBezTo>
                    <a:cubicBezTo>
                      <a:pt x="1047" y="56"/>
                      <a:pt x="1041" y="50"/>
                      <a:pt x="1034" y="50"/>
                    </a:cubicBezTo>
                    <a:cubicBezTo>
                      <a:pt x="1032" y="50"/>
                      <a:pt x="1029" y="51"/>
                      <a:pt x="1027" y="53"/>
                    </a:cubicBezTo>
                    <a:cubicBezTo>
                      <a:pt x="1027" y="53"/>
                      <a:pt x="1027" y="53"/>
                      <a:pt x="1027" y="53"/>
                    </a:cubicBezTo>
                    <a:cubicBezTo>
                      <a:pt x="1027" y="53"/>
                      <a:pt x="1010" y="40"/>
                      <a:pt x="982" y="40"/>
                    </a:cubicBezTo>
                    <a:moveTo>
                      <a:pt x="1186" y="0"/>
                    </a:moveTo>
                    <a:cubicBezTo>
                      <a:pt x="1119" y="29"/>
                      <a:pt x="1119" y="29"/>
                      <a:pt x="1119" y="29"/>
                    </a:cubicBezTo>
                    <a:cubicBezTo>
                      <a:pt x="1224" y="108"/>
                      <a:pt x="1224" y="108"/>
                      <a:pt x="1224" y="108"/>
                    </a:cubicBezTo>
                    <a:cubicBezTo>
                      <a:pt x="1123" y="224"/>
                      <a:pt x="1123" y="224"/>
                      <a:pt x="1123" y="224"/>
                    </a:cubicBezTo>
                    <a:cubicBezTo>
                      <a:pt x="1129" y="226"/>
                      <a:pt x="1135" y="229"/>
                      <a:pt x="1140" y="233"/>
                    </a:cubicBezTo>
                    <a:cubicBezTo>
                      <a:pt x="1145" y="236"/>
                      <a:pt x="1145" y="236"/>
                      <a:pt x="1145" y="236"/>
                    </a:cubicBezTo>
                    <a:cubicBezTo>
                      <a:pt x="1286" y="74"/>
                      <a:pt x="1286" y="74"/>
                      <a:pt x="1286" y="74"/>
                    </a:cubicBezTo>
                    <a:cubicBezTo>
                      <a:pt x="1186" y="0"/>
                      <a:pt x="1186" y="0"/>
                      <a:pt x="1186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ï$liḍe"/>
              <p:cNvSpPr/>
              <p:nvPr/>
            </p:nvSpPr>
            <p:spPr bwMode="auto">
              <a:xfrm>
                <a:off x="9355202" y="1972037"/>
                <a:ext cx="1036439" cy="1190802"/>
              </a:xfrm>
              <a:custGeom>
                <a:avLst/>
                <a:gdLst>
                  <a:gd name="T0" fmla="*/ 37 w 475"/>
                  <a:gd name="T1" fmla="*/ 465 h 546"/>
                  <a:gd name="T2" fmla="*/ 0 w 475"/>
                  <a:gd name="T3" fmla="*/ 507 h 546"/>
                  <a:gd name="T4" fmla="*/ 114 w 475"/>
                  <a:gd name="T5" fmla="*/ 546 h 546"/>
                  <a:gd name="T6" fmla="*/ 151 w 475"/>
                  <a:gd name="T7" fmla="*/ 504 h 546"/>
                  <a:gd name="T8" fmla="*/ 37 w 475"/>
                  <a:gd name="T9" fmla="*/ 465 h 546"/>
                  <a:gd name="T10" fmla="*/ 377 w 475"/>
                  <a:gd name="T11" fmla="*/ 159 h 546"/>
                  <a:gd name="T12" fmla="*/ 370 w 475"/>
                  <a:gd name="T13" fmla="*/ 163 h 546"/>
                  <a:gd name="T14" fmla="*/ 344 w 475"/>
                  <a:gd name="T15" fmla="*/ 163 h 546"/>
                  <a:gd name="T16" fmla="*/ 345 w 475"/>
                  <a:gd name="T17" fmla="*/ 163 h 546"/>
                  <a:gd name="T18" fmla="*/ 331 w 475"/>
                  <a:gd name="T19" fmla="*/ 163 h 546"/>
                  <a:gd name="T20" fmla="*/ 319 w 475"/>
                  <a:gd name="T21" fmla="*/ 161 h 546"/>
                  <a:gd name="T22" fmla="*/ 297 w 475"/>
                  <a:gd name="T23" fmla="*/ 170 h 546"/>
                  <a:gd name="T24" fmla="*/ 293 w 475"/>
                  <a:gd name="T25" fmla="*/ 211 h 546"/>
                  <a:gd name="T26" fmla="*/ 314 w 475"/>
                  <a:gd name="T27" fmla="*/ 239 h 546"/>
                  <a:gd name="T28" fmla="*/ 313 w 475"/>
                  <a:gd name="T29" fmla="*/ 259 h 546"/>
                  <a:gd name="T30" fmla="*/ 313 w 475"/>
                  <a:gd name="T31" fmla="*/ 259 h 546"/>
                  <a:gd name="T32" fmla="*/ 312 w 475"/>
                  <a:gd name="T33" fmla="*/ 320 h 546"/>
                  <a:gd name="T34" fmla="*/ 375 w 475"/>
                  <a:gd name="T35" fmla="*/ 248 h 546"/>
                  <a:gd name="T36" fmla="*/ 376 w 475"/>
                  <a:gd name="T37" fmla="*/ 225 h 546"/>
                  <a:gd name="T38" fmla="*/ 376 w 475"/>
                  <a:gd name="T39" fmla="*/ 225 h 546"/>
                  <a:gd name="T40" fmla="*/ 376 w 475"/>
                  <a:gd name="T41" fmla="*/ 225 h 546"/>
                  <a:gd name="T42" fmla="*/ 377 w 475"/>
                  <a:gd name="T43" fmla="*/ 159 h 546"/>
                  <a:gd name="T44" fmla="*/ 455 w 475"/>
                  <a:gd name="T45" fmla="*/ 0 h 546"/>
                  <a:gd name="T46" fmla="*/ 286 w 475"/>
                  <a:gd name="T47" fmla="*/ 73 h 546"/>
                  <a:gd name="T48" fmla="*/ 299 w 475"/>
                  <a:gd name="T49" fmla="*/ 93 h 546"/>
                  <a:gd name="T50" fmla="*/ 377 w 475"/>
                  <a:gd name="T51" fmla="*/ 144 h 546"/>
                  <a:gd name="T52" fmla="*/ 377 w 475"/>
                  <a:gd name="T53" fmla="*/ 130 h 546"/>
                  <a:gd name="T54" fmla="*/ 407 w 475"/>
                  <a:gd name="T55" fmla="*/ 130 h 546"/>
                  <a:gd name="T56" fmla="*/ 407 w 475"/>
                  <a:gd name="T57" fmla="*/ 130 h 546"/>
                  <a:gd name="T58" fmla="*/ 455 w 475"/>
                  <a:gd name="T59" fmla="*/ 130 h 546"/>
                  <a:gd name="T60" fmla="*/ 468 w 475"/>
                  <a:gd name="T61" fmla="*/ 117 h 546"/>
                  <a:gd name="T62" fmla="*/ 474 w 475"/>
                  <a:gd name="T63" fmla="*/ 92 h 546"/>
                  <a:gd name="T64" fmla="*/ 472 w 475"/>
                  <a:gd name="T65" fmla="*/ 71 h 546"/>
                  <a:gd name="T66" fmla="*/ 463 w 475"/>
                  <a:gd name="T67" fmla="*/ 14 h 546"/>
                  <a:gd name="T68" fmla="*/ 455 w 475"/>
                  <a:gd name="T6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5" h="546">
                    <a:moveTo>
                      <a:pt x="37" y="465"/>
                    </a:moveTo>
                    <a:cubicBezTo>
                      <a:pt x="0" y="507"/>
                      <a:pt x="0" y="507"/>
                      <a:pt x="0" y="507"/>
                    </a:cubicBezTo>
                    <a:cubicBezTo>
                      <a:pt x="114" y="546"/>
                      <a:pt x="114" y="546"/>
                      <a:pt x="114" y="546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37" y="465"/>
                      <a:pt x="37" y="465"/>
                      <a:pt x="37" y="465"/>
                    </a:cubicBezTo>
                    <a:moveTo>
                      <a:pt x="377" y="159"/>
                    </a:moveTo>
                    <a:cubicBezTo>
                      <a:pt x="374" y="160"/>
                      <a:pt x="372" y="161"/>
                      <a:pt x="370" y="163"/>
                    </a:cubicBezTo>
                    <a:cubicBezTo>
                      <a:pt x="344" y="163"/>
                      <a:pt x="344" y="163"/>
                      <a:pt x="344" y="163"/>
                    </a:cubicBezTo>
                    <a:cubicBezTo>
                      <a:pt x="345" y="163"/>
                      <a:pt x="345" y="163"/>
                      <a:pt x="345" y="163"/>
                    </a:cubicBezTo>
                    <a:cubicBezTo>
                      <a:pt x="331" y="163"/>
                      <a:pt x="331" y="163"/>
                      <a:pt x="331" y="163"/>
                    </a:cubicBezTo>
                    <a:cubicBezTo>
                      <a:pt x="327" y="162"/>
                      <a:pt x="323" y="161"/>
                      <a:pt x="319" y="161"/>
                    </a:cubicBezTo>
                    <a:cubicBezTo>
                      <a:pt x="311" y="161"/>
                      <a:pt x="303" y="164"/>
                      <a:pt x="297" y="170"/>
                    </a:cubicBezTo>
                    <a:cubicBezTo>
                      <a:pt x="286" y="181"/>
                      <a:pt x="284" y="198"/>
                      <a:pt x="293" y="211"/>
                    </a:cubicBezTo>
                    <a:cubicBezTo>
                      <a:pt x="314" y="239"/>
                      <a:pt x="314" y="239"/>
                      <a:pt x="314" y="239"/>
                    </a:cubicBezTo>
                    <a:cubicBezTo>
                      <a:pt x="313" y="259"/>
                      <a:pt x="313" y="259"/>
                      <a:pt x="313" y="259"/>
                    </a:cubicBezTo>
                    <a:cubicBezTo>
                      <a:pt x="313" y="259"/>
                      <a:pt x="313" y="259"/>
                      <a:pt x="313" y="259"/>
                    </a:cubicBezTo>
                    <a:cubicBezTo>
                      <a:pt x="312" y="320"/>
                      <a:pt x="312" y="320"/>
                      <a:pt x="312" y="320"/>
                    </a:cubicBezTo>
                    <a:cubicBezTo>
                      <a:pt x="375" y="248"/>
                      <a:pt x="375" y="248"/>
                      <a:pt x="375" y="248"/>
                    </a:cubicBezTo>
                    <a:cubicBezTo>
                      <a:pt x="376" y="225"/>
                      <a:pt x="376" y="225"/>
                      <a:pt x="376" y="225"/>
                    </a:cubicBezTo>
                    <a:cubicBezTo>
                      <a:pt x="376" y="225"/>
                      <a:pt x="376" y="225"/>
                      <a:pt x="376" y="225"/>
                    </a:cubicBezTo>
                    <a:cubicBezTo>
                      <a:pt x="376" y="225"/>
                      <a:pt x="376" y="225"/>
                      <a:pt x="376" y="225"/>
                    </a:cubicBezTo>
                    <a:cubicBezTo>
                      <a:pt x="377" y="159"/>
                      <a:pt x="377" y="159"/>
                      <a:pt x="377" y="159"/>
                    </a:cubicBezTo>
                    <a:moveTo>
                      <a:pt x="455" y="0"/>
                    </a:moveTo>
                    <a:cubicBezTo>
                      <a:pt x="286" y="73"/>
                      <a:pt x="286" y="73"/>
                      <a:pt x="286" y="73"/>
                    </a:cubicBezTo>
                    <a:cubicBezTo>
                      <a:pt x="289" y="80"/>
                      <a:pt x="294" y="86"/>
                      <a:pt x="299" y="93"/>
                    </a:cubicBezTo>
                    <a:cubicBezTo>
                      <a:pt x="318" y="121"/>
                      <a:pt x="348" y="140"/>
                      <a:pt x="377" y="144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407" y="130"/>
                      <a:pt x="407" y="130"/>
                      <a:pt x="407" y="130"/>
                    </a:cubicBezTo>
                    <a:cubicBezTo>
                      <a:pt x="407" y="130"/>
                      <a:pt x="407" y="130"/>
                      <a:pt x="407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60" y="127"/>
                      <a:pt x="465" y="122"/>
                      <a:pt x="468" y="117"/>
                    </a:cubicBezTo>
                    <a:cubicBezTo>
                      <a:pt x="473" y="110"/>
                      <a:pt x="475" y="101"/>
                      <a:pt x="474" y="92"/>
                    </a:cubicBezTo>
                    <a:cubicBezTo>
                      <a:pt x="474" y="85"/>
                      <a:pt x="473" y="78"/>
                      <a:pt x="472" y="71"/>
                    </a:cubicBezTo>
                    <a:cubicBezTo>
                      <a:pt x="475" y="53"/>
                      <a:pt x="472" y="33"/>
                      <a:pt x="463" y="14"/>
                    </a:cubicBezTo>
                    <a:cubicBezTo>
                      <a:pt x="461" y="9"/>
                      <a:pt x="458" y="5"/>
                      <a:pt x="455" y="0"/>
                    </a:cubicBezTo>
                  </a:path>
                </a:pathLst>
              </a:custGeom>
              <a:solidFill>
                <a:srgbClr val="173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íṩḻïḑe"/>
              <p:cNvSpPr/>
              <p:nvPr/>
            </p:nvSpPr>
            <p:spPr bwMode="auto">
              <a:xfrm>
                <a:off x="7762216" y="2909768"/>
                <a:ext cx="905178" cy="925130"/>
              </a:xfrm>
              <a:custGeom>
                <a:avLst/>
                <a:gdLst>
                  <a:gd name="T0" fmla="*/ 0 w 862"/>
                  <a:gd name="T1" fmla="*/ 881 h 881"/>
                  <a:gd name="T2" fmla="*/ 310 w 862"/>
                  <a:gd name="T3" fmla="*/ 881 h 881"/>
                  <a:gd name="T4" fmla="*/ 623 w 862"/>
                  <a:gd name="T5" fmla="*/ 522 h 881"/>
                  <a:gd name="T6" fmla="*/ 788 w 862"/>
                  <a:gd name="T7" fmla="*/ 645 h 881"/>
                  <a:gd name="T8" fmla="*/ 825 w 862"/>
                  <a:gd name="T9" fmla="*/ 322 h 881"/>
                  <a:gd name="T10" fmla="*/ 862 w 862"/>
                  <a:gd name="T11" fmla="*/ 0 h 881"/>
                  <a:gd name="T12" fmla="*/ 266 w 862"/>
                  <a:gd name="T13" fmla="*/ 256 h 881"/>
                  <a:gd name="T14" fmla="*/ 436 w 862"/>
                  <a:gd name="T15" fmla="*/ 383 h 881"/>
                  <a:gd name="T16" fmla="*/ 0 w 862"/>
                  <a:gd name="T17" fmla="*/ 881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2" h="881">
                    <a:moveTo>
                      <a:pt x="0" y="881"/>
                    </a:moveTo>
                    <a:lnTo>
                      <a:pt x="310" y="881"/>
                    </a:lnTo>
                    <a:lnTo>
                      <a:pt x="623" y="522"/>
                    </a:lnTo>
                    <a:lnTo>
                      <a:pt x="788" y="645"/>
                    </a:lnTo>
                    <a:lnTo>
                      <a:pt x="825" y="322"/>
                    </a:lnTo>
                    <a:lnTo>
                      <a:pt x="862" y="0"/>
                    </a:lnTo>
                    <a:lnTo>
                      <a:pt x="266" y="256"/>
                    </a:lnTo>
                    <a:lnTo>
                      <a:pt x="436" y="383"/>
                    </a:lnTo>
                    <a:lnTo>
                      <a:pt x="0" y="881"/>
                    </a:lnTo>
                    <a:close/>
                  </a:path>
                </a:pathLst>
              </a:custGeom>
              <a:solidFill>
                <a:srgbClr val="414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ṡḷiḓê"/>
              <p:cNvSpPr/>
              <p:nvPr/>
            </p:nvSpPr>
            <p:spPr bwMode="auto">
              <a:xfrm>
                <a:off x="10223627" y="2805809"/>
                <a:ext cx="995486" cy="1029088"/>
              </a:xfrm>
              <a:custGeom>
                <a:avLst/>
                <a:gdLst>
                  <a:gd name="T0" fmla="*/ 0 w 948"/>
                  <a:gd name="T1" fmla="*/ 980 h 980"/>
                  <a:gd name="T2" fmla="*/ 308 w 948"/>
                  <a:gd name="T3" fmla="*/ 980 h 980"/>
                  <a:gd name="T4" fmla="*/ 711 w 948"/>
                  <a:gd name="T5" fmla="*/ 521 h 980"/>
                  <a:gd name="T6" fmla="*/ 873 w 948"/>
                  <a:gd name="T7" fmla="*/ 642 h 980"/>
                  <a:gd name="T8" fmla="*/ 911 w 948"/>
                  <a:gd name="T9" fmla="*/ 320 h 980"/>
                  <a:gd name="T10" fmla="*/ 948 w 948"/>
                  <a:gd name="T11" fmla="*/ 0 h 980"/>
                  <a:gd name="T12" fmla="*/ 354 w 948"/>
                  <a:gd name="T13" fmla="*/ 255 h 980"/>
                  <a:gd name="T14" fmla="*/ 524 w 948"/>
                  <a:gd name="T15" fmla="*/ 382 h 980"/>
                  <a:gd name="T16" fmla="*/ 0 w 948"/>
                  <a:gd name="T17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8" h="980">
                    <a:moveTo>
                      <a:pt x="0" y="980"/>
                    </a:moveTo>
                    <a:lnTo>
                      <a:pt x="308" y="980"/>
                    </a:lnTo>
                    <a:lnTo>
                      <a:pt x="711" y="521"/>
                    </a:lnTo>
                    <a:lnTo>
                      <a:pt x="873" y="642"/>
                    </a:lnTo>
                    <a:lnTo>
                      <a:pt x="911" y="320"/>
                    </a:lnTo>
                    <a:lnTo>
                      <a:pt x="948" y="0"/>
                    </a:lnTo>
                    <a:lnTo>
                      <a:pt x="354" y="255"/>
                    </a:lnTo>
                    <a:lnTo>
                      <a:pt x="524" y="382"/>
                    </a:lnTo>
                    <a:lnTo>
                      <a:pt x="0" y="980"/>
                    </a:lnTo>
                    <a:close/>
                  </a:path>
                </a:pathLst>
              </a:custGeom>
              <a:solidFill>
                <a:srgbClr val="414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ïṥlïḍê"/>
              <p:cNvSpPr/>
              <p:nvPr/>
            </p:nvSpPr>
            <p:spPr bwMode="auto">
              <a:xfrm>
                <a:off x="10223627" y="2805809"/>
                <a:ext cx="995486" cy="1029088"/>
              </a:xfrm>
              <a:custGeom>
                <a:avLst/>
                <a:gdLst>
                  <a:gd name="T0" fmla="*/ 0 w 948"/>
                  <a:gd name="T1" fmla="*/ 980 h 980"/>
                  <a:gd name="T2" fmla="*/ 308 w 948"/>
                  <a:gd name="T3" fmla="*/ 980 h 980"/>
                  <a:gd name="T4" fmla="*/ 711 w 948"/>
                  <a:gd name="T5" fmla="*/ 521 h 980"/>
                  <a:gd name="T6" fmla="*/ 873 w 948"/>
                  <a:gd name="T7" fmla="*/ 642 h 980"/>
                  <a:gd name="T8" fmla="*/ 911 w 948"/>
                  <a:gd name="T9" fmla="*/ 320 h 980"/>
                  <a:gd name="T10" fmla="*/ 948 w 948"/>
                  <a:gd name="T11" fmla="*/ 0 h 980"/>
                  <a:gd name="T12" fmla="*/ 354 w 948"/>
                  <a:gd name="T13" fmla="*/ 255 h 980"/>
                  <a:gd name="T14" fmla="*/ 524 w 948"/>
                  <a:gd name="T15" fmla="*/ 382 h 980"/>
                  <a:gd name="T16" fmla="*/ 0 w 948"/>
                  <a:gd name="T17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8" h="980">
                    <a:moveTo>
                      <a:pt x="0" y="980"/>
                    </a:moveTo>
                    <a:lnTo>
                      <a:pt x="308" y="980"/>
                    </a:lnTo>
                    <a:lnTo>
                      <a:pt x="711" y="521"/>
                    </a:lnTo>
                    <a:lnTo>
                      <a:pt x="873" y="642"/>
                    </a:lnTo>
                    <a:lnTo>
                      <a:pt x="911" y="320"/>
                    </a:lnTo>
                    <a:lnTo>
                      <a:pt x="948" y="0"/>
                    </a:lnTo>
                    <a:lnTo>
                      <a:pt x="354" y="255"/>
                    </a:lnTo>
                    <a:lnTo>
                      <a:pt x="524" y="382"/>
                    </a:lnTo>
                    <a:lnTo>
                      <a:pt x="0" y="9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ïṣļiḍê"/>
              <p:cNvSpPr/>
              <p:nvPr/>
            </p:nvSpPr>
            <p:spPr bwMode="auto">
              <a:xfrm>
                <a:off x="10911436" y="2129551"/>
                <a:ext cx="185866" cy="239421"/>
              </a:xfrm>
              <a:custGeom>
                <a:avLst/>
                <a:gdLst>
                  <a:gd name="T0" fmla="*/ 0 w 85"/>
                  <a:gd name="T1" fmla="*/ 79 h 110"/>
                  <a:gd name="T2" fmla="*/ 17 w 85"/>
                  <a:gd name="T3" fmla="*/ 65 h 110"/>
                  <a:gd name="T4" fmla="*/ 25 w 85"/>
                  <a:gd name="T5" fmla="*/ 50 h 110"/>
                  <a:gd name="T6" fmla="*/ 28 w 85"/>
                  <a:gd name="T7" fmla="*/ 7 h 110"/>
                  <a:gd name="T8" fmla="*/ 35 w 85"/>
                  <a:gd name="T9" fmla="*/ 0 h 110"/>
                  <a:gd name="T10" fmla="*/ 41 w 85"/>
                  <a:gd name="T11" fmla="*/ 5 h 110"/>
                  <a:gd name="T12" fmla="*/ 46 w 85"/>
                  <a:gd name="T13" fmla="*/ 20 h 110"/>
                  <a:gd name="T14" fmla="*/ 85 w 85"/>
                  <a:gd name="T15" fmla="*/ 15 h 110"/>
                  <a:gd name="T16" fmla="*/ 83 w 85"/>
                  <a:gd name="T17" fmla="*/ 50 h 110"/>
                  <a:gd name="T18" fmla="*/ 76 w 85"/>
                  <a:gd name="T19" fmla="*/ 63 h 110"/>
                  <a:gd name="T20" fmla="*/ 44 w 85"/>
                  <a:gd name="T21" fmla="*/ 84 h 110"/>
                  <a:gd name="T22" fmla="*/ 38 w 85"/>
                  <a:gd name="T23" fmla="*/ 85 h 110"/>
                  <a:gd name="T24" fmla="*/ 19 w 85"/>
                  <a:gd name="T25" fmla="*/ 110 h 110"/>
                  <a:gd name="T26" fmla="*/ 0 w 85"/>
                  <a:gd name="T27" fmla="*/ 7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110">
                    <a:moveTo>
                      <a:pt x="0" y="79"/>
                    </a:moveTo>
                    <a:cubicBezTo>
                      <a:pt x="17" y="65"/>
                      <a:pt x="17" y="65"/>
                      <a:pt x="17" y="65"/>
                    </a:cubicBezTo>
                    <a:cubicBezTo>
                      <a:pt x="22" y="61"/>
                      <a:pt x="24" y="56"/>
                      <a:pt x="25" y="5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31" y="0"/>
                      <a:pt x="35" y="0"/>
                    </a:cubicBezTo>
                    <a:cubicBezTo>
                      <a:pt x="38" y="0"/>
                      <a:pt x="40" y="2"/>
                      <a:pt x="41" y="5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0" y="75"/>
                      <a:pt x="58" y="83"/>
                      <a:pt x="44" y="84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19" y="110"/>
                      <a:pt x="19" y="110"/>
                      <a:pt x="19" y="110"/>
                    </a:cubicBez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EDA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íṣľïḍe"/>
              <p:cNvSpPr/>
              <p:nvPr/>
            </p:nvSpPr>
            <p:spPr bwMode="auto">
              <a:xfrm>
                <a:off x="11018545" y="2211458"/>
                <a:ext cx="78756" cy="42004"/>
              </a:xfrm>
              <a:custGeom>
                <a:avLst/>
                <a:gdLst>
                  <a:gd name="T0" fmla="*/ 6 w 36"/>
                  <a:gd name="T1" fmla="*/ 13 h 19"/>
                  <a:gd name="T2" fmla="*/ 27 w 36"/>
                  <a:gd name="T3" fmla="*/ 19 h 19"/>
                  <a:gd name="T4" fmla="*/ 35 w 36"/>
                  <a:gd name="T5" fmla="*/ 14 h 19"/>
                  <a:gd name="T6" fmla="*/ 30 w 36"/>
                  <a:gd name="T7" fmla="*/ 6 h 19"/>
                  <a:gd name="T8" fmla="*/ 9 w 36"/>
                  <a:gd name="T9" fmla="*/ 1 h 19"/>
                  <a:gd name="T10" fmla="*/ 1 w 36"/>
                  <a:gd name="T11" fmla="*/ 5 h 19"/>
                  <a:gd name="T12" fmla="*/ 6 w 3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9">
                    <a:moveTo>
                      <a:pt x="6" y="13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30" y="19"/>
                      <a:pt x="34" y="17"/>
                      <a:pt x="35" y="14"/>
                    </a:cubicBezTo>
                    <a:cubicBezTo>
                      <a:pt x="36" y="10"/>
                      <a:pt x="34" y="7"/>
                      <a:pt x="30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2" y="12"/>
                      <a:pt x="6" y="13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iṥļîḑé"/>
              <p:cNvSpPr/>
              <p:nvPr/>
            </p:nvSpPr>
            <p:spPr bwMode="auto">
              <a:xfrm>
                <a:off x="11029046" y="2181005"/>
                <a:ext cx="76656" cy="42004"/>
              </a:xfrm>
              <a:custGeom>
                <a:avLst/>
                <a:gdLst>
                  <a:gd name="T0" fmla="*/ 5 w 35"/>
                  <a:gd name="T1" fmla="*/ 13 h 19"/>
                  <a:gd name="T2" fmla="*/ 26 w 35"/>
                  <a:gd name="T3" fmla="*/ 18 h 19"/>
                  <a:gd name="T4" fmla="*/ 34 w 35"/>
                  <a:gd name="T5" fmla="*/ 14 h 19"/>
                  <a:gd name="T6" fmla="*/ 30 w 35"/>
                  <a:gd name="T7" fmla="*/ 6 h 19"/>
                  <a:gd name="T8" fmla="*/ 8 w 35"/>
                  <a:gd name="T9" fmla="*/ 0 h 19"/>
                  <a:gd name="T10" fmla="*/ 0 w 35"/>
                  <a:gd name="T11" fmla="*/ 5 h 19"/>
                  <a:gd name="T12" fmla="*/ 5 w 35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9">
                    <a:moveTo>
                      <a:pt x="5" y="13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9"/>
                      <a:pt x="34" y="17"/>
                      <a:pt x="34" y="14"/>
                    </a:cubicBezTo>
                    <a:cubicBezTo>
                      <a:pt x="35" y="10"/>
                      <a:pt x="33" y="6"/>
                      <a:pt x="30" y="6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1" y="2"/>
                      <a:pt x="0" y="5"/>
                    </a:cubicBezTo>
                    <a:cubicBezTo>
                      <a:pt x="0" y="9"/>
                      <a:pt x="2" y="12"/>
                      <a:pt x="5" y="13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ïṣľíḑê"/>
              <p:cNvSpPr/>
              <p:nvPr/>
            </p:nvSpPr>
            <p:spPr bwMode="auto">
              <a:xfrm>
                <a:off x="11036397" y="2144252"/>
                <a:ext cx="77707" cy="44104"/>
              </a:xfrm>
              <a:custGeom>
                <a:avLst/>
                <a:gdLst>
                  <a:gd name="T0" fmla="*/ 6 w 36"/>
                  <a:gd name="T1" fmla="*/ 14 h 20"/>
                  <a:gd name="T2" fmla="*/ 27 w 36"/>
                  <a:gd name="T3" fmla="*/ 19 h 20"/>
                  <a:gd name="T4" fmla="*/ 35 w 36"/>
                  <a:gd name="T5" fmla="*/ 14 h 20"/>
                  <a:gd name="T6" fmla="*/ 30 w 36"/>
                  <a:gd name="T7" fmla="*/ 6 h 20"/>
                  <a:gd name="T8" fmla="*/ 9 w 36"/>
                  <a:gd name="T9" fmla="*/ 1 h 20"/>
                  <a:gd name="T10" fmla="*/ 1 w 36"/>
                  <a:gd name="T11" fmla="*/ 6 h 20"/>
                  <a:gd name="T12" fmla="*/ 6 w 36"/>
                  <a:gd name="T13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0">
                    <a:moveTo>
                      <a:pt x="6" y="1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30" y="20"/>
                      <a:pt x="34" y="18"/>
                      <a:pt x="35" y="14"/>
                    </a:cubicBezTo>
                    <a:cubicBezTo>
                      <a:pt x="36" y="11"/>
                      <a:pt x="34" y="7"/>
                      <a:pt x="30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2" y="3"/>
                      <a:pt x="1" y="6"/>
                    </a:cubicBezTo>
                    <a:cubicBezTo>
                      <a:pt x="0" y="10"/>
                      <a:pt x="2" y="13"/>
                      <a:pt x="6" y="14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îşlïḓê"/>
              <p:cNvSpPr/>
              <p:nvPr/>
            </p:nvSpPr>
            <p:spPr bwMode="auto">
              <a:xfrm>
                <a:off x="10678316" y="2261862"/>
                <a:ext cx="320277" cy="307677"/>
              </a:xfrm>
              <a:custGeom>
                <a:avLst/>
                <a:gdLst>
                  <a:gd name="T0" fmla="*/ 0 w 147"/>
                  <a:gd name="T1" fmla="*/ 114 h 141"/>
                  <a:gd name="T2" fmla="*/ 6 w 147"/>
                  <a:gd name="T3" fmla="*/ 127 h 141"/>
                  <a:gd name="T4" fmla="*/ 30 w 147"/>
                  <a:gd name="T5" fmla="*/ 139 h 141"/>
                  <a:gd name="T6" fmla="*/ 64 w 147"/>
                  <a:gd name="T7" fmla="*/ 131 h 141"/>
                  <a:gd name="T8" fmla="*/ 71 w 147"/>
                  <a:gd name="T9" fmla="*/ 125 h 141"/>
                  <a:gd name="T10" fmla="*/ 147 w 147"/>
                  <a:gd name="T11" fmla="*/ 40 h 141"/>
                  <a:gd name="T12" fmla="*/ 117 w 147"/>
                  <a:gd name="T13" fmla="*/ 0 h 141"/>
                  <a:gd name="T14" fmla="*/ 41 w 147"/>
                  <a:gd name="T15" fmla="*/ 81 h 141"/>
                  <a:gd name="T16" fmla="*/ 4 w 147"/>
                  <a:gd name="T17" fmla="*/ 122 h 141"/>
                  <a:gd name="T18" fmla="*/ 0 w 147"/>
                  <a:gd name="T19" fmla="*/ 11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41">
                    <a:moveTo>
                      <a:pt x="0" y="114"/>
                    </a:moveTo>
                    <a:cubicBezTo>
                      <a:pt x="2" y="116"/>
                      <a:pt x="5" y="126"/>
                      <a:pt x="6" y="127"/>
                    </a:cubicBezTo>
                    <a:cubicBezTo>
                      <a:pt x="13" y="134"/>
                      <a:pt x="21" y="138"/>
                      <a:pt x="30" y="139"/>
                    </a:cubicBezTo>
                    <a:cubicBezTo>
                      <a:pt x="42" y="141"/>
                      <a:pt x="54" y="138"/>
                      <a:pt x="64" y="131"/>
                    </a:cubicBezTo>
                    <a:cubicBezTo>
                      <a:pt x="67" y="129"/>
                      <a:pt x="69" y="127"/>
                      <a:pt x="71" y="125"/>
                    </a:cubicBezTo>
                    <a:cubicBezTo>
                      <a:pt x="147" y="40"/>
                      <a:pt x="147" y="40"/>
                      <a:pt x="147" y="4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" y="122"/>
                      <a:pt x="4" y="122"/>
                      <a:pt x="4" y="122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727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išḷíḋé"/>
              <p:cNvSpPr/>
              <p:nvPr/>
            </p:nvSpPr>
            <p:spPr bwMode="auto">
              <a:xfrm>
                <a:off x="10484049" y="2268163"/>
                <a:ext cx="344430" cy="292976"/>
              </a:xfrm>
              <a:custGeom>
                <a:avLst/>
                <a:gdLst>
                  <a:gd name="T0" fmla="*/ 0 w 158"/>
                  <a:gd name="T1" fmla="*/ 56 h 134"/>
                  <a:gd name="T2" fmla="*/ 102 w 158"/>
                  <a:gd name="T3" fmla="*/ 128 h 134"/>
                  <a:gd name="T4" fmla="*/ 106 w 158"/>
                  <a:gd name="T5" fmla="*/ 131 h 134"/>
                  <a:gd name="T6" fmla="*/ 133 w 158"/>
                  <a:gd name="T7" fmla="*/ 130 h 134"/>
                  <a:gd name="T8" fmla="*/ 158 w 158"/>
                  <a:gd name="T9" fmla="*/ 105 h 134"/>
                  <a:gd name="T10" fmla="*/ 114 w 158"/>
                  <a:gd name="T11" fmla="*/ 74 h 134"/>
                  <a:gd name="T12" fmla="*/ 7 w 158"/>
                  <a:gd name="T13" fmla="*/ 0 h 134"/>
                  <a:gd name="T14" fmla="*/ 0 w 158"/>
                  <a:gd name="T15" fmla="*/ 5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34">
                    <a:moveTo>
                      <a:pt x="0" y="56"/>
                    </a:move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6" y="131"/>
                      <a:pt x="106" y="131"/>
                      <a:pt x="106" y="131"/>
                    </a:cubicBezTo>
                    <a:cubicBezTo>
                      <a:pt x="115" y="134"/>
                      <a:pt x="125" y="133"/>
                      <a:pt x="133" y="130"/>
                    </a:cubicBezTo>
                    <a:cubicBezTo>
                      <a:pt x="144" y="125"/>
                      <a:pt x="153" y="117"/>
                      <a:pt x="158" y="105"/>
                    </a:cubicBezTo>
                    <a:cubicBezTo>
                      <a:pt x="114" y="74"/>
                      <a:pt x="114" y="74"/>
                      <a:pt x="114" y="7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6"/>
                      <a:pt x="0" y="56"/>
                      <a:pt x="0" y="56"/>
                    </a:cubicBezTo>
                  </a:path>
                </a:pathLst>
              </a:custGeom>
              <a:solidFill>
                <a:srgbClr val="727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îś1iḑê"/>
              <p:cNvSpPr/>
              <p:nvPr/>
            </p:nvSpPr>
            <p:spPr bwMode="auto">
              <a:xfrm>
                <a:off x="8013187" y="1411289"/>
                <a:ext cx="3393892" cy="2423608"/>
              </a:xfrm>
              <a:custGeom>
                <a:avLst/>
                <a:gdLst>
                  <a:gd name="T0" fmla="*/ 2463 w 3232"/>
                  <a:gd name="T1" fmla="*/ 332 h 2308"/>
                  <a:gd name="T2" fmla="*/ 2681 w 3232"/>
                  <a:gd name="T3" fmla="*/ 494 h 2308"/>
                  <a:gd name="T4" fmla="*/ 1916 w 3232"/>
                  <a:gd name="T5" fmla="*/ 1375 h 2308"/>
                  <a:gd name="T6" fmla="*/ 1178 w 3232"/>
                  <a:gd name="T7" fmla="*/ 1122 h 2308"/>
                  <a:gd name="T8" fmla="*/ 0 w 3232"/>
                  <a:gd name="T9" fmla="*/ 2308 h 2308"/>
                  <a:gd name="T10" fmla="*/ 424 w 3232"/>
                  <a:gd name="T11" fmla="*/ 2308 h 2308"/>
                  <a:gd name="T12" fmla="*/ 1259 w 3232"/>
                  <a:gd name="T13" fmla="*/ 1467 h 2308"/>
                  <a:gd name="T14" fmla="*/ 2010 w 3232"/>
                  <a:gd name="T15" fmla="*/ 1725 h 2308"/>
                  <a:gd name="T16" fmla="*/ 2924 w 3232"/>
                  <a:gd name="T17" fmla="*/ 675 h 2308"/>
                  <a:gd name="T18" fmla="*/ 3134 w 3232"/>
                  <a:gd name="T19" fmla="*/ 831 h 2308"/>
                  <a:gd name="T20" fmla="*/ 3182 w 3232"/>
                  <a:gd name="T21" fmla="*/ 415 h 2308"/>
                  <a:gd name="T22" fmla="*/ 3232 w 3232"/>
                  <a:gd name="T23" fmla="*/ 0 h 2308"/>
                  <a:gd name="T24" fmla="*/ 2463 w 3232"/>
                  <a:gd name="T25" fmla="*/ 332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32" h="2308">
                    <a:moveTo>
                      <a:pt x="2463" y="332"/>
                    </a:moveTo>
                    <a:lnTo>
                      <a:pt x="2681" y="494"/>
                    </a:lnTo>
                    <a:lnTo>
                      <a:pt x="1916" y="1375"/>
                    </a:lnTo>
                    <a:lnTo>
                      <a:pt x="1178" y="1122"/>
                    </a:lnTo>
                    <a:lnTo>
                      <a:pt x="0" y="2308"/>
                    </a:lnTo>
                    <a:lnTo>
                      <a:pt x="424" y="2308"/>
                    </a:lnTo>
                    <a:lnTo>
                      <a:pt x="1259" y="1467"/>
                    </a:lnTo>
                    <a:lnTo>
                      <a:pt x="2010" y="1725"/>
                    </a:lnTo>
                    <a:lnTo>
                      <a:pt x="2924" y="675"/>
                    </a:lnTo>
                    <a:lnTo>
                      <a:pt x="3134" y="831"/>
                    </a:lnTo>
                    <a:lnTo>
                      <a:pt x="3182" y="415"/>
                    </a:lnTo>
                    <a:lnTo>
                      <a:pt x="3232" y="0"/>
                    </a:lnTo>
                    <a:lnTo>
                      <a:pt x="2463" y="3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îsḻîďe"/>
              <p:cNvSpPr/>
              <p:nvPr/>
            </p:nvSpPr>
            <p:spPr bwMode="auto">
              <a:xfrm>
                <a:off x="8013187" y="1411289"/>
                <a:ext cx="3393892" cy="2423608"/>
              </a:xfrm>
              <a:custGeom>
                <a:avLst/>
                <a:gdLst>
                  <a:gd name="T0" fmla="*/ 2463 w 3232"/>
                  <a:gd name="T1" fmla="*/ 332 h 2308"/>
                  <a:gd name="T2" fmla="*/ 2681 w 3232"/>
                  <a:gd name="T3" fmla="*/ 494 h 2308"/>
                  <a:gd name="T4" fmla="*/ 1916 w 3232"/>
                  <a:gd name="T5" fmla="*/ 1375 h 2308"/>
                  <a:gd name="T6" fmla="*/ 1178 w 3232"/>
                  <a:gd name="T7" fmla="*/ 1122 h 2308"/>
                  <a:gd name="T8" fmla="*/ 0 w 3232"/>
                  <a:gd name="T9" fmla="*/ 2308 h 2308"/>
                  <a:gd name="T10" fmla="*/ 424 w 3232"/>
                  <a:gd name="T11" fmla="*/ 2308 h 2308"/>
                  <a:gd name="T12" fmla="*/ 1259 w 3232"/>
                  <a:gd name="T13" fmla="*/ 1467 h 2308"/>
                  <a:gd name="T14" fmla="*/ 2010 w 3232"/>
                  <a:gd name="T15" fmla="*/ 1725 h 2308"/>
                  <a:gd name="T16" fmla="*/ 2924 w 3232"/>
                  <a:gd name="T17" fmla="*/ 675 h 2308"/>
                  <a:gd name="T18" fmla="*/ 3134 w 3232"/>
                  <a:gd name="T19" fmla="*/ 831 h 2308"/>
                  <a:gd name="T20" fmla="*/ 3182 w 3232"/>
                  <a:gd name="T21" fmla="*/ 415 h 2308"/>
                  <a:gd name="T22" fmla="*/ 3232 w 3232"/>
                  <a:gd name="T23" fmla="*/ 0 h 2308"/>
                  <a:gd name="T24" fmla="*/ 2463 w 3232"/>
                  <a:gd name="T25" fmla="*/ 332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32" h="2308">
                    <a:moveTo>
                      <a:pt x="2463" y="332"/>
                    </a:moveTo>
                    <a:lnTo>
                      <a:pt x="2681" y="494"/>
                    </a:lnTo>
                    <a:lnTo>
                      <a:pt x="1916" y="1375"/>
                    </a:lnTo>
                    <a:lnTo>
                      <a:pt x="1178" y="1122"/>
                    </a:lnTo>
                    <a:lnTo>
                      <a:pt x="0" y="2308"/>
                    </a:lnTo>
                    <a:lnTo>
                      <a:pt x="424" y="2308"/>
                    </a:lnTo>
                    <a:lnTo>
                      <a:pt x="1259" y="1467"/>
                    </a:lnTo>
                    <a:lnTo>
                      <a:pt x="2010" y="1725"/>
                    </a:lnTo>
                    <a:lnTo>
                      <a:pt x="2924" y="675"/>
                    </a:lnTo>
                    <a:lnTo>
                      <a:pt x="3134" y="831"/>
                    </a:lnTo>
                    <a:lnTo>
                      <a:pt x="3182" y="415"/>
                    </a:lnTo>
                    <a:lnTo>
                      <a:pt x="3232" y="0"/>
                    </a:lnTo>
                    <a:lnTo>
                      <a:pt x="2463" y="3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isḻîďé"/>
              <p:cNvSpPr/>
              <p:nvPr/>
            </p:nvSpPr>
            <p:spPr bwMode="auto">
              <a:xfrm>
                <a:off x="9243892" y="2589490"/>
                <a:ext cx="781267" cy="265673"/>
              </a:xfrm>
              <a:custGeom>
                <a:avLst/>
                <a:gdLst>
                  <a:gd name="T0" fmla="*/ 717 w 744"/>
                  <a:gd name="T1" fmla="*/ 253 h 253"/>
                  <a:gd name="T2" fmla="*/ 744 w 744"/>
                  <a:gd name="T3" fmla="*/ 253 h 253"/>
                  <a:gd name="T4" fmla="*/ 6 w 744"/>
                  <a:gd name="T5" fmla="*/ 0 h 253"/>
                  <a:gd name="T6" fmla="*/ 0 w 744"/>
                  <a:gd name="T7" fmla="*/ 8 h 253"/>
                  <a:gd name="T8" fmla="*/ 717 w 744"/>
                  <a:gd name="T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4" h="253">
                    <a:moveTo>
                      <a:pt x="717" y="253"/>
                    </a:moveTo>
                    <a:lnTo>
                      <a:pt x="744" y="253"/>
                    </a:lnTo>
                    <a:lnTo>
                      <a:pt x="6" y="0"/>
                    </a:lnTo>
                    <a:lnTo>
                      <a:pt x="0" y="8"/>
                    </a:lnTo>
                    <a:lnTo>
                      <a:pt x="717" y="253"/>
                    </a:lnTo>
                    <a:close/>
                  </a:path>
                </a:pathLst>
              </a:custGeom>
              <a:solidFill>
                <a:srgbClr val="D4D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îṩ1îḍè"/>
              <p:cNvSpPr/>
              <p:nvPr/>
            </p:nvSpPr>
            <p:spPr bwMode="auto">
              <a:xfrm>
                <a:off x="8430073" y="2951772"/>
                <a:ext cx="905178" cy="883126"/>
              </a:xfrm>
              <a:custGeom>
                <a:avLst/>
                <a:gdLst>
                  <a:gd name="T0" fmla="*/ 835 w 862"/>
                  <a:gd name="T1" fmla="*/ 0 h 841"/>
                  <a:gd name="T2" fmla="*/ 0 w 862"/>
                  <a:gd name="T3" fmla="*/ 841 h 841"/>
                  <a:gd name="T4" fmla="*/ 27 w 862"/>
                  <a:gd name="T5" fmla="*/ 841 h 841"/>
                  <a:gd name="T6" fmla="*/ 862 w 862"/>
                  <a:gd name="T7" fmla="*/ 0 h 841"/>
                  <a:gd name="T8" fmla="*/ 835 w 862"/>
                  <a:gd name="T9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841">
                    <a:moveTo>
                      <a:pt x="835" y="0"/>
                    </a:moveTo>
                    <a:lnTo>
                      <a:pt x="0" y="841"/>
                    </a:lnTo>
                    <a:lnTo>
                      <a:pt x="27" y="841"/>
                    </a:lnTo>
                    <a:lnTo>
                      <a:pt x="862" y="0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D4D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îśḷîďé"/>
              <p:cNvSpPr/>
              <p:nvPr/>
            </p:nvSpPr>
            <p:spPr bwMode="auto">
              <a:xfrm>
                <a:off x="10101816" y="2120100"/>
                <a:ext cx="981834" cy="1102595"/>
              </a:xfrm>
              <a:custGeom>
                <a:avLst/>
                <a:gdLst>
                  <a:gd name="T0" fmla="*/ 908 w 935"/>
                  <a:gd name="T1" fmla="*/ 0 h 1050"/>
                  <a:gd name="T2" fmla="*/ 0 w 935"/>
                  <a:gd name="T3" fmla="*/ 1041 h 1050"/>
                  <a:gd name="T4" fmla="*/ 21 w 935"/>
                  <a:gd name="T5" fmla="*/ 1050 h 1050"/>
                  <a:gd name="T6" fmla="*/ 935 w 935"/>
                  <a:gd name="T7" fmla="*/ 0 h 1050"/>
                  <a:gd name="T8" fmla="*/ 908 w 935"/>
                  <a:gd name="T9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5" h="1050">
                    <a:moveTo>
                      <a:pt x="908" y="0"/>
                    </a:moveTo>
                    <a:lnTo>
                      <a:pt x="0" y="1041"/>
                    </a:lnTo>
                    <a:lnTo>
                      <a:pt x="21" y="1050"/>
                    </a:lnTo>
                    <a:lnTo>
                      <a:pt x="935" y="0"/>
                    </a:lnTo>
                    <a:lnTo>
                      <a:pt x="908" y="0"/>
                    </a:lnTo>
                    <a:close/>
                  </a:path>
                </a:pathLst>
              </a:custGeom>
              <a:solidFill>
                <a:srgbClr val="D4D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iŝlïdè"/>
              <p:cNvSpPr/>
              <p:nvPr/>
            </p:nvSpPr>
            <p:spPr bwMode="auto">
              <a:xfrm>
                <a:off x="11277917" y="1411289"/>
                <a:ext cx="129161" cy="872625"/>
              </a:xfrm>
              <a:custGeom>
                <a:avLst/>
                <a:gdLst>
                  <a:gd name="T0" fmla="*/ 94 w 123"/>
                  <a:gd name="T1" fmla="*/ 12 h 831"/>
                  <a:gd name="T2" fmla="*/ 46 w 123"/>
                  <a:gd name="T3" fmla="*/ 415 h 831"/>
                  <a:gd name="T4" fmla="*/ 0 w 123"/>
                  <a:gd name="T5" fmla="*/ 812 h 831"/>
                  <a:gd name="T6" fmla="*/ 25 w 123"/>
                  <a:gd name="T7" fmla="*/ 831 h 831"/>
                  <a:gd name="T8" fmla="*/ 73 w 123"/>
                  <a:gd name="T9" fmla="*/ 415 h 831"/>
                  <a:gd name="T10" fmla="*/ 123 w 123"/>
                  <a:gd name="T11" fmla="*/ 0 h 831"/>
                  <a:gd name="T12" fmla="*/ 94 w 123"/>
                  <a:gd name="T13" fmla="*/ 1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831">
                    <a:moveTo>
                      <a:pt x="94" y="12"/>
                    </a:moveTo>
                    <a:lnTo>
                      <a:pt x="46" y="415"/>
                    </a:lnTo>
                    <a:lnTo>
                      <a:pt x="0" y="812"/>
                    </a:lnTo>
                    <a:lnTo>
                      <a:pt x="25" y="831"/>
                    </a:lnTo>
                    <a:lnTo>
                      <a:pt x="73" y="415"/>
                    </a:lnTo>
                    <a:lnTo>
                      <a:pt x="123" y="0"/>
                    </a:lnTo>
                    <a:lnTo>
                      <a:pt x="94" y="12"/>
                    </a:lnTo>
                    <a:close/>
                  </a:path>
                </a:pathLst>
              </a:custGeom>
              <a:solidFill>
                <a:srgbClr val="D4D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îš1íḓè"/>
              <p:cNvSpPr/>
              <p:nvPr/>
            </p:nvSpPr>
            <p:spPr bwMode="auto">
              <a:xfrm>
                <a:off x="10110217" y="2325918"/>
                <a:ext cx="390634" cy="870525"/>
              </a:xfrm>
              <a:custGeom>
                <a:avLst/>
                <a:gdLst>
                  <a:gd name="T0" fmla="*/ 172 w 179"/>
                  <a:gd name="T1" fmla="*/ 6 h 399"/>
                  <a:gd name="T2" fmla="*/ 171 w 179"/>
                  <a:gd name="T3" fmla="*/ 0 h 399"/>
                  <a:gd name="T4" fmla="*/ 2 w 179"/>
                  <a:gd name="T5" fmla="*/ 195 h 399"/>
                  <a:gd name="T6" fmla="*/ 0 w 179"/>
                  <a:gd name="T7" fmla="*/ 314 h 399"/>
                  <a:gd name="T8" fmla="*/ 5 w 179"/>
                  <a:gd name="T9" fmla="*/ 314 h 399"/>
                  <a:gd name="T10" fmla="*/ 5 w 179"/>
                  <a:gd name="T11" fmla="*/ 395 h 399"/>
                  <a:gd name="T12" fmla="*/ 16 w 179"/>
                  <a:gd name="T13" fmla="*/ 399 h 399"/>
                  <a:gd name="T14" fmla="*/ 179 w 179"/>
                  <a:gd name="T15" fmla="*/ 212 h 399"/>
                  <a:gd name="T16" fmla="*/ 172 w 179"/>
                  <a:gd name="T17" fmla="*/ 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399">
                    <a:moveTo>
                      <a:pt x="172" y="6"/>
                    </a:moveTo>
                    <a:cubicBezTo>
                      <a:pt x="172" y="4"/>
                      <a:pt x="172" y="2"/>
                      <a:pt x="171" y="0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5" y="314"/>
                      <a:pt x="5" y="314"/>
                      <a:pt x="5" y="314"/>
                    </a:cubicBezTo>
                    <a:cubicBezTo>
                      <a:pt x="5" y="395"/>
                      <a:pt x="5" y="395"/>
                      <a:pt x="5" y="395"/>
                    </a:cubicBezTo>
                    <a:cubicBezTo>
                      <a:pt x="16" y="399"/>
                      <a:pt x="16" y="399"/>
                      <a:pt x="16" y="399"/>
                    </a:cubicBezTo>
                    <a:cubicBezTo>
                      <a:pt x="179" y="212"/>
                      <a:pt x="179" y="212"/>
                      <a:pt x="179" y="212"/>
                    </a:cubicBezTo>
                    <a:cubicBezTo>
                      <a:pt x="172" y="6"/>
                      <a:pt x="172" y="6"/>
                      <a:pt x="172" y="6"/>
                    </a:cubicBezTo>
                  </a:path>
                </a:pathLst>
              </a:custGeom>
              <a:solidFill>
                <a:srgbClr val="CC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ïş1iḓé"/>
              <p:cNvSpPr/>
              <p:nvPr/>
            </p:nvSpPr>
            <p:spPr bwMode="auto">
              <a:xfrm>
                <a:off x="10178473" y="2255562"/>
                <a:ext cx="684659" cy="774967"/>
              </a:xfrm>
              <a:custGeom>
                <a:avLst/>
                <a:gdLst>
                  <a:gd name="T0" fmla="*/ 311 w 314"/>
                  <a:gd name="T1" fmla="*/ 12 h 355"/>
                  <a:gd name="T2" fmla="*/ 292 w 314"/>
                  <a:gd name="T3" fmla="*/ 22 h 355"/>
                  <a:gd name="T4" fmla="*/ 277 w 314"/>
                  <a:gd name="T5" fmla="*/ 37 h 355"/>
                  <a:gd name="T6" fmla="*/ 304 w 314"/>
                  <a:gd name="T7" fmla="*/ 4 h 355"/>
                  <a:gd name="T8" fmla="*/ 283 w 314"/>
                  <a:gd name="T9" fmla="*/ 17 h 355"/>
                  <a:gd name="T10" fmla="*/ 270 w 314"/>
                  <a:gd name="T11" fmla="*/ 29 h 355"/>
                  <a:gd name="T12" fmla="*/ 256 w 314"/>
                  <a:gd name="T13" fmla="*/ 24 h 355"/>
                  <a:gd name="T14" fmla="*/ 258 w 314"/>
                  <a:gd name="T15" fmla="*/ 12 h 355"/>
                  <a:gd name="T16" fmla="*/ 249 w 314"/>
                  <a:gd name="T17" fmla="*/ 12 h 355"/>
                  <a:gd name="T18" fmla="*/ 246 w 314"/>
                  <a:gd name="T19" fmla="*/ 23 h 355"/>
                  <a:gd name="T20" fmla="*/ 237 w 314"/>
                  <a:gd name="T21" fmla="*/ 33 h 355"/>
                  <a:gd name="T22" fmla="*/ 227 w 314"/>
                  <a:gd name="T23" fmla="*/ 44 h 355"/>
                  <a:gd name="T24" fmla="*/ 222 w 314"/>
                  <a:gd name="T25" fmla="*/ 58 h 355"/>
                  <a:gd name="T26" fmla="*/ 220 w 314"/>
                  <a:gd name="T27" fmla="*/ 60 h 355"/>
                  <a:gd name="T28" fmla="*/ 216 w 314"/>
                  <a:gd name="T29" fmla="*/ 54 h 355"/>
                  <a:gd name="T30" fmla="*/ 173 w 314"/>
                  <a:gd name="T31" fmla="*/ 82 h 355"/>
                  <a:gd name="T32" fmla="*/ 172 w 314"/>
                  <a:gd name="T33" fmla="*/ 47 h 355"/>
                  <a:gd name="T34" fmla="*/ 156 w 314"/>
                  <a:gd name="T35" fmla="*/ 15 h 355"/>
                  <a:gd name="T36" fmla="*/ 3 w 314"/>
                  <a:gd name="T37" fmla="*/ 191 h 355"/>
                  <a:gd name="T38" fmla="*/ 0 w 314"/>
                  <a:gd name="T39" fmla="*/ 355 h 355"/>
                  <a:gd name="T40" fmla="*/ 52 w 314"/>
                  <a:gd name="T41" fmla="*/ 355 h 355"/>
                  <a:gd name="T42" fmla="*/ 178 w 314"/>
                  <a:gd name="T43" fmla="*/ 210 h 355"/>
                  <a:gd name="T44" fmla="*/ 176 w 314"/>
                  <a:gd name="T45" fmla="*/ 147 h 355"/>
                  <a:gd name="T46" fmla="*/ 251 w 314"/>
                  <a:gd name="T47" fmla="*/ 103 h 355"/>
                  <a:gd name="T48" fmla="*/ 242 w 314"/>
                  <a:gd name="T49" fmla="*/ 90 h 355"/>
                  <a:gd name="T50" fmla="*/ 277 w 314"/>
                  <a:gd name="T51" fmla="*/ 69 h 355"/>
                  <a:gd name="T52" fmla="*/ 299 w 314"/>
                  <a:gd name="T53" fmla="*/ 50 h 355"/>
                  <a:gd name="T54" fmla="*/ 311 w 314"/>
                  <a:gd name="T55" fmla="*/ 33 h 355"/>
                  <a:gd name="T56" fmla="*/ 301 w 314"/>
                  <a:gd name="T57" fmla="*/ 38 h 355"/>
                  <a:gd name="T58" fmla="*/ 311 w 314"/>
                  <a:gd name="T59" fmla="*/ 23 h 355"/>
                  <a:gd name="T60" fmla="*/ 303 w 314"/>
                  <a:gd name="T61" fmla="*/ 25 h 355"/>
                  <a:gd name="T62" fmla="*/ 311 w 314"/>
                  <a:gd name="T63" fmla="*/ 12 h 355"/>
                  <a:gd name="T64" fmla="*/ 297 w 314"/>
                  <a:gd name="T65" fmla="*/ 30 h 355"/>
                  <a:gd name="T66" fmla="*/ 299 w 314"/>
                  <a:gd name="T67" fmla="*/ 28 h 355"/>
                  <a:gd name="T68" fmla="*/ 297 w 314"/>
                  <a:gd name="T69" fmla="*/ 3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4" h="355">
                    <a:moveTo>
                      <a:pt x="311" y="12"/>
                    </a:moveTo>
                    <a:cubicBezTo>
                      <a:pt x="310" y="8"/>
                      <a:pt x="305" y="8"/>
                      <a:pt x="292" y="22"/>
                    </a:cubicBezTo>
                    <a:cubicBezTo>
                      <a:pt x="280" y="36"/>
                      <a:pt x="277" y="37"/>
                      <a:pt x="277" y="37"/>
                    </a:cubicBezTo>
                    <a:cubicBezTo>
                      <a:pt x="277" y="37"/>
                      <a:pt x="309" y="8"/>
                      <a:pt x="304" y="4"/>
                    </a:cubicBezTo>
                    <a:cubicBezTo>
                      <a:pt x="297" y="0"/>
                      <a:pt x="292" y="10"/>
                      <a:pt x="283" y="17"/>
                    </a:cubicBezTo>
                    <a:cubicBezTo>
                      <a:pt x="278" y="22"/>
                      <a:pt x="272" y="27"/>
                      <a:pt x="270" y="29"/>
                    </a:cubicBezTo>
                    <a:cubicBezTo>
                      <a:pt x="260" y="38"/>
                      <a:pt x="252" y="37"/>
                      <a:pt x="256" y="24"/>
                    </a:cubicBezTo>
                    <a:cubicBezTo>
                      <a:pt x="256" y="24"/>
                      <a:pt x="259" y="19"/>
                      <a:pt x="258" y="12"/>
                    </a:cubicBezTo>
                    <a:cubicBezTo>
                      <a:pt x="256" y="1"/>
                      <a:pt x="250" y="2"/>
                      <a:pt x="249" y="12"/>
                    </a:cubicBezTo>
                    <a:cubicBezTo>
                      <a:pt x="248" y="16"/>
                      <a:pt x="248" y="19"/>
                      <a:pt x="246" y="23"/>
                    </a:cubicBezTo>
                    <a:cubicBezTo>
                      <a:pt x="243" y="26"/>
                      <a:pt x="240" y="30"/>
                      <a:pt x="237" y="33"/>
                    </a:cubicBezTo>
                    <a:cubicBezTo>
                      <a:pt x="233" y="37"/>
                      <a:pt x="230" y="40"/>
                      <a:pt x="227" y="44"/>
                    </a:cubicBezTo>
                    <a:cubicBezTo>
                      <a:pt x="225" y="48"/>
                      <a:pt x="224" y="53"/>
                      <a:pt x="222" y="58"/>
                    </a:cubicBezTo>
                    <a:cubicBezTo>
                      <a:pt x="221" y="58"/>
                      <a:pt x="221" y="59"/>
                      <a:pt x="220" y="60"/>
                    </a:cubicBezTo>
                    <a:cubicBezTo>
                      <a:pt x="216" y="54"/>
                      <a:pt x="216" y="54"/>
                      <a:pt x="216" y="54"/>
                    </a:cubicBezTo>
                    <a:cubicBezTo>
                      <a:pt x="173" y="82"/>
                      <a:pt x="173" y="82"/>
                      <a:pt x="173" y="82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34"/>
                      <a:pt x="166" y="22"/>
                      <a:pt x="156" y="15"/>
                    </a:cubicBezTo>
                    <a:cubicBezTo>
                      <a:pt x="3" y="191"/>
                      <a:pt x="3" y="191"/>
                      <a:pt x="3" y="191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52" y="355"/>
                      <a:pt x="52" y="355"/>
                      <a:pt x="52" y="355"/>
                    </a:cubicBezTo>
                    <a:cubicBezTo>
                      <a:pt x="178" y="210"/>
                      <a:pt x="178" y="210"/>
                      <a:pt x="178" y="210"/>
                    </a:cubicBezTo>
                    <a:cubicBezTo>
                      <a:pt x="176" y="147"/>
                      <a:pt x="176" y="147"/>
                      <a:pt x="176" y="147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42" y="90"/>
                      <a:pt x="242" y="90"/>
                      <a:pt x="242" y="90"/>
                    </a:cubicBezTo>
                    <a:cubicBezTo>
                      <a:pt x="253" y="88"/>
                      <a:pt x="267" y="80"/>
                      <a:pt x="277" y="69"/>
                    </a:cubicBezTo>
                    <a:cubicBezTo>
                      <a:pt x="282" y="64"/>
                      <a:pt x="293" y="59"/>
                      <a:pt x="299" y="50"/>
                    </a:cubicBezTo>
                    <a:cubicBezTo>
                      <a:pt x="304" y="43"/>
                      <a:pt x="314" y="37"/>
                      <a:pt x="311" y="33"/>
                    </a:cubicBezTo>
                    <a:cubicBezTo>
                      <a:pt x="309" y="31"/>
                      <a:pt x="304" y="35"/>
                      <a:pt x="301" y="38"/>
                    </a:cubicBezTo>
                    <a:cubicBezTo>
                      <a:pt x="305" y="34"/>
                      <a:pt x="313" y="26"/>
                      <a:pt x="311" y="23"/>
                    </a:cubicBezTo>
                    <a:cubicBezTo>
                      <a:pt x="309" y="20"/>
                      <a:pt x="306" y="22"/>
                      <a:pt x="303" y="25"/>
                    </a:cubicBezTo>
                    <a:cubicBezTo>
                      <a:pt x="307" y="20"/>
                      <a:pt x="312" y="14"/>
                      <a:pt x="311" y="12"/>
                    </a:cubicBezTo>
                    <a:moveTo>
                      <a:pt x="297" y="30"/>
                    </a:moveTo>
                    <a:cubicBezTo>
                      <a:pt x="297" y="30"/>
                      <a:pt x="298" y="29"/>
                      <a:pt x="299" y="28"/>
                    </a:cubicBezTo>
                    <a:cubicBezTo>
                      <a:pt x="299" y="29"/>
                      <a:pt x="298" y="30"/>
                      <a:pt x="297" y="30"/>
                    </a:cubicBezTo>
                  </a:path>
                </a:pathLst>
              </a:custGeom>
              <a:solidFill>
                <a:srgbClr val="CC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ïṡḻiḓê"/>
              <p:cNvSpPr/>
              <p:nvPr/>
            </p:nvSpPr>
            <p:spPr bwMode="auto">
              <a:xfrm>
                <a:off x="9767888" y="3836997"/>
                <a:ext cx="1019637" cy="42004"/>
              </a:xfrm>
              <a:custGeom>
                <a:avLst/>
                <a:gdLst>
                  <a:gd name="T0" fmla="*/ 458 w 467"/>
                  <a:gd name="T1" fmla="*/ 0 h 19"/>
                  <a:gd name="T2" fmla="*/ 9 w 467"/>
                  <a:gd name="T3" fmla="*/ 0 h 19"/>
                  <a:gd name="T4" fmla="*/ 0 w 467"/>
                  <a:gd name="T5" fmla="*/ 9 h 19"/>
                  <a:gd name="T6" fmla="*/ 9 w 467"/>
                  <a:gd name="T7" fmla="*/ 19 h 19"/>
                  <a:gd name="T8" fmla="*/ 458 w 467"/>
                  <a:gd name="T9" fmla="*/ 19 h 19"/>
                  <a:gd name="T10" fmla="*/ 467 w 467"/>
                  <a:gd name="T11" fmla="*/ 9 h 19"/>
                  <a:gd name="T12" fmla="*/ 458 w 46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9">
                    <a:moveTo>
                      <a:pt x="45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458" y="19"/>
                      <a:pt x="458" y="19"/>
                      <a:pt x="458" y="19"/>
                    </a:cubicBezTo>
                    <a:cubicBezTo>
                      <a:pt x="463" y="19"/>
                      <a:pt x="467" y="15"/>
                      <a:pt x="467" y="9"/>
                    </a:cubicBezTo>
                    <a:cubicBezTo>
                      <a:pt x="467" y="4"/>
                      <a:pt x="463" y="0"/>
                      <a:pt x="458" y="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îSḻîḑè"/>
              <p:cNvSpPr/>
              <p:nvPr/>
            </p:nvSpPr>
            <p:spPr bwMode="auto">
              <a:xfrm>
                <a:off x="10640512" y="2239811"/>
                <a:ext cx="210018" cy="199517"/>
              </a:xfrm>
              <a:custGeom>
                <a:avLst/>
                <a:gdLst>
                  <a:gd name="T0" fmla="*/ 31 w 96"/>
                  <a:gd name="T1" fmla="*/ 13 h 91"/>
                  <a:gd name="T2" fmla="*/ 28 w 96"/>
                  <a:gd name="T3" fmla="*/ 23 h 91"/>
                  <a:gd name="T4" fmla="*/ 19 w 96"/>
                  <a:gd name="T5" fmla="*/ 34 h 91"/>
                  <a:gd name="T6" fmla="*/ 10 w 96"/>
                  <a:gd name="T7" fmla="*/ 45 h 91"/>
                  <a:gd name="T8" fmla="*/ 4 w 96"/>
                  <a:gd name="T9" fmla="*/ 59 h 91"/>
                  <a:gd name="T10" fmla="*/ 1 w 96"/>
                  <a:gd name="T11" fmla="*/ 65 h 91"/>
                  <a:gd name="T12" fmla="*/ 24 w 96"/>
                  <a:gd name="T13" fmla="*/ 91 h 91"/>
                  <a:gd name="T14" fmla="*/ 59 w 96"/>
                  <a:gd name="T15" fmla="*/ 70 h 91"/>
                  <a:gd name="T16" fmla="*/ 81 w 96"/>
                  <a:gd name="T17" fmla="*/ 51 h 91"/>
                  <a:gd name="T18" fmla="*/ 94 w 96"/>
                  <a:gd name="T19" fmla="*/ 34 h 91"/>
                  <a:gd name="T20" fmla="*/ 83 w 96"/>
                  <a:gd name="T21" fmla="*/ 39 h 91"/>
                  <a:gd name="T22" fmla="*/ 93 w 96"/>
                  <a:gd name="T23" fmla="*/ 24 h 91"/>
                  <a:gd name="T24" fmla="*/ 86 w 96"/>
                  <a:gd name="T25" fmla="*/ 25 h 91"/>
                  <a:gd name="T26" fmla="*/ 94 w 96"/>
                  <a:gd name="T27" fmla="*/ 13 h 91"/>
                  <a:gd name="T28" fmla="*/ 75 w 96"/>
                  <a:gd name="T29" fmla="*/ 23 h 91"/>
                  <a:gd name="T30" fmla="*/ 59 w 96"/>
                  <a:gd name="T31" fmla="*/ 38 h 91"/>
                  <a:gd name="T32" fmla="*/ 86 w 96"/>
                  <a:gd name="T33" fmla="*/ 5 h 91"/>
                  <a:gd name="T34" fmla="*/ 66 w 96"/>
                  <a:gd name="T35" fmla="*/ 18 h 91"/>
                  <a:gd name="T36" fmla="*/ 52 w 96"/>
                  <a:gd name="T37" fmla="*/ 30 h 91"/>
                  <a:gd name="T38" fmla="*/ 38 w 96"/>
                  <a:gd name="T39" fmla="*/ 25 h 91"/>
                  <a:gd name="T40" fmla="*/ 41 w 96"/>
                  <a:gd name="T41" fmla="*/ 12 h 91"/>
                  <a:gd name="T42" fmla="*/ 31 w 96"/>
                  <a:gd name="T43" fmla="*/ 13 h 91"/>
                  <a:gd name="T44" fmla="*/ 80 w 96"/>
                  <a:gd name="T45" fmla="*/ 31 h 91"/>
                  <a:gd name="T46" fmla="*/ 82 w 96"/>
                  <a:gd name="T47" fmla="*/ 29 h 91"/>
                  <a:gd name="T48" fmla="*/ 80 w 96"/>
                  <a:gd name="T49" fmla="*/ 3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" h="91">
                    <a:moveTo>
                      <a:pt x="31" y="13"/>
                    </a:moveTo>
                    <a:cubicBezTo>
                      <a:pt x="31" y="17"/>
                      <a:pt x="30" y="20"/>
                      <a:pt x="28" y="23"/>
                    </a:cubicBezTo>
                    <a:cubicBezTo>
                      <a:pt x="26" y="27"/>
                      <a:pt x="22" y="31"/>
                      <a:pt x="19" y="34"/>
                    </a:cubicBezTo>
                    <a:cubicBezTo>
                      <a:pt x="16" y="38"/>
                      <a:pt x="12" y="41"/>
                      <a:pt x="10" y="45"/>
                    </a:cubicBezTo>
                    <a:cubicBezTo>
                      <a:pt x="7" y="49"/>
                      <a:pt x="6" y="54"/>
                      <a:pt x="4" y="59"/>
                    </a:cubicBezTo>
                    <a:cubicBezTo>
                      <a:pt x="4" y="59"/>
                      <a:pt x="0" y="65"/>
                      <a:pt x="1" y="65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35" y="89"/>
                      <a:pt x="49" y="80"/>
                      <a:pt x="59" y="70"/>
                    </a:cubicBezTo>
                    <a:cubicBezTo>
                      <a:pt x="65" y="65"/>
                      <a:pt x="75" y="60"/>
                      <a:pt x="81" y="51"/>
                    </a:cubicBezTo>
                    <a:cubicBezTo>
                      <a:pt x="87" y="44"/>
                      <a:pt x="96" y="37"/>
                      <a:pt x="94" y="34"/>
                    </a:cubicBezTo>
                    <a:cubicBezTo>
                      <a:pt x="92" y="32"/>
                      <a:pt x="87" y="36"/>
                      <a:pt x="83" y="39"/>
                    </a:cubicBezTo>
                    <a:cubicBezTo>
                      <a:pt x="88" y="35"/>
                      <a:pt x="95" y="27"/>
                      <a:pt x="93" y="24"/>
                    </a:cubicBezTo>
                    <a:cubicBezTo>
                      <a:pt x="91" y="21"/>
                      <a:pt x="88" y="23"/>
                      <a:pt x="86" y="25"/>
                    </a:cubicBezTo>
                    <a:cubicBezTo>
                      <a:pt x="90" y="21"/>
                      <a:pt x="95" y="15"/>
                      <a:pt x="94" y="13"/>
                    </a:cubicBezTo>
                    <a:cubicBezTo>
                      <a:pt x="93" y="9"/>
                      <a:pt x="87" y="9"/>
                      <a:pt x="75" y="23"/>
                    </a:cubicBezTo>
                    <a:cubicBezTo>
                      <a:pt x="63" y="37"/>
                      <a:pt x="59" y="38"/>
                      <a:pt x="59" y="38"/>
                    </a:cubicBezTo>
                    <a:cubicBezTo>
                      <a:pt x="59" y="38"/>
                      <a:pt x="91" y="9"/>
                      <a:pt x="86" y="5"/>
                    </a:cubicBezTo>
                    <a:cubicBezTo>
                      <a:pt x="80" y="0"/>
                      <a:pt x="74" y="10"/>
                      <a:pt x="66" y="18"/>
                    </a:cubicBezTo>
                    <a:cubicBezTo>
                      <a:pt x="60" y="23"/>
                      <a:pt x="54" y="28"/>
                      <a:pt x="52" y="30"/>
                    </a:cubicBezTo>
                    <a:cubicBezTo>
                      <a:pt x="43" y="38"/>
                      <a:pt x="35" y="38"/>
                      <a:pt x="38" y="25"/>
                    </a:cubicBezTo>
                    <a:cubicBezTo>
                      <a:pt x="38" y="25"/>
                      <a:pt x="42" y="19"/>
                      <a:pt x="41" y="12"/>
                    </a:cubicBezTo>
                    <a:cubicBezTo>
                      <a:pt x="39" y="1"/>
                      <a:pt x="32" y="3"/>
                      <a:pt x="31" y="13"/>
                    </a:cubicBezTo>
                    <a:close/>
                    <a:moveTo>
                      <a:pt x="80" y="31"/>
                    </a:moveTo>
                    <a:cubicBezTo>
                      <a:pt x="80" y="31"/>
                      <a:pt x="81" y="30"/>
                      <a:pt x="82" y="29"/>
                    </a:cubicBezTo>
                    <a:cubicBezTo>
                      <a:pt x="81" y="30"/>
                      <a:pt x="80" y="31"/>
                      <a:pt x="80" y="31"/>
                    </a:cubicBezTo>
                    <a:close/>
                  </a:path>
                </a:pathLst>
              </a:custGeom>
              <a:solidFill>
                <a:srgbClr val="F5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i$líḑe"/>
              <p:cNvSpPr/>
              <p:nvPr/>
            </p:nvSpPr>
            <p:spPr bwMode="auto">
              <a:xfrm>
                <a:off x="10178473" y="2879315"/>
                <a:ext cx="364381" cy="137562"/>
              </a:xfrm>
              <a:prstGeom prst="rect">
                <a:avLst/>
              </a:prstGeom>
              <a:solidFill>
                <a:srgbClr val="3837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ṡ1îḋe"/>
              <p:cNvSpPr/>
              <p:nvPr/>
            </p:nvSpPr>
            <p:spPr bwMode="auto">
              <a:xfrm>
                <a:off x="10178473" y="2879315"/>
                <a:ext cx="364381" cy="39903"/>
              </a:xfrm>
              <a:prstGeom prst="rect">
                <a:avLst/>
              </a:prstGeom>
              <a:solidFill>
                <a:srgbClr val="0D23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îsḷîḑè"/>
              <p:cNvSpPr/>
              <p:nvPr/>
            </p:nvSpPr>
            <p:spPr bwMode="auto">
              <a:xfrm>
                <a:off x="10023059" y="2945471"/>
                <a:ext cx="386433" cy="798069"/>
              </a:xfrm>
              <a:custGeom>
                <a:avLst/>
                <a:gdLst>
                  <a:gd name="T0" fmla="*/ 112 w 368"/>
                  <a:gd name="T1" fmla="*/ 760 h 760"/>
                  <a:gd name="T2" fmla="*/ 0 w 368"/>
                  <a:gd name="T3" fmla="*/ 723 h 760"/>
                  <a:gd name="T4" fmla="*/ 146 w 368"/>
                  <a:gd name="T5" fmla="*/ 417 h 760"/>
                  <a:gd name="T6" fmla="*/ 148 w 368"/>
                  <a:gd name="T7" fmla="*/ 0 h 760"/>
                  <a:gd name="T8" fmla="*/ 368 w 368"/>
                  <a:gd name="T9" fmla="*/ 6 h 760"/>
                  <a:gd name="T10" fmla="*/ 316 w 368"/>
                  <a:gd name="T11" fmla="*/ 411 h 760"/>
                  <a:gd name="T12" fmla="*/ 112 w 368"/>
                  <a:gd name="T13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760">
                    <a:moveTo>
                      <a:pt x="112" y="760"/>
                    </a:moveTo>
                    <a:lnTo>
                      <a:pt x="0" y="723"/>
                    </a:lnTo>
                    <a:lnTo>
                      <a:pt x="146" y="417"/>
                    </a:lnTo>
                    <a:lnTo>
                      <a:pt x="148" y="0"/>
                    </a:lnTo>
                    <a:lnTo>
                      <a:pt x="368" y="6"/>
                    </a:lnTo>
                    <a:lnTo>
                      <a:pt x="316" y="411"/>
                    </a:lnTo>
                    <a:lnTo>
                      <a:pt x="112" y="760"/>
                    </a:lnTo>
                    <a:close/>
                  </a:path>
                </a:pathLst>
              </a:custGeom>
              <a:solidFill>
                <a:srgbClr val="2D2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íṩļiḑé"/>
              <p:cNvSpPr/>
              <p:nvPr/>
            </p:nvSpPr>
            <p:spPr bwMode="auto">
              <a:xfrm>
                <a:off x="10123868" y="3377058"/>
                <a:ext cx="231020" cy="366482"/>
              </a:xfrm>
              <a:custGeom>
                <a:avLst/>
                <a:gdLst>
                  <a:gd name="T0" fmla="*/ 0 w 220"/>
                  <a:gd name="T1" fmla="*/ 345 h 349"/>
                  <a:gd name="T2" fmla="*/ 16 w 220"/>
                  <a:gd name="T3" fmla="*/ 349 h 349"/>
                  <a:gd name="T4" fmla="*/ 220 w 220"/>
                  <a:gd name="T5" fmla="*/ 0 h 349"/>
                  <a:gd name="T6" fmla="*/ 0 w 220"/>
                  <a:gd name="T7" fmla="*/ 345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349">
                    <a:moveTo>
                      <a:pt x="0" y="345"/>
                    </a:moveTo>
                    <a:lnTo>
                      <a:pt x="16" y="349"/>
                    </a:lnTo>
                    <a:lnTo>
                      <a:pt x="220" y="0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1C1B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ḻíde"/>
              <p:cNvSpPr/>
              <p:nvPr/>
            </p:nvSpPr>
            <p:spPr bwMode="auto">
              <a:xfrm>
                <a:off x="10311835" y="2931820"/>
                <a:ext cx="245721" cy="851623"/>
              </a:xfrm>
              <a:custGeom>
                <a:avLst/>
                <a:gdLst>
                  <a:gd name="T0" fmla="*/ 176 w 234"/>
                  <a:gd name="T1" fmla="*/ 773 h 811"/>
                  <a:gd name="T2" fmla="*/ 60 w 234"/>
                  <a:gd name="T3" fmla="*/ 811 h 811"/>
                  <a:gd name="T4" fmla="*/ 66 w 234"/>
                  <a:gd name="T5" fmla="*/ 443 h 811"/>
                  <a:gd name="T6" fmla="*/ 0 w 234"/>
                  <a:gd name="T7" fmla="*/ 31 h 811"/>
                  <a:gd name="T8" fmla="*/ 216 w 234"/>
                  <a:gd name="T9" fmla="*/ 0 h 811"/>
                  <a:gd name="T10" fmla="*/ 234 w 234"/>
                  <a:gd name="T11" fmla="*/ 407 h 811"/>
                  <a:gd name="T12" fmla="*/ 176 w 234"/>
                  <a:gd name="T13" fmla="*/ 77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811">
                    <a:moveTo>
                      <a:pt x="176" y="773"/>
                    </a:moveTo>
                    <a:lnTo>
                      <a:pt x="60" y="811"/>
                    </a:lnTo>
                    <a:lnTo>
                      <a:pt x="66" y="443"/>
                    </a:lnTo>
                    <a:lnTo>
                      <a:pt x="0" y="31"/>
                    </a:lnTo>
                    <a:lnTo>
                      <a:pt x="216" y="0"/>
                    </a:lnTo>
                    <a:lnTo>
                      <a:pt x="234" y="407"/>
                    </a:lnTo>
                    <a:lnTo>
                      <a:pt x="176" y="773"/>
                    </a:lnTo>
                    <a:close/>
                  </a:path>
                </a:pathLst>
              </a:custGeom>
              <a:solidFill>
                <a:srgbClr val="2D2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íşľîḋé"/>
              <p:cNvSpPr/>
              <p:nvPr/>
            </p:nvSpPr>
            <p:spPr bwMode="auto">
              <a:xfrm>
                <a:off x="10366439" y="3060981"/>
                <a:ext cx="77707" cy="719312"/>
              </a:xfrm>
              <a:custGeom>
                <a:avLst/>
                <a:gdLst>
                  <a:gd name="T0" fmla="*/ 0 w 74"/>
                  <a:gd name="T1" fmla="*/ 210 h 685"/>
                  <a:gd name="T2" fmla="*/ 14 w 74"/>
                  <a:gd name="T3" fmla="*/ 320 h 685"/>
                  <a:gd name="T4" fmla="*/ 8 w 74"/>
                  <a:gd name="T5" fmla="*/ 683 h 685"/>
                  <a:gd name="T6" fmla="*/ 16 w 74"/>
                  <a:gd name="T7" fmla="*/ 685 h 685"/>
                  <a:gd name="T8" fmla="*/ 51 w 74"/>
                  <a:gd name="T9" fmla="*/ 673 h 685"/>
                  <a:gd name="T10" fmla="*/ 74 w 74"/>
                  <a:gd name="T11" fmla="*/ 301 h 685"/>
                  <a:gd name="T12" fmla="*/ 27 w 74"/>
                  <a:gd name="T13" fmla="*/ 0 h 685"/>
                  <a:gd name="T14" fmla="*/ 0 w 74"/>
                  <a:gd name="T15" fmla="*/ 21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685">
                    <a:moveTo>
                      <a:pt x="0" y="210"/>
                    </a:moveTo>
                    <a:lnTo>
                      <a:pt x="14" y="320"/>
                    </a:lnTo>
                    <a:lnTo>
                      <a:pt x="8" y="683"/>
                    </a:lnTo>
                    <a:lnTo>
                      <a:pt x="16" y="685"/>
                    </a:lnTo>
                    <a:lnTo>
                      <a:pt x="51" y="673"/>
                    </a:lnTo>
                    <a:lnTo>
                      <a:pt x="74" y="301"/>
                    </a:lnTo>
                    <a:lnTo>
                      <a:pt x="27" y="0"/>
                    </a:lnTo>
                    <a:lnTo>
                      <a:pt x="0" y="210"/>
                    </a:lnTo>
                    <a:close/>
                  </a:path>
                </a:pathLst>
              </a:custGeom>
              <a:solidFill>
                <a:srgbClr val="1C1B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íŝľïḋè"/>
              <p:cNvSpPr/>
              <p:nvPr/>
            </p:nvSpPr>
            <p:spPr bwMode="auto">
              <a:xfrm>
                <a:off x="10145920" y="2951772"/>
                <a:ext cx="263572" cy="492493"/>
              </a:xfrm>
              <a:custGeom>
                <a:avLst/>
                <a:gdLst>
                  <a:gd name="T0" fmla="*/ 31 w 251"/>
                  <a:gd name="T1" fmla="*/ 6 h 469"/>
                  <a:gd name="T2" fmla="*/ 29 w 251"/>
                  <a:gd name="T3" fmla="*/ 411 h 469"/>
                  <a:gd name="T4" fmla="*/ 0 w 251"/>
                  <a:gd name="T5" fmla="*/ 469 h 469"/>
                  <a:gd name="T6" fmla="*/ 39 w 251"/>
                  <a:gd name="T7" fmla="*/ 407 h 469"/>
                  <a:gd name="T8" fmla="*/ 60 w 251"/>
                  <a:gd name="T9" fmla="*/ 85 h 469"/>
                  <a:gd name="T10" fmla="*/ 241 w 251"/>
                  <a:gd name="T11" fmla="*/ 85 h 469"/>
                  <a:gd name="T12" fmla="*/ 251 w 251"/>
                  <a:gd name="T13" fmla="*/ 0 h 469"/>
                  <a:gd name="T14" fmla="*/ 31 w 251"/>
                  <a:gd name="T15" fmla="*/ 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469">
                    <a:moveTo>
                      <a:pt x="31" y="6"/>
                    </a:moveTo>
                    <a:lnTo>
                      <a:pt x="29" y="411"/>
                    </a:lnTo>
                    <a:lnTo>
                      <a:pt x="0" y="469"/>
                    </a:lnTo>
                    <a:lnTo>
                      <a:pt x="39" y="407"/>
                    </a:lnTo>
                    <a:lnTo>
                      <a:pt x="60" y="85"/>
                    </a:lnTo>
                    <a:lnTo>
                      <a:pt x="241" y="85"/>
                    </a:lnTo>
                    <a:lnTo>
                      <a:pt x="251" y="0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1C1B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îṡlïḍé"/>
              <p:cNvSpPr/>
              <p:nvPr/>
            </p:nvSpPr>
            <p:spPr bwMode="auto">
              <a:xfrm>
                <a:off x="10166922" y="2255562"/>
                <a:ext cx="397984" cy="761316"/>
              </a:xfrm>
              <a:custGeom>
                <a:avLst/>
                <a:gdLst>
                  <a:gd name="T0" fmla="*/ 182 w 182"/>
                  <a:gd name="T1" fmla="*/ 349 h 349"/>
                  <a:gd name="T2" fmla="*/ 0 w 182"/>
                  <a:gd name="T3" fmla="*/ 349 h 349"/>
                  <a:gd name="T4" fmla="*/ 5 w 182"/>
                  <a:gd name="T5" fmla="*/ 0 h 349"/>
                  <a:gd name="T6" fmla="*/ 130 w 182"/>
                  <a:gd name="T7" fmla="*/ 0 h 349"/>
                  <a:gd name="T8" fmla="*/ 172 w 182"/>
                  <a:gd name="T9" fmla="*/ 41 h 349"/>
                  <a:gd name="T10" fmla="*/ 182 w 182"/>
                  <a:gd name="T11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349">
                    <a:moveTo>
                      <a:pt x="182" y="349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53" y="0"/>
                      <a:pt x="172" y="18"/>
                      <a:pt x="172" y="41"/>
                    </a:cubicBezTo>
                    <a:cubicBezTo>
                      <a:pt x="182" y="349"/>
                      <a:pt x="182" y="349"/>
                      <a:pt x="182" y="349"/>
                    </a:cubicBezTo>
                  </a:path>
                </a:pathLst>
              </a:custGeom>
              <a:solidFill>
                <a:srgbClr val="A7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i$ľîde"/>
              <p:cNvSpPr/>
              <p:nvPr/>
            </p:nvSpPr>
            <p:spPr bwMode="auto">
              <a:xfrm>
                <a:off x="10328636" y="2255562"/>
                <a:ext cx="234170" cy="761316"/>
              </a:xfrm>
              <a:custGeom>
                <a:avLst/>
                <a:gdLst>
                  <a:gd name="T0" fmla="*/ 43 w 107"/>
                  <a:gd name="T1" fmla="*/ 262 h 349"/>
                  <a:gd name="T2" fmla="*/ 30 w 107"/>
                  <a:gd name="T3" fmla="*/ 152 h 349"/>
                  <a:gd name="T4" fmla="*/ 0 w 107"/>
                  <a:gd name="T5" fmla="*/ 0 h 349"/>
                  <a:gd name="T6" fmla="*/ 29 w 107"/>
                  <a:gd name="T7" fmla="*/ 0 h 349"/>
                  <a:gd name="T8" fmla="*/ 32 w 107"/>
                  <a:gd name="T9" fmla="*/ 4 h 349"/>
                  <a:gd name="T10" fmla="*/ 106 w 107"/>
                  <a:gd name="T11" fmla="*/ 276 h 349"/>
                  <a:gd name="T12" fmla="*/ 106 w 107"/>
                  <a:gd name="T13" fmla="*/ 289 h 349"/>
                  <a:gd name="T14" fmla="*/ 105 w 107"/>
                  <a:gd name="T15" fmla="*/ 349 h 349"/>
                  <a:gd name="T16" fmla="*/ 47 w 107"/>
                  <a:gd name="T17" fmla="*/ 349 h 349"/>
                  <a:gd name="T18" fmla="*/ 43 w 107"/>
                  <a:gd name="T19" fmla="*/ 26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349">
                    <a:moveTo>
                      <a:pt x="43" y="262"/>
                    </a:moveTo>
                    <a:cubicBezTo>
                      <a:pt x="39" y="225"/>
                      <a:pt x="35" y="189"/>
                      <a:pt x="30" y="152"/>
                    </a:cubicBezTo>
                    <a:cubicBezTo>
                      <a:pt x="24" y="102"/>
                      <a:pt x="20" y="47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1"/>
                      <a:pt x="31" y="2"/>
                      <a:pt x="32" y="4"/>
                    </a:cubicBezTo>
                    <a:cubicBezTo>
                      <a:pt x="76" y="85"/>
                      <a:pt x="101" y="181"/>
                      <a:pt x="106" y="276"/>
                    </a:cubicBezTo>
                    <a:cubicBezTo>
                      <a:pt x="106" y="289"/>
                      <a:pt x="106" y="289"/>
                      <a:pt x="106" y="289"/>
                    </a:cubicBezTo>
                    <a:cubicBezTo>
                      <a:pt x="107" y="309"/>
                      <a:pt x="106" y="329"/>
                      <a:pt x="105" y="349"/>
                    </a:cubicBezTo>
                    <a:cubicBezTo>
                      <a:pt x="47" y="349"/>
                      <a:pt x="47" y="349"/>
                      <a:pt x="47" y="349"/>
                    </a:cubicBezTo>
                    <a:cubicBezTo>
                      <a:pt x="47" y="320"/>
                      <a:pt x="47" y="291"/>
                      <a:pt x="43" y="26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îsļîḑè"/>
              <p:cNvSpPr/>
              <p:nvPr/>
            </p:nvSpPr>
            <p:spPr bwMode="auto">
              <a:xfrm>
                <a:off x="10516602" y="2567439"/>
                <a:ext cx="46204" cy="449439"/>
              </a:xfrm>
              <a:custGeom>
                <a:avLst/>
                <a:gdLst>
                  <a:gd name="T0" fmla="*/ 12 w 21"/>
                  <a:gd name="T1" fmla="*/ 182 h 206"/>
                  <a:gd name="T2" fmla="*/ 7 w 21"/>
                  <a:gd name="T3" fmla="*/ 206 h 206"/>
                  <a:gd name="T4" fmla="*/ 19 w 21"/>
                  <a:gd name="T5" fmla="*/ 206 h 206"/>
                  <a:gd name="T6" fmla="*/ 20 w 21"/>
                  <a:gd name="T7" fmla="*/ 146 h 206"/>
                  <a:gd name="T8" fmla="*/ 20 w 21"/>
                  <a:gd name="T9" fmla="*/ 133 h 206"/>
                  <a:gd name="T10" fmla="*/ 0 w 21"/>
                  <a:gd name="T11" fmla="*/ 0 h 206"/>
                  <a:gd name="T12" fmla="*/ 12 w 21"/>
                  <a:gd name="T13" fmla="*/ 18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06">
                    <a:moveTo>
                      <a:pt x="12" y="182"/>
                    </a:moveTo>
                    <a:cubicBezTo>
                      <a:pt x="7" y="206"/>
                      <a:pt x="7" y="206"/>
                      <a:pt x="7" y="206"/>
                    </a:cubicBezTo>
                    <a:cubicBezTo>
                      <a:pt x="19" y="206"/>
                      <a:pt x="19" y="206"/>
                      <a:pt x="19" y="206"/>
                    </a:cubicBezTo>
                    <a:cubicBezTo>
                      <a:pt x="20" y="186"/>
                      <a:pt x="21" y="166"/>
                      <a:pt x="20" y="146"/>
                    </a:cubicBezTo>
                    <a:cubicBezTo>
                      <a:pt x="20" y="133"/>
                      <a:pt x="20" y="133"/>
                      <a:pt x="20" y="133"/>
                    </a:cubicBezTo>
                    <a:cubicBezTo>
                      <a:pt x="18" y="89"/>
                      <a:pt x="11" y="44"/>
                      <a:pt x="0" y="0"/>
                    </a:cubicBezTo>
                    <a:cubicBezTo>
                      <a:pt x="12" y="182"/>
                      <a:pt x="12" y="182"/>
                      <a:pt x="12" y="182"/>
                    </a:cubicBezTo>
                  </a:path>
                </a:pathLst>
              </a:custGeom>
              <a:solidFill>
                <a:srgbClr val="727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íṡlide"/>
              <p:cNvSpPr/>
              <p:nvPr/>
            </p:nvSpPr>
            <p:spPr bwMode="auto">
              <a:xfrm>
                <a:off x="10383241" y="2301766"/>
                <a:ext cx="159614" cy="528196"/>
              </a:xfrm>
              <a:custGeom>
                <a:avLst/>
                <a:gdLst>
                  <a:gd name="T0" fmla="*/ 8 w 73"/>
                  <a:gd name="T1" fmla="*/ 9 h 242"/>
                  <a:gd name="T2" fmla="*/ 73 w 73"/>
                  <a:gd name="T3" fmla="*/ 228 h 242"/>
                  <a:gd name="T4" fmla="*/ 68 w 73"/>
                  <a:gd name="T5" fmla="*/ 242 h 242"/>
                  <a:gd name="T6" fmla="*/ 40 w 73"/>
                  <a:gd name="T7" fmla="*/ 230 h 242"/>
                  <a:gd name="T8" fmla="*/ 0 w 73"/>
                  <a:gd name="T9" fmla="*/ 11 h 242"/>
                  <a:gd name="T10" fmla="*/ 0 w 73"/>
                  <a:gd name="T11" fmla="*/ 0 h 242"/>
                  <a:gd name="T12" fmla="*/ 8 w 73"/>
                  <a:gd name="T13" fmla="*/ 9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42">
                    <a:moveTo>
                      <a:pt x="8" y="9"/>
                    </a:moveTo>
                    <a:cubicBezTo>
                      <a:pt x="8" y="9"/>
                      <a:pt x="54" y="120"/>
                      <a:pt x="73" y="228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40" y="230"/>
                      <a:pt x="40" y="230"/>
                      <a:pt x="40" y="23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solidFill>
                <a:srgbClr val="E235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îşḷiḋê"/>
              <p:cNvSpPr/>
              <p:nvPr/>
            </p:nvSpPr>
            <p:spPr bwMode="auto">
              <a:xfrm>
                <a:off x="10417893" y="2255562"/>
                <a:ext cx="33603" cy="0"/>
              </a:xfrm>
              <a:custGeom>
                <a:avLst/>
                <a:gdLst>
                  <a:gd name="T0" fmla="*/ 15 w 15"/>
                  <a:gd name="T1" fmla="*/ 0 w 15"/>
                  <a:gd name="T2" fmla="*/ 15 w 15"/>
                  <a:gd name="T3" fmla="*/ 15 w 15"/>
                  <a:gd name="T4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CAC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ïŝliḍe"/>
              <p:cNvSpPr/>
              <p:nvPr/>
            </p:nvSpPr>
            <p:spPr bwMode="auto">
              <a:xfrm>
                <a:off x="10243578" y="2255562"/>
                <a:ext cx="105009" cy="0"/>
              </a:xfrm>
              <a:custGeom>
                <a:avLst/>
                <a:gdLst>
                  <a:gd name="T0" fmla="*/ 100 w 100"/>
                  <a:gd name="T1" fmla="*/ 0 w 100"/>
                  <a:gd name="T2" fmla="*/ 0 w 100"/>
                  <a:gd name="T3" fmla="*/ 81 w 100"/>
                  <a:gd name="T4" fmla="*/ 81 w 100"/>
                  <a:gd name="T5" fmla="*/ 100 w 100"/>
                  <a:gd name="T6" fmla="*/ 100 w 1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00">
                    <a:moveTo>
                      <a:pt x="10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122B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şļíḍê"/>
              <p:cNvSpPr/>
              <p:nvPr/>
            </p:nvSpPr>
            <p:spPr bwMode="auto">
              <a:xfrm>
                <a:off x="10243578" y="2255562"/>
                <a:ext cx="105009" cy="0"/>
              </a:xfrm>
              <a:custGeom>
                <a:avLst/>
                <a:gdLst>
                  <a:gd name="T0" fmla="*/ 100 w 100"/>
                  <a:gd name="T1" fmla="*/ 0 w 100"/>
                  <a:gd name="T2" fmla="*/ 0 w 100"/>
                  <a:gd name="T3" fmla="*/ 81 w 100"/>
                  <a:gd name="T4" fmla="*/ 81 w 100"/>
                  <a:gd name="T5" fmla="*/ 100 w 100"/>
                  <a:gd name="T6" fmla="*/ 100 w 1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00">
                    <a:moveTo>
                      <a:pt x="10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100" y="0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îšḻíde"/>
              <p:cNvSpPr/>
              <p:nvPr/>
            </p:nvSpPr>
            <p:spPr bwMode="auto">
              <a:xfrm>
                <a:off x="10451496" y="2255562"/>
                <a:ext cx="210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0 w 1"/>
                  <a:gd name="T13" fmla="*/ 1 w 1"/>
                  <a:gd name="T14" fmla="*/ 0 w 1"/>
                  <a:gd name="T15" fmla="*/ 0 w 1"/>
                  <a:gd name="T16" fmla="*/ 0 w 1"/>
                  <a:gd name="T1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AC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ïṣlïḍê"/>
              <p:cNvSpPr/>
              <p:nvPr/>
            </p:nvSpPr>
            <p:spPr bwMode="auto">
              <a:xfrm>
                <a:off x="10243578" y="2255562"/>
                <a:ext cx="281424" cy="113410"/>
              </a:xfrm>
              <a:custGeom>
                <a:avLst/>
                <a:gdLst>
                  <a:gd name="T0" fmla="*/ 39 w 129"/>
                  <a:gd name="T1" fmla="*/ 0 h 52"/>
                  <a:gd name="T2" fmla="*/ 0 w 129"/>
                  <a:gd name="T3" fmla="*/ 0 h 52"/>
                  <a:gd name="T4" fmla="*/ 55 w 129"/>
                  <a:gd name="T5" fmla="*/ 50 h 52"/>
                  <a:gd name="T6" fmla="*/ 39 w 129"/>
                  <a:gd name="T7" fmla="*/ 0 h 52"/>
                  <a:gd name="T8" fmla="*/ 95 w 129"/>
                  <a:gd name="T9" fmla="*/ 0 h 52"/>
                  <a:gd name="T10" fmla="*/ 80 w 129"/>
                  <a:gd name="T11" fmla="*/ 0 h 52"/>
                  <a:gd name="T12" fmla="*/ 68 w 129"/>
                  <a:gd name="T13" fmla="*/ 0 h 52"/>
                  <a:gd name="T14" fmla="*/ 71 w 129"/>
                  <a:gd name="T15" fmla="*/ 4 h 52"/>
                  <a:gd name="T16" fmla="*/ 94 w 129"/>
                  <a:gd name="T17" fmla="*/ 52 h 52"/>
                  <a:gd name="T18" fmla="*/ 129 w 129"/>
                  <a:gd name="T19" fmla="*/ 17 h 52"/>
                  <a:gd name="T20" fmla="*/ 96 w 129"/>
                  <a:gd name="T21" fmla="*/ 0 h 52"/>
                  <a:gd name="T22" fmla="*/ 96 w 129"/>
                  <a:gd name="T23" fmla="*/ 0 h 52"/>
                  <a:gd name="T24" fmla="*/ 96 w 129"/>
                  <a:gd name="T25" fmla="*/ 0 h 52"/>
                  <a:gd name="T26" fmla="*/ 96 w 129"/>
                  <a:gd name="T27" fmla="*/ 0 h 52"/>
                  <a:gd name="T28" fmla="*/ 96 w 129"/>
                  <a:gd name="T29" fmla="*/ 0 h 52"/>
                  <a:gd name="T30" fmla="*/ 96 w 129"/>
                  <a:gd name="T31" fmla="*/ 0 h 52"/>
                  <a:gd name="T32" fmla="*/ 96 w 129"/>
                  <a:gd name="T33" fmla="*/ 0 h 52"/>
                  <a:gd name="T34" fmla="*/ 96 w 129"/>
                  <a:gd name="T35" fmla="*/ 0 h 52"/>
                  <a:gd name="T36" fmla="*/ 96 w 129"/>
                  <a:gd name="T37" fmla="*/ 0 h 52"/>
                  <a:gd name="T38" fmla="*/ 95 w 129"/>
                  <a:gd name="T39" fmla="*/ 0 h 52"/>
                  <a:gd name="T40" fmla="*/ 95 w 129"/>
                  <a:gd name="T41" fmla="*/ 0 h 52"/>
                  <a:gd name="T42" fmla="*/ 95 w 129"/>
                  <a:gd name="T43" fmla="*/ 0 h 52"/>
                  <a:gd name="T44" fmla="*/ 95 w 129"/>
                  <a:gd name="T45" fmla="*/ 0 h 52"/>
                  <a:gd name="T46" fmla="*/ 95 w 129"/>
                  <a:gd name="T4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9" h="5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21"/>
                      <a:pt x="30" y="41"/>
                      <a:pt x="55" y="50"/>
                    </a:cubicBezTo>
                    <a:cubicBezTo>
                      <a:pt x="51" y="33"/>
                      <a:pt x="46" y="16"/>
                      <a:pt x="39" y="0"/>
                    </a:cubicBezTo>
                    <a:moveTo>
                      <a:pt x="95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1"/>
                      <a:pt x="70" y="2"/>
                      <a:pt x="71" y="4"/>
                    </a:cubicBezTo>
                    <a:cubicBezTo>
                      <a:pt x="80" y="19"/>
                      <a:pt x="87" y="35"/>
                      <a:pt x="94" y="52"/>
                    </a:cubicBezTo>
                    <a:cubicBezTo>
                      <a:pt x="109" y="46"/>
                      <a:pt x="120" y="32"/>
                      <a:pt x="129" y="17"/>
                    </a:cubicBezTo>
                    <a:cubicBezTo>
                      <a:pt x="121" y="7"/>
                      <a:pt x="110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848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ŝlïdé"/>
              <p:cNvSpPr/>
              <p:nvPr/>
            </p:nvSpPr>
            <p:spPr bwMode="auto">
              <a:xfrm>
                <a:off x="10328636" y="2255562"/>
                <a:ext cx="120760" cy="119710"/>
              </a:xfrm>
              <a:custGeom>
                <a:avLst/>
                <a:gdLst>
                  <a:gd name="T0" fmla="*/ 29 w 55"/>
                  <a:gd name="T1" fmla="*/ 0 h 55"/>
                  <a:gd name="T2" fmla="*/ 9 w 55"/>
                  <a:gd name="T3" fmla="*/ 0 h 55"/>
                  <a:gd name="T4" fmla="*/ 0 w 55"/>
                  <a:gd name="T5" fmla="*/ 0 h 55"/>
                  <a:gd name="T6" fmla="*/ 0 w 55"/>
                  <a:gd name="T7" fmla="*/ 0 h 55"/>
                  <a:gd name="T8" fmla="*/ 16 w 55"/>
                  <a:gd name="T9" fmla="*/ 50 h 55"/>
                  <a:gd name="T10" fmla="*/ 28 w 55"/>
                  <a:gd name="T11" fmla="*/ 54 h 55"/>
                  <a:gd name="T12" fmla="*/ 29 w 55"/>
                  <a:gd name="T13" fmla="*/ 54 h 55"/>
                  <a:gd name="T14" fmla="*/ 25 w 55"/>
                  <a:gd name="T15" fmla="*/ 32 h 55"/>
                  <a:gd name="T16" fmla="*/ 25 w 55"/>
                  <a:gd name="T17" fmla="*/ 21 h 55"/>
                  <a:gd name="T18" fmla="*/ 33 w 55"/>
                  <a:gd name="T19" fmla="*/ 30 h 55"/>
                  <a:gd name="T20" fmla="*/ 42 w 55"/>
                  <a:gd name="T21" fmla="*/ 55 h 55"/>
                  <a:gd name="T22" fmla="*/ 55 w 55"/>
                  <a:gd name="T23" fmla="*/ 52 h 55"/>
                  <a:gd name="T24" fmla="*/ 32 w 55"/>
                  <a:gd name="T25" fmla="*/ 4 h 55"/>
                  <a:gd name="T26" fmla="*/ 29 w 55"/>
                  <a:gd name="T27" fmla="*/ 0 h 55"/>
                  <a:gd name="T28" fmla="*/ 29 w 55"/>
                  <a:gd name="T2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55">
                    <a:moveTo>
                      <a:pt x="2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16"/>
                      <a:pt x="12" y="33"/>
                      <a:pt x="16" y="50"/>
                    </a:cubicBezTo>
                    <a:cubicBezTo>
                      <a:pt x="20" y="52"/>
                      <a:pt x="24" y="53"/>
                      <a:pt x="28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7" y="39"/>
                      <a:pt x="42" y="55"/>
                    </a:cubicBezTo>
                    <a:cubicBezTo>
                      <a:pt x="47" y="54"/>
                      <a:pt x="51" y="53"/>
                      <a:pt x="55" y="52"/>
                    </a:cubicBezTo>
                    <a:cubicBezTo>
                      <a:pt x="48" y="35"/>
                      <a:pt x="41" y="19"/>
                      <a:pt x="32" y="4"/>
                    </a:cubicBezTo>
                    <a:cubicBezTo>
                      <a:pt x="31" y="2"/>
                      <a:pt x="30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CAC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ïšḻîḑè"/>
              <p:cNvSpPr/>
              <p:nvPr/>
            </p:nvSpPr>
            <p:spPr bwMode="auto">
              <a:xfrm>
                <a:off x="10383241" y="2301766"/>
                <a:ext cx="36753" cy="73506"/>
              </a:xfrm>
              <a:custGeom>
                <a:avLst/>
                <a:gdLst>
                  <a:gd name="T0" fmla="*/ 0 w 17"/>
                  <a:gd name="T1" fmla="*/ 0 h 34"/>
                  <a:gd name="T2" fmla="*/ 0 w 17"/>
                  <a:gd name="T3" fmla="*/ 11 h 34"/>
                  <a:gd name="T4" fmla="*/ 4 w 17"/>
                  <a:gd name="T5" fmla="*/ 33 h 34"/>
                  <a:gd name="T6" fmla="*/ 14 w 17"/>
                  <a:gd name="T7" fmla="*/ 34 h 34"/>
                  <a:gd name="T8" fmla="*/ 17 w 17"/>
                  <a:gd name="T9" fmla="*/ 34 h 34"/>
                  <a:gd name="T10" fmla="*/ 8 w 17"/>
                  <a:gd name="T11" fmla="*/ 9 h 34"/>
                  <a:gd name="T12" fmla="*/ 0 w 17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4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8" y="33"/>
                      <a:pt x="11" y="34"/>
                      <a:pt x="14" y="34"/>
                    </a:cubicBezTo>
                    <a:cubicBezTo>
                      <a:pt x="15" y="34"/>
                      <a:pt x="16" y="34"/>
                      <a:pt x="17" y="34"/>
                    </a:cubicBezTo>
                    <a:cubicBezTo>
                      <a:pt x="12" y="18"/>
                      <a:pt x="8" y="9"/>
                      <a:pt x="8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32A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ïṥḷíḋé"/>
              <p:cNvSpPr/>
              <p:nvPr/>
            </p:nvSpPr>
            <p:spPr bwMode="auto">
              <a:xfrm>
                <a:off x="10366439" y="3735139"/>
                <a:ext cx="237320" cy="99759"/>
              </a:xfrm>
              <a:custGeom>
                <a:avLst/>
                <a:gdLst>
                  <a:gd name="T0" fmla="*/ 61 w 109"/>
                  <a:gd name="T1" fmla="*/ 0 h 46"/>
                  <a:gd name="T2" fmla="*/ 61 w 109"/>
                  <a:gd name="T3" fmla="*/ 0 h 46"/>
                  <a:gd name="T4" fmla="*/ 81 w 109"/>
                  <a:gd name="T5" fmla="*/ 6 h 46"/>
                  <a:gd name="T6" fmla="*/ 109 w 109"/>
                  <a:gd name="T7" fmla="*/ 46 h 46"/>
                  <a:gd name="T8" fmla="*/ 0 w 109"/>
                  <a:gd name="T9" fmla="*/ 46 h 46"/>
                  <a:gd name="T10" fmla="*/ 0 w 109"/>
                  <a:gd name="T11" fmla="*/ 0 h 46"/>
                  <a:gd name="T12" fmla="*/ 61 w 109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46">
                    <a:moveTo>
                      <a:pt x="61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97" y="11"/>
                      <a:pt x="109" y="27"/>
                      <a:pt x="109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21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ïş1íḍè"/>
              <p:cNvSpPr/>
              <p:nvPr/>
            </p:nvSpPr>
            <p:spPr bwMode="auto">
              <a:xfrm>
                <a:off x="9984206" y="3688935"/>
                <a:ext cx="257272" cy="148063"/>
              </a:xfrm>
              <a:custGeom>
                <a:avLst/>
                <a:gdLst>
                  <a:gd name="T0" fmla="*/ 70 w 118"/>
                  <a:gd name="T1" fmla="*/ 17 h 68"/>
                  <a:gd name="T2" fmla="*/ 70 w 118"/>
                  <a:gd name="T3" fmla="*/ 17 h 68"/>
                  <a:gd name="T4" fmla="*/ 90 w 118"/>
                  <a:gd name="T5" fmla="*/ 24 h 68"/>
                  <a:gd name="T6" fmla="*/ 118 w 118"/>
                  <a:gd name="T7" fmla="*/ 68 h 68"/>
                  <a:gd name="T8" fmla="*/ 59 w 118"/>
                  <a:gd name="T9" fmla="*/ 68 h 68"/>
                  <a:gd name="T10" fmla="*/ 0 w 118"/>
                  <a:gd name="T11" fmla="*/ 47 h 68"/>
                  <a:gd name="T12" fmla="*/ 18 w 118"/>
                  <a:gd name="T13" fmla="*/ 0 h 68"/>
                  <a:gd name="T14" fmla="*/ 70 w 118"/>
                  <a:gd name="T1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68">
                    <a:moveTo>
                      <a:pt x="70" y="17"/>
                    </a:moveTo>
                    <a:cubicBezTo>
                      <a:pt x="70" y="17"/>
                      <a:pt x="70" y="17"/>
                      <a:pt x="70" y="17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106" y="29"/>
                      <a:pt x="118" y="47"/>
                      <a:pt x="118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70" y="17"/>
                    </a:lnTo>
                    <a:close/>
                  </a:path>
                </a:pathLst>
              </a:custGeom>
              <a:solidFill>
                <a:srgbClr val="21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íṡḻîḋé"/>
              <p:cNvSpPr/>
              <p:nvPr/>
            </p:nvSpPr>
            <p:spPr bwMode="auto">
              <a:xfrm>
                <a:off x="10176373" y="2318567"/>
                <a:ext cx="235220" cy="408485"/>
              </a:xfrm>
              <a:custGeom>
                <a:avLst/>
                <a:gdLst>
                  <a:gd name="T0" fmla="*/ 14 w 108"/>
                  <a:gd name="T1" fmla="*/ 0 h 187"/>
                  <a:gd name="T2" fmla="*/ 1 w 108"/>
                  <a:gd name="T3" fmla="*/ 2 h 187"/>
                  <a:gd name="T4" fmla="*/ 0 w 108"/>
                  <a:gd name="T5" fmla="*/ 66 h 187"/>
                  <a:gd name="T6" fmla="*/ 0 w 108"/>
                  <a:gd name="T7" fmla="*/ 66 h 187"/>
                  <a:gd name="T8" fmla="*/ 81 w 108"/>
                  <a:gd name="T9" fmla="*/ 178 h 187"/>
                  <a:gd name="T10" fmla="*/ 99 w 108"/>
                  <a:gd name="T11" fmla="*/ 187 h 187"/>
                  <a:gd name="T12" fmla="*/ 108 w 108"/>
                  <a:gd name="T13" fmla="*/ 185 h 187"/>
                  <a:gd name="T14" fmla="*/ 100 w 108"/>
                  <a:gd name="T15" fmla="*/ 123 h 187"/>
                  <a:gd name="T16" fmla="*/ 97 w 108"/>
                  <a:gd name="T17" fmla="*/ 93 h 187"/>
                  <a:gd name="T18" fmla="*/ 40 w 108"/>
                  <a:gd name="T19" fmla="*/ 13 h 187"/>
                  <a:gd name="T20" fmla="*/ 14 w 108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87">
                    <a:moveTo>
                      <a:pt x="14" y="0"/>
                    </a:moveTo>
                    <a:cubicBezTo>
                      <a:pt x="10" y="0"/>
                      <a:pt x="5" y="1"/>
                      <a:pt x="1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1" y="178"/>
                      <a:pt x="81" y="178"/>
                      <a:pt x="81" y="178"/>
                    </a:cubicBezTo>
                    <a:cubicBezTo>
                      <a:pt x="86" y="184"/>
                      <a:pt x="92" y="187"/>
                      <a:pt x="99" y="187"/>
                    </a:cubicBezTo>
                    <a:cubicBezTo>
                      <a:pt x="102" y="187"/>
                      <a:pt x="105" y="186"/>
                      <a:pt x="108" y="185"/>
                    </a:cubicBezTo>
                    <a:cubicBezTo>
                      <a:pt x="106" y="164"/>
                      <a:pt x="103" y="144"/>
                      <a:pt x="100" y="123"/>
                    </a:cubicBezTo>
                    <a:cubicBezTo>
                      <a:pt x="99" y="113"/>
                      <a:pt x="98" y="103"/>
                      <a:pt x="97" y="9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solidFill>
                <a:srgbClr val="848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îşlídé"/>
              <p:cNvSpPr/>
              <p:nvPr/>
            </p:nvSpPr>
            <p:spPr bwMode="auto">
              <a:xfrm>
                <a:off x="10387441" y="2522284"/>
                <a:ext cx="66155" cy="200568"/>
              </a:xfrm>
              <a:custGeom>
                <a:avLst/>
                <a:gdLst>
                  <a:gd name="T0" fmla="*/ 0 w 30"/>
                  <a:gd name="T1" fmla="*/ 0 h 92"/>
                  <a:gd name="T2" fmla="*/ 3 w 30"/>
                  <a:gd name="T3" fmla="*/ 30 h 92"/>
                  <a:gd name="T4" fmla="*/ 11 w 30"/>
                  <a:gd name="T5" fmla="*/ 92 h 92"/>
                  <a:gd name="T6" fmla="*/ 13 w 30"/>
                  <a:gd name="T7" fmla="*/ 91 h 92"/>
                  <a:gd name="T8" fmla="*/ 30 w 30"/>
                  <a:gd name="T9" fmla="*/ 84 h 92"/>
                  <a:gd name="T10" fmla="*/ 18 w 30"/>
                  <a:gd name="T11" fmla="*/ 20 h 92"/>
                  <a:gd name="T12" fmla="*/ 10 w 30"/>
                  <a:gd name="T13" fmla="*/ 14 h 92"/>
                  <a:gd name="T14" fmla="*/ 0 w 30"/>
                  <a:gd name="T1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92">
                    <a:moveTo>
                      <a:pt x="0" y="0"/>
                    </a:moveTo>
                    <a:cubicBezTo>
                      <a:pt x="1" y="10"/>
                      <a:pt x="2" y="20"/>
                      <a:pt x="3" y="30"/>
                    </a:cubicBezTo>
                    <a:cubicBezTo>
                      <a:pt x="6" y="51"/>
                      <a:pt x="9" y="71"/>
                      <a:pt x="11" y="92"/>
                    </a:cubicBezTo>
                    <a:cubicBezTo>
                      <a:pt x="12" y="92"/>
                      <a:pt x="12" y="91"/>
                      <a:pt x="13" y="9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5" y="19"/>
                      <a:pt x="12" y="17"/>
                      <a:pt x="10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AC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ṡḻiḍè"/>
              <p:cNvSpPr/>
              <p:nvPr/>
            </p:nvSpPr>
            <p:spPr bwMode="auto">
              <a:xfrm>
                <a:off x="10547055" y="2488682"/>
                <a:ext cx="6301" cy="173265"/>
              </a:xfrm>
              <a:custGeom>
                <a:avLst/>
                <a:gdLst>
                  <a:gd name="T0" fmla="*/ 0 w 6"/>
                  <a:gd name="T1" fmla="*/ 0 h 165"/>
                  <a:gd name="T2" fmla="*/ 0 w 6"/>
                  <a:gd name="T3" fmla="*/ 2 h 165"/>
                  <a:gd name="T4" fmla="*/ 6 w 6"/>
                  <a:gd name="T5" fmla="*/ 165 h 165"/>
                  <a:gd name="T6" fmla="*/ 6 w 6"/>
                  <a:gd name="T7" fmla="*/ 165 h 165"/>
                  <a:gd name="T8" fmla="*/ 0 w 6"/>
                  <a:gd name="T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65">
                    <a:moveTo>
                      <a:pt x="0" y="0"/>
                    </a:moveTo>
                    <a:lnTo>
                      <a:pt x="0" y="2"/>
                    </a:lnTo>
                    <a:lnTo>
                      <a:pt x="6" y="165"/>
                    </a:lnTo>
                    <a:lnTo>
                      <a:pt x="6" y="1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A2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iSlíḍè"/>
              <p:cNvSpPr/>
              <p:nvPr/>
            </p:nvSpPr>
            <p:spPr bwMode="auto">
              <a:xfrm>
                <a:off x="10547055" y="2488682"/>
                <a:ext cx="6301" cy="173265"/>
              </a:xfrm>
              <a:custGeom>
                <a:avLst/>
                <a:gdLst>
                  <a:gd name="T0" fmla="*/ 0 w 6"/>
                  <a:gd name="T1" fmla="*/ 0 h 165"/>
                  <a:gd name="T2" fmla="*/ 0 w 6"/>
                  <a:gd name="T3" fmla="*/ 2 h 165"/>
                  <a:gd name="T4" fmla="*/ 6 w 6"/>
                  <a:gd name="T5" fmla="*/ 165 h 165"/>
                  <a:gd name="T6" fmla="*/ 6 w 6"/>
                  <a:gd name="T7" fmla="*/ 165 h 165"/>
                  <a:gd name="T8" fmla="*/ 0 w 6"/>
                  <a:gd name="T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65">
                    <a:moveTo>
                      <a:pt x="0" y="0"/>
                    </a:moveTo>
                    <a:lnTo>
                      <a:pt x="0" y="2"/>
                    </a:lnTo>
                    <a:lnTo>
                      <a:pt x="6" y="165"/>
                    </a:lnTo>
                    <a:lnTo>
                      <a:pt x="6" y="16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íṥlîdé"/>
              <p:cNvSpPr/>
              <p:nvPr/>
            </p:nvSpPr>
            <p:spPr bwMode="auto">
              <a:xfrm>
                <a:off x="10502951" y="2490782"/>
                <a:ext cx="50404" cy="177466"/>
              </a:xfrm>
              <a:custGeom>
                <a:avLst/>
                <a:gdLst>
                  <a:gd name="T0" fmla="*/ 20 w 23"/>
                  <a:gd name="T1" fmla="*/ 0 h 81"/>
                  <a:gd name="T2" fmla="*/ 0 w 23"/>
                  <a:gd name="T3" fmla="*/ 14 h 81"/>
                  <a:gd name="T4" fmla="*/ 16 w 23"/>
                  <a:gd name="T5" fmla="*/ 81 h 81"/>
                  <a:gd name="T6" fmla="*/ 23 w 23"/>
                  <a:gd name="T7" fmla="*/ 78 h 81"/>
                  <a:gd name="T8" fmla="*/ 20 w 23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1">
                    <a:moveTo>
                      <a:pt x="2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7" y="36"/>
                      <a:pt x="12" y="58"/>
                      <a:pt x="16" y="81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848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ïšlïḑé"/>
              <p:cNvSpPr/>
              <p:nvPr/>
            </p:nvSpPr>
            <p:spPr bwMode="auto">
              <a:xfrm>
                <a:off x="10477749" y="2522284"/>
                <a:ext cx="60905" cy="154364"/>
              </a:xfrm>
              <a:custGeom>
                <a:avLst/>
                <a:gdLst>
                  <a:gd name="T0" fmla="*/ 12 w 28"/>
                  <a:gd name="T1" fmla="*/ 0 h 71"/>
                  <a:gd name="T2" fmla="*/ 0 w 28"/>
                  <a:gd name="T3" fmla="*/ 9 h 71"/>
                  <a:gd name="T4" fmla="*/ 18 w 28"/>
                  <a:gd name="T5" fmla="*/ 71 h 71"/>
                  <a:gd name="T6" fmla="*/ 21 w 28"/>
                  <a:gd name="T7" fmla="*/ 70 h 71"/>
                  <a:gd name="T8" fmla="*/ 18 w 28"/>
                  <a:gd name="T9" fmla="*/ 21 h 71"/>
                  <a:gd name="T10" fmla="*/ 28 w 28"/>
                  <a:gd name="T11" fmla="*/ 67 h 71"/>
                  <a:gd name="T12" fmla="*/ 28 w 28"/>
                  <a:gd name="T13" fmla="*/ 67 h 71"/>
                  <a:gd name="T14" fmla="*/ 12 w 28"/>
                  <a:gd name="T1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2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7" y="28"/>
                      <a:pt x="13" y="50"/>
                      <a:pt x="18" y="71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2" y="36"/>
                      <a:pt x="25" y="52"/>
                      <a:pt x="28" y="67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4" y="44"/>
                      <a:pt x="19" y="22"/>
                      <a:pt x="12" y="0"/>
                    </a:cubicBezTo>
                  </a:path>
                </a:pathLst>
              </a:custGeom>
              <a:solidFill>
                <a:srgbClr val="CAC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îṡļíḓé"/>
              <p:cNvSpPr/>
              <p:nvPr/>
            </p:nvSpPr>
            <p:spPr bwMode="auto">
              <a:xfrm>
                <a:off x="10516602" y="2567439"/>
                <a:ext cx="22052" cy="107109"/>
              </a:xfrm>
              <a:custGeom>
                <a:avLst/>
                <a:gdLst>
                  <a:gd name="T0" fmla="*/ 0 w 10"/>
                  <a:gd name="T1" fmla="*/ 0 h 49"/>
                  <a:gd name="T2" fmla="*/ 3 w 10"/>
                  <a:gd name="T3" fmla="*/ 49 h 49"/>
                  <a:gd name="T4" fmla="*/ 10 w 10"/>
                  <a:gd name="T5" fmla="*/ 46 h 49"/>
                  <a:gd name="T6" fmla="*/ 0 w 10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9">
                    <a:moveTo>
                      <a:pt x="0" y="0"/>
                    </a:moveTo>
                    <a:cubicBezTo>
                      <a:pt x="3" y="49"/>
                      <a:pt x="3" y="49"/>
                      <a:pt x="3" y="49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7" y="31"/>
                      <a:pt x="4" y="15"/>
                      <a:pt x="0" y="0"/>
                    </a:cubicBezTo>
                  </a:path>
                </a:pathLst>
              </a:custGeom>
              <a:solidFill>
                <a:srgbClr val="5A5A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íṩļiḍê"/>
              <p:cNvSpPr/>
              <p:nvPr/>
            </p:nvSpPr>
            <p:spPr bwMode="auto">
              <a:xfrm>
                <a:off x="10427344" y="2541186"/>
                <a:ext cx="89257" cy="163814"/>
              </a:xfrm>
              <a:custGeom>
                <a:avLst/>
                <a:gdLst>
                  <a:gd name="T0" fmla="*/ 23 w 41"/>
                  <a:gd name="T1" fmla="*/ 0 h 75"/>
                  <a:gd name="T2" fmla="*/ 11 w 41"/>
                  <a:gd name="T3" fmla="*/ 9 h 75"/>
                  <a:gd name="T4" fmla="*/ 4 w 41"/>
                  <a:gd name="T5" fmla="*/ 11 h 75"/>
                  <a:gd name="T6" fmla="*/ 0 w 41"/>
                  <a:gd name="T7" fmla="*/ 11 h 75"/>
                  <a:gd name="T8" fmla="*/ 12 w 41"/>
                  <a:gd name="T9" fmla="*/ 75 h 75"/>
                  <a:gd name="T10" fmla="*/ 41 w 41"/>
                  <a:gd name="T11" fmla="*/ 62 h 75"/>
                  <a:gd name="T12" fmla="*/ 23 w 41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75">
                    <a:moveTo>
                      <a:pt x="23" y="0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3" y="11"/>
                      <a:pt x="1" y="11"/>
                      <a:pt x="0" y="11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36" y="41"/>
                      <a:pt x="30" y="19"/>
                      <a:pt x="23" y="0"/>
                    </a:cubicBezTo>
                  </a:path>
                </a:pathLst>
              </a:custGeom>
              <a:solidFill>
                <a:srgbClr val="B32A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ļîḋè"/>
              <p:cNvSpPr/>
              <p:nvPr/>
            </p:nvSpPr>
            <p:spPr bwMode="auto">
              <a:xfrm>
                <a:off x="10110217" y="2239811"/>
                <a:ext cx="604852" cy="424236"/>
              </a:xfrm>
              <a:custGeom>
                <a:avLst/>
                <a:gdLst>
                  <a:gd name="T0" fmla="*/ 61 w 277"/>
                  <a:gd name="T1" fmla="*/ 18 h 194"/>
                  <a:gd name="T2" fmla="*/ 127 w 277"/>
                  <a:gd name="T3" fmla="*/ 112 h 194"/>
                  <a:gd name="T4" fmla="*/ 147 w 277"/>
                  <a:gd name="T5" fmla="*/ 116 h 194"/>
                  <a:gd name="T6" fmla="*/ 242 w 277"/>
                  <a:gd name="T7" fmla="*/ 55 h 194"/>
                  <a:gd name="T8" fmla="*/ 277 w 277"/>
                  <a:gd name="T9" fmla="*/ 104 h 194"/>
                  <a:gd name="T10" fmla="*/ 130 w 277"/>
                  <a:gd name="T11" fmla="*/ 189 h 194"/>
                  <a:gd name="T12" fmla="*/ 102 w 277"/>
                  <a:gd name="T13" fmla="*/ 183 h 194"/>
                  <a:gd name="T14" fmla="*/ 10 w 277"/>
                  <a:gd name="T15" fmla="*/ 54 h 194"/>
                  <a:gd name="T16" fmla="*/ 13 w 277"/>
                  <a:gd name="T17" fmla="*/ 13 h 194"/>
                  <a:gd name="T18" fmla="*/ 61 w 277"/>
                  <a:gd name="T19" fmla="*/ 1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7" h="194">
                    <a:moveTo>
                      <a:pt x="61" y="18"/>
                    </a:move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2" y="118"/>
                      <a:pt x="140" y="120"/>
                      <a:pt x="147" y="116"/>
                    </a:cubicBezTo>
                    <a:cubicBezTo>
                      <a:pt x="242" y="55"/>
                      <a:pt x="242" y="55"/>
                      <a:pt x="242" y="55"/>
                    </a:cubicBezTo>
                    <a:cubicBezTo>
                      <a:pt x="277" y="104"/>
                      <a:pt x="277" y="104"/>
                      <a:pt x="277" y="104"/>
                    </a:cubicBezTo>
                    <a:cubicBezTo>
                      <a:pt x="130" y="189"/>
                      <a:pt x="130" y="189"/>
                      <a:pt x="130" y="189"/>
                    </a:cubicBezTo>
                    <a:cubicBezTo>
                      <a:pt x="121" y="194"/>
                      <a:pt x="109" y="192"/>
                      <a:pt x="102" y="18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0" y="42"/>
                      <a:pt x="2" y="24"/>
                      <a:pt x="13" y="13"/>
                    </a:cubicBezTo>
                    <a:cubicBezTo>
                      <a:pt x="27" y="0"/>
                      <a:pt x="50" y="2"/>
                      <a:pt x="61" y="18"/>
                    </a:cubicBezTo>
                    <a:close/>
                  </a:path>
                </a:pathLst>
              </a:custGeom>
              <a:solidFill>
                <a:srgbClr val="A7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şḻídé"/>
              <p:cNvSpPr/>
              <p:nvPr/>
            </p:nvSpPr>
            <p:spPr bwMode="auto">
              <a:xfrm>
                <a:off x="10280332" y="2237710"/>
                <a:ext cx="169064" cy="82957"/>
              </a:xfrm>
              <a:custGeom>
                <a:avLst/>
                <a:gdLst>
                  <a:gd name="T0" fmla="*/ 55 w 77"/>
                  <a:gd name="T1" fmla="*/ 3 h 38"/>
                  <a:gd name="T2" fmla="*/ 77 w 77"/>
                  <a:gd name="T3" fmla="*/ 31 h 38"/>
                  <a:gd name="T4" fmla="*/ 44 w 77"/>
                  <a:gd name="T5" fmla="*/ 20 h 38"/>
                  <a:gd name="T6" fmla="*/ 39 w 77"/>
                  <a:gd name="T7" fmla="*/ 38 h 38"/>
                  <a:gd name="T8" fmla="*/ 7 w 77"/>
                  <a:gd name="T9" fmla="*/ 9 h 38"/>
                  <a:gd name="T10" fmla="*/ 31 w 77"/>
                  <a:gd name="T11" fmla="*/ 1 h 38"/>
                  <a:gd name="T12" fmla="*/ 55 w 77"/>
                  <a:gd name="T13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55" y="3"/>
                    </a:moveTo>
                    <a:cubicBezTo>
                      <a:pt x="55" y="3"/>
                      <a:pt x="75" y="12"/>
                      <a:pt x="77" y="3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8"/>
                      <a:pt x="0" y="19"/>
                      <a:pt x="7" y="9"/>
                    </a:cubicBezTo>
                    <a:cubicBezTo>
                      <a:pt x="14" y="0"/>
                      <a:pt x="31" y="1"/>
                      <a:pt x="31" y="1"/>
                    </a:cubicBezTo>
                    <a:lnTo>
                      <a:pt x="5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ísḷîḑe"/>
              <p:cNvSpPr/>
              <p:nvPr/>
            </p:nvSpPr>
            <p:spPr bwMode="auto">
              <a:xfrm>
                <a:off x="10016759" y="1781971"/>
                <a:ext cx="534496" cy="460990"/>
              </a:xfrm>
              <a:custGeom>
                <a:avLst/>
                <a:gdLst>
                  <a:gd name="T0" fmla="*/ 223 w 245"/>
                  <a:gd name="T1" fmla="*/ 68 h 211"/>
                  <a:gd name="T2" fmla="*/ 181 w 245"/>
                  <a:gd name="T3" fmla="*/ 192 h 211"/>
                  <a:gd name="T4" fmla="*/ 58 w 245"/>
                  <a:gd name="T5" fmla="*/ 147 h 211"/>
                  <a:gd name="T6" fmla="*/ 100 w 245"/>
                  <a:gd name="T7" fmla="*/ 22 h 211"/>
                  <a:gd name="T8" fmla="*/ 223 w 245"/>
                  <a:gd name="T9" fmla="*/ 6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1">
                    <a:moveTo>
                      <a:pt x="223" y="68"/>
                    </a:moveTo>
                    <a:cubicBezTo>
                      <a:pt x="245" y="115"/>
                      <a:pt x="227" y="171"/>
                      <a:pt x="181" y="192"/>
                    </a:cubicBezTo>
                    <a:cubicBezTo>
                      <a:pt x="141" y="211"/>
                      <a:pt x="88" y="189"/>
                      <a:pt x="58" y="147"/>
                    </a:cubicBezTo>
                    <a:cubicBezTo>
                      <a:pt x="0" y="66"/>
                      <a:pt x="54" y="44"/>
                      <a:pt x="100" y="22"/>
                    </a:cubicBezTo>
                    <a:cubicBezTo>
                      <a:pt x="145" y="0"/>
                      <a:pt x="200" y="21"/>
                      <a:pt x="223" y="68"/>
                    </a:cubicBezTo>
                    <a:close/>
                  </a:path>
                </a:pathLst>
              </a:custGeom>
              <a:solidFill>
                <a:srgbClr val="3E1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ḷiḍe"/>
              <p:cNvSpPr/>
              <p:nvPr/>
            </p:nvSpPr>
            <p:spPr bwMode="auto">
              <a:xfrm>
                <a:off x="10318135" y="2137951"/>
                <a:ext cx="82957" cy="148063"/>
              </a:xfrm>
              <a:custGeom>
                <a:avLst/>
                <a:gdLst>
                  <a:gd name="T0" fmla="*/ 38 w 38"/>
                  <a:gd name="T1" fmla="*/ 0 h 68"/>
                  <a:gd name="T2" fmla="*/ 2 w 38"/>
                  <a:gd name="T3" fmla="*/ 0 h 68"/>
                  <a:gd name="T4" fmla="*/ 0 w 38"/>
                  <a:gd name="T5" fmla="*/ 56 h 68"/>
                  <a:gd name="T6" fmla="*/ 19 w 38"/>
                  <a:gd name="T7" fmla="*/ 67 h 68"/>
                  <a:gd name="T8" fmla="*/ 38 w 38"/>
                  <a:gd name="T9" fmla="*/ 56 h 68"/>
                  <a:gd name="T10" fmla="*/ 38 w 38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68">
                    <a:moveTo>
                      <a:pt x="3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3" y="67"/>
                      <a:pt x="19" y="67"/>
                    </a:cubicBezTo>
                    <a:cubicBezTo>
                      <a:pt x="34" y="68"/>
                      <a:pt x="38" y="56"/>
                      <a:pt x="38" y="56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DA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ïṧlîde"/>
              <p:cNvSpPr/>
              <p:nvPr/>
            </p:nvSpPr>
            <p:spPr bwMode="auto">
              <a:xfrm>
                <a:off x="10320235" y="2137951"/>
                <a:ext cx="80857" cy="113410"/>
              </a:xfrm>
              <a:custGeom>
                <a:avLst/>
                <a:gdLst>
                  <a:gd name="T0" fmla="*/ 20 w 37"/>
                  <a:gd name="T1" fmla="*/ 52 h 52"/>
                  <a:gd name="T2" fmla="*/ 0 w 37"/>
                  <a:gd name="T3" fmla="*/ 46 h 52"/>
                  <a:gd name="T4" fmla="*/ 1 w 37"/>
                  <a:gd name="T5" fmla="*/ 0 h 52"/>
                  <a:gd name="T6" fmla="*/ 37 w 37"/>
                  <a:gd name="T7" fmla="*/ 0 h 52"/>
                  <a:gd name="T8" fmla="*/ 37 w 37"/>
                  <a:gd name="T9" fmla="*/ 49 h 52"/>
                  <a:gd name="T10" fmla="*/ 20 w 37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2">
                    <a:moveTo>
                      <a:pt x="20" y="52"/>
                    </a:moveTo>
                    <a:cubicBezTo>
                      <a:pt x="10" y="52"/>
                      <a:pt x="3" y="49"/>
                      <a:pt x="0" y="46"/>
                    </a:cubicBezTo>
                    <a:cubicBezTo>
                      <a:pt x="0" y="31"/>
                      <a:pt x="1" y="0"/>
                      <a:pt x="1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34"/>
                      <a:pt x="37" y="49"/>
                    </a:cubicBezTo>
                    <a:cubicBezTo>
                      <a:pt x="33" y="51"/>
                      <a:pt x="28" y="52"/>
                      <a:pt x="20" y="52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ṩlíďè"/>
              <p:cNvSpPr/>
              <p:nvPr/>
            </p:nvSpPr>
            <p:spPr bwMode="auto">
              <a:xfrm>
                <a:off x="10320235" y="2160004"/>
                <a:ext cx="80857" cy="38854"/>
              </a:xfrm>
              <a:custGeom>
                <a:avLst/>
                <a:gdLst>
                  <a:gd name="T0" fmla="*/ 37 w 37"/>
                  <a:gd name="T1" fmla="*/ 1 h 18"/>
                  <a:gd name="T2" fmla="*/ 1 w 37"/>
                  <a:gd name="T3" fmla="*/ 0 h 18"/>
                  <a:gd name="T4" fmla="*/ 0 w 37"/>
                  <a:gd name="T5" fmla="*/ 13 h 18"/>
                  <a:gd name="T6" fmla="*/ 12 w 37"/>
                  <a:gd name="T7" fmla="*/ 16 h 18"/>
                  <a:gd name="T8" fmla="*/ 37 w 37"/>
                  <a:gd name="T9" fmla="*/ 14 h 18"/>
                  <a:gd name="T10" fmla="*/ 37 w 37"/>
                  <a:gd name="T1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8">
                    <a:moveTo>
                      <a:pt x="3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7"/>
                      <a:pt x="0" y="13"/>
                    </a:cubicBezTo>
                    <a:cubicBezTo>
                      <a:pt x="0" y="14"/>
                      <a:pt x="10" y="16"/>
                      <a:pt x="12" y="16"/>
                    </a:cubicBezTo>
                    <a:cubicBezTo>
                      <a:pt x="20" y="18"/>
                      <a:pt x="29" y="17"/>
                      <a:pt x="37" y="14"/>
                    </a:cubicBezTo>
                    <a:cubicBezTo>
                      <a:pt x="37" y="8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$ḷïḓé"/>
              <p:cNvSpPr/>
              <p:nvPr/>
            </p:nvSpPr>
            <p:spPr bwMode="auto">
              <a:xfrm>
                <a:off x="10166922" y="1844977"/>
                <a:ext cx="360181" cy="382233"/>
              </a:xfrm>
              <a:custGeom>
                <a:avLst/>
                <a:gdLst>
                  <a:gd name="T0" fmla="*/ 144 w 165"/>
                  <a:gd name="T1" fmla="*/ 38 h 175"/>
                  <a:gd name="T2" fmla="*/ 87 w 165"/>
                  <a:gd name="T3" fmla="*/ 2 h 175"/>
                  <a:gd name="T4" fmla="*/ 49 w 165"/>
                  <a:gd name="T5" fmla="*/ 14 h 175"/>
                  <a:gd name="T6" fmla="*/ 16 w 165"/>
                  <a:gd name="T7" fmla="*/ 36 h 175"/>
                  <a:gd name="T8" fmla="*/ 15 w 165"/>
                  <a:gd name="T9" fmla="*/ 83 h 175"/>
                  <a:gd name="T10" fmla="*/ 8 w 165"/>
                  <a:gd name="T11" fmla="*/ 103 h 175"/>
                  <a:gd name="T12" fmla="*/ 14 w 165"/>
                  <a:gd name="T13" fmla="*/ 117 h 175"/>
                  <a:gd name="T14" fmla="*/ 34 w 165"/>
                  <a:gd name="T15" fmla="*/ 144 h 175"/>
                  <a:gd name="T16" fmla="*/ 143 w 165"/>
                  <a:gd name="T17" fmla="*/ 156 h 175"/>
                  <a:gd name="T18" fmla="*/ 158 w 165"/>
                  <a:gd name="T19" fmla="*/ 142 h 175"/>
                  <a:gd name="T20" fmla="*/ 165 w 165"/>
                  <a:gd name="T21" fmla="*/ 116 h 175"/>
                  <a:gd name="T22" fmla="*/ 160 w 165"/>
                  <a:gd name="T23" fmla="*/ 85 h 175"/>
                  <a:gd name="T24" fmla="*/ 152 w 165"/>
                  <a:gd name="T25" fmla="*/ 57 h 175"/>
                  <a:gd name="T26" fmla="*/ 144 w 165"/>
                  <a:gd name="T27" fmla="*/ 39 h 175"/>
                  <a:gd name="T28" fmla="*/ 144 w 165"/>
                  <a:gd name="T29" fmla="*/ 3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" h="175">
                    <a:moveTo>
                      <a:pt x="144" y="38"/>
                    </a:moveTo>
                    <a:cubicBezTo>
                      <a:pt x="132" y="17"/>
                      <a:pt x="113" y="0"/>
                      <a:pt x="87" y="2"/>
                    </a:cubicBezTo>
                    <a:cubicBezTo>
                      <a:pt x="74" y="4"/>
                      <a:pt x="61" y="8"/>
                      <a:pt x="49" y="14"/>
                    </a:cubicBezTo>
                    <a:cubicBezTo>
                      <a:pt x="37" y="20"/>
                      <a:pt x="25" y="27"/>
                      <a:pt x="16" y="36"/>
                    </a:cubicBezTo>
                    <a:cubicBezTo>
                      <a:pt x="0" y="53"/>
                      <a:pt x="7" y="62"/>
                      <a:pt x="15" y="83"/>
                    </a:cubicBezTo>
                    <a:cubicBezTo>
                      <a:pt x="16" y="85"/>
                      <a:pt x="7" y="101"/>
                      <a:pt x="8" y="103"/>
                    </a:cubicBezTo>
                    <a:cubicBezTo>
                      <a:pt x="10" y="108"/>
                      <a:pt x="11" y="112"/>
                      <a:pt x="14" y="117"/>
                    </a:cubicBezTo>
                    <a:cubicBezTo>
                      <a:pt x="19" y="127"/>
                      <a:pt x="26" y="136"/>
                      <a:pt x="34" y="144"/>
                    </a:cubicBezTo>
                    <a:cubicBezTo>
                      <a:pt x="61" y="172"/>
                      <a:pt x="109" y="175"/>
                      <a:pt x="143" y="156"/>
                    </a:cubicBezTo>
                    <a:cubicBezTo>
                      <a:pt x="149" y="152"/>
                      <a:pt x="155" y="148"/>
                      <a:pt x="158" y="142"/>
                    </a:cubicBezTo>
                    <a:cubicBezTo>
                      <a:pt x="163" y="134"/>
                      <a:pt x="165" y="125"/>
                      <a:pt x="165" y="116"/>
                    </a:cubicBezTo>
                    <a:cubicBezTo>
                      <a:pt x="164" y="106"/>
                      <a:pt x="162" y="95"/>
                      <a:pt x="160" y="85"/>
                    </a:cubicBezTo>
                    <a:cubicBezTo>
                      <a:pt x="158" y="76"/>
                      <a:pt x="156" y="66"/>
                      <a:pt x="152" y="57"/>
                    </a:cubicBezTo>
                    <a:cubicBezTo>
                      <a:pt x="150" y="50"/>
                      <a:pt x="147" y="44"/>
                      <a:pt x="144" y="39"/>
                    </a:cubicBezTo>
                    <a:lnTo>
                      <a:pt x="144" y="38"/>
                    </a:lnTo>
                    <a:close/>
                  </a:path>
                </a:pathLst>
              </a:custGeom>
              <a:solidFill>
                <a:srgbClr val="EDA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î$lïďé"/>
              <p:cNvSpPr/>
              <p:nvPr/>
            </p:nvSpPr>
            <p:spPr bwMode="auto">
              <a:xfrm>
                <a:off x="10433645" y="1984638"/>
                <a:ext cx="91358" cy="66156"/>
              </a:xfrm>
              <a:custGeom>
                <a:avLst/>
                <a:gdLst>
                  <a:gd name="T0" fmla="*/ 7 w 42"/>
                  <a:gd name="T1" fmla="*/ 0 h 30"/>
                  <a:gd name="T2" fmla="*/ 18 w 42"/>
                  <a:gd name="T3" fmla="*/ 10 h 30"/>
                  <a:gd name="T4" fmla="*/ 18 w 42"/>
                  <a:gd name="T5" fmla="*/ 28 h 30"/>
                  <a:gd name="T6" fmla="*/ 0 w 42"/>
                  <a:gd name="T7" fmla="*/ 3 h 30"/>
                  <a:gd name="T8" fmla="*/ 7 w 4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7" y="0"/>
                    </a:moveTo>
                    <a:cubicBezTo>
                      <a:pt x="7" y="0"/>
                      <a:pt x="12" y="15"/>
                      <a:pt x="18" y="10"/>
                    </a:cubicBezTo>
                    <a:cubicBezTo>
                      <a:pt x="29" y="2"/>
                      <a:pt x="42" y="30"/>
                      <a:pt x="18" y="28"/>
                    </a:cubicBezTo>
                    <a:cubicBezTo>
                      <a:pt x="9" y="28"/>
                      <a:pt x="0" y="3"/>
                      <a:pt x="0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8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ṣḻíḑe"/>
              <p:cNvSpPr/>
              <p:nvPr/>
            </p:nvSpPr>
            <p:spPr bwMode="auto">
              <a:xfrm>
                <a:off x="10413693" y="2061295"/>
                <a:ext cx="118660" cy="76657"/>
              </a:xfrm>
              <a:custGeom>
                <a:avLst/>
                <a:gdLst>
                  <a:gd name="T0" fmla="*/ 0 w 54"/>
                  <a:gd name="T1" fmla="*/ 14 h 35"/>
                  <a:gd name="T2" fmla="*/ 41 w 54"/>
                  <a:gd name="T3" fmla="*/ 0 h 35"/>
                  <a:gd name="T4" fmla="*/ 24 w 54"/>
                  <a:gd name="T5" fmla="*/ 32 h 35"/>
                  <a:gd name="T6" fmla="*/ 0 w 54"/>
                  <a:gd name="T7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5">
                    <a:moveTo>
                      <a:pt x="0" y="14"/>
                    </a:moveTo>
                    <a:cubicBezTo>
                      <a:pt x="0" y="14"/>
                      <a:pt x="28" y="16"/>
                      <a:pt x="41" y="0"/>
                    </a:cubicBezTo>
                    <a:cubicBezTo>
                      <a:pt x="41" y="0"/>
                      <a:pt x="54" y="26"/>
                      <a:pt x="24" y="32"/>
                    </a:cubicBezTo>
                    <a:cubicBezTo>
                      <a:pt x="5" y="35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iṩlíḓè"/>
              <p:cNvSpPr/>
              <p:nvPr/>
            </p:nvSpPr>
            <p:spPr bwMode="auto">
              <a:xfrm>
                <a:off x="10413693" y="2069696"/>
                <a:ext cx="80857" cy="33603"/>
              </a:xfrm>
              <a:custGeom>
                <a:avLst/>
                <a:gdLst>
                  <a:gd name="T0" fmla="*/ 0 w 37"/>
                  <a:gd name="T1" fmla="*/ 10 h 15"/>
                  <a:gd name="T2" fmla="*/ 0 w 37"/>
                  <a:gd name="T3" fmla="*/ 10 h 15"/>
                  <a:gd name="T4" fmla="*/ 0 w 37"/>
                  <a:gd name="T5" fmla="*/ 10 h 15"/>
                  <a:gd name="T6" fmla="*/ 15 w 37"/>
                  <a:gd name="T7" fmla="*/ 14 h 15"/>
                  <a:gd name="T8" fmla="*/ 27 w 37"/>
                  <a:gd name="T9" fmla="*/ 11 h 15"/>
                  <a:gd name="T10" fmla="*/ 34 w 37"/>
                  <a:gd name="T11" fmla="*/ 7 h 15"/>
                  <a:gd name="T12" fmla="*/ 37 w 37"/>
                  <a:gd name="T13" fmla="*/ 0 h 15"/>
                  <a:gd name="T14" fmla="*/ 0 w 37"/>
                  <a:gd name="T1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5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8" y="15"/>
                      <a:pt x="15" y="14"/>
                    </a:cubicBezTo>
                    <a:cubicBezTo>
                      <a:pt x="19" y="14"/>
                      <a:pt x="23" y="13"/>
                      <a:pt x="27" y="11"/>
                    </a:cubicBezTo>
                    <a:cubicBezTo>
                      <a:pt x="29" y="10"/>
                      <a:pt x="32" y="8"/>
                      <a:pt x="34" y="7"/>
                    </a:cubicBezTo>
                    <a:cubicBezTo>
                      <a:pt x="35" y="6"/>
                      <a:pt x="36" y="2"/>
                      <a:pt x="37" y="0"/>
                    </a:cubicBezTo>
                    <a:cubicBezTo>
                      <a:pt x="23" y="11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iṥḷïḍé"/>
              <p:cNvSpPr/>
              <p:nvPr/>
            </p:nvSpPr>
            <p:spPr bwMode="auto">
              <a:xfrm>
                <a:off x="10409493" y="2059195"/>
                <a:ext cx="109209" cy="76657"/>
              </a:xfrm>
              <a:custGeom>
                <a:avLst/>
                <a:gdLst>
                  <a:gd name="T0" fmla="*/ 23 w 50"/>
                  <a:gd name="T1" fmla="*/ 34 h 35"/>
                  <a:gd name="T2" fmla="*/ 0 w 50"/>
                  <a:gd name="T3" fmla="*/ 15 h 35"/>
                  <a:gd name="T4" fmla="*/ 1 w 50"/>
                  <a:gd name="T5" fmla="*/ 14 h 35"/>
                  <a:gd name="T6" fmla="*/ 2 w 50"/>
                  <a:gd name="T7" fmla="*/ 13 h 35"/>
                  <a:gd name="T8" fmla="*/ 41 w 50"/>
                  <a:gd name="T9" fmla="*/ 1 h 35"/>
                  <a:gd name="T10" fmla="*/ 43 w 50"/>
                  <a:gd name="T11" fmla="*/ 0 h 35"/>
                  <a:gd name="T12" fmla="*/ 44 w 50"/>
                  <a:gd name="T13" fmla="*/ 1 h 35"/>
                  <a:gd name="T14" fmla="*/ 44 w 50"/>
                  <a:gd name="T15" fmla="*/ 23 h 35"/>
                  <a:gd name="T16" fmla="*/ 26 w 50"/>
                  <a:gd name="T17" fmla="*/ 34 h 35"/>
                  <a:gd name="T18" fmla="*/ 23 w 50"/>
                  <a:gd name="T19" fmla="*/ 34 h 35"/>
                  <a:gd name="T20" fmla="*/ 4 w 50"/>
                  <a:gd name="T21" fmla="*/ 16 h 35"/>
                  <a:gd name="T22" fmla="*/ 25 w 50"/>
                  <a:gd name="T23" fmla="*/ 31 h 35"/>
                  <a:gd name="T24" fmla="*/ 42 w 50"/>
                  <a:gd name="T25" fmla="*/ 22 h 35"/>
                  <a:gd name="T26" fmla="*/ 42 w 50"/>
                  <a:gd name="T27" fmla="*/ 4 h 35"/>
                  <a:gd name="T28" fmla="*/ 4 w 50"/>
                  <a:gd name="T29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35">
                    <a:moveTo>
                      <a:pt x="23" y="34"/>
                    </a:moveTo>
                    <a:cubicBezTo>
                      <a:pt x="5" y="35"/>
                      <a:pt x="0" y="15"/>
                      <a:pt x="0" y="15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3"/>
                      <a:pt x="1" y="13"/>
                      <a:pt x="2" y="13"/>
                    </a:cubicBezTo>
                    <a:cubicBezTo>
                      <a:pt x="2" y="13"/>
                      <a:pt x="30" y="15"/>
                      <a:pt x="41" y="1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43" y="0"/>
                      <a:pt x="44" y="0"/>
                      <a:pt x="44" y="1"/>
                    </a:cubicBezTo>
                    <a:cubicBezTo>
                      <a:pt x="44" y="1"/>
                      <a:pt x="50" y="13"/>
                      <a:pt x="44" y="23"/>
                    </a:cubicBezTo>
                    <a:cubicBezTo>
                      <a:pt x="41" y="29"/>
                      <a:pt x="35" y="32"/>
                      <a:pt x="26" y="34"/>
                    </a:cubicBezTo>
                    <a:cubicBezTo>
                      <a:pt x="25" y="34"/>
                      <a:pt x="24" y="34"/>
                      <a:pt x="23" y="34"/>
                    </a:cubicBezTo>
                    <a:close/>
                    <a:moveTo>
                      <a:pt x="4" y="16"/>
                    </a:moveTo>
                    <a:cubicBezTo>
                      <a:pt x="5" y="21"/>
                      <a:pt x="11" y="34"/>
                      <a:pt x="25" y="31"/>
                    </a:cubicBezTo>
                    <a:cubicBezTo>
                      <a:pt x="33" y="30"/>
                      <a:pt x="39" y="27"/>
                      <a:pt x="42" y="22"/>
                    </a:cubicBezTo>
                    <a:cubicBezTo>
                      <a:pt x="46" y="16"/>
                      <a:pt x="43" y="8"/>
                      <a:pt x="42" y="4"/>
                    </a:cubicBezTo>
                    <a:cubicBezTo>
                      <a:pt x="31" y="16"/>
                      <a:pt x="10" y="16"/>
                      <a:pt x="4" y="16"/>
                    </a:cubicBezTo>
                    <a:close/>
                  </a:path>
                </a:pathLst>
              </a:custGeom>
              <a:solidFill>
                <a:srgbClr val="F05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şlíḓè"/>
              <p:cNvSpPr/>
              <p:nvPr/>
            </p:nvSpPr>
            <p:spPr bwMode="auto">
              <a:xfrm>
                <a:off x="10346487" y="1984638"/>
                <a:ext cx="58805" cy="61956"/>
              </a:xfrm>
              <a:custGeom>
                <a:avLst/>
                <a:gdLst>
                  <a:gd name="T0" fmla="*/ 3 w 27"/>
                  <a:gd name="T1" fmla="*/ 19 h 28"/>
                  <a:gd name="T2" fmla="*/ 19 w 27"/>
                  <a:gd name="T3" fmla="*/ 26 h 28"/>
                  <a:gd name="T4" fmla="*/ 25 w 27"/>
                  <a:gd name="T5" fmla="*/ 9 h 28"/>
                  <a:gd name="T6" fmla="*/ 9 w 27"/>
                  <a:gd name="T7" fmla="*/ 2 h 28"/>
                  <a:gd name="T8" fmla="*/ 3 w 27"/>
                  <a:gd name="T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3" y="19"/>
                    </a:moveTo>
                    <a:cubicBezTo>
                      <a:pt x="6" y="25"/>
                      <a:pt x="13" y="28"/>
                      <a:pt x="19" y="26"/>
                    </a:cubicBezTo>
                    <a:cubicBezTo>
                      <a:pt x="25" y="23"/>
                      <a:pt x="27" y="16"/>
                      <a:pt x="25" y="9"/>
                    </a:cubicBezTo>
                    <a:cubicBezTo>
                      <a:pt x="22" y="3"/>
                      <a:pt x="15" y="0"/>
                      <a:pt x="9" y="2"/>
                    </a:cubicBezTo>
                    <a:cubicBezTo>
                      <a:pt x="3" y="5"/>
                      <a:pt x="0" y="12"/>
                      <a:pt x="3" y="19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íṥľïḑè"/>
              <p:cNvSpPr/>
              <p:nvPr/>
            </p:nvSpPr>
            <p:spPr bwMode="auto">
              <a:xfrm>
                <a:off x="10344387" y="1978338"/>
                <a:ext cx="58805" cy="63005"/>
              </a:xfrm>
              <a:custGeom>
                <a:avLst/>
                <a:gdLst>
                  <a:gd name="T0" fmla="*/ 3 w 27"/>
                  <a:gd name="T1" fmla="*/ 19 h 29"/>
                  <a:gd name="T2" fmla="*/ 19 w 27"/>
                  <a:gd name="T3" fmla="*/ 26 h 29"/>
                  <a:gd name="T4" fmla="*/ 24 w 27"/>
                  <a:gd name="T5" fmla="*/ 10 h 29"/>
                  <a:gd name="T6" fmla="*/ 9 w 27"/>
                  <a:gd name="T7" fmla="*/ 3 h 29"/>
                  <a:gd name="T8" fmla="*/ 3 w 27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9">
                    <a:moveTo>
                      <a:pt x="3" y="19"/>
                    </a:moveTo>
                    <a:cubicBezTo>
                      <a:pt x="6" y="25"/>
                      <a:pt x="13" y="29"/>
                      <a:pt x="19" y="26"/>
                    </a:cubicBezTo>
                    <a:cubicBezTo>
                      <a:pt x="25" y="23"/>
                      <a:pt x="27" y="16"/>
                      <a:pt x="24" y="10"/>
                    </a:cubicBezTo>
                    <a:cubicBezTo>
                      <a:pt x="22" y="3"/>
                      <a:pt x="15" y="0"/>
                      <a:pt x="9" y="3"/>
                    </a:cubicBezTo>
                    <a:cubicBezTo>
                      <a:pt x="3" y="5"/>
                      <a:pt x="0" y="13"/>
                      <a:pt x="3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ïšḻîḓé"/>
              <p:cNvSpPr/>
              <p:nvPr/>
            </p:nvSpPr>
            <p:spPr bwMode="auto">
              <a:xfrm>
                <a:off x="10352788" y="1994089"/>
                <a:ext cx="24152" cy="24152"/>
              </a:xfrm>
              <a:custGeom>
                <a:avLst/>
                <a:gdLst>
                  <a:gd name="T0" fmla="*/ 1 w 11"/>
                  <a:gd name="T1" fmla="*/ 7 h 11"/>
                  <a:gd name="T2" fmla="*/ 7 w 11"/>
                  <a:gd name="T3" fmla="*/ 10 h 11"/>
                  <a:gd name="T4" fmla="*/ 10 w 11"/>
                  <a:gd name="T5" fmla="*/ 4 h 11"/>
                  <a:gd name="T6" fmla="*/ 4 w 11"/>
                  <a:gd name="T7" fmla="*/ 1 h 11"/>
                  <a:gd name="T8" fmla="*/ 1 w 11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7"/>
                    </a:move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1"/>
                      <a:pt x="6" y="0"/>
                      <a:pt x="4" y="1"/>
                    </a:cubicBezTo>
                    <a:cubicBezTo>
                      <a:pt x="1" y="2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iṣḷidè"/>
              <p:cNvSpPr/>
              <p:nvPr/>
            </p:nvSpPr>
            <p:spPr bwMode="auto">
              <a:xfrm>
                <a:off x="10320235" y="1930034"/>
                <a:ext cx="56705" cy="46204"/>
              </a:xfrm>
              <a:custGeom>
                <a:avLst/>
                <a:gdLst>
                  <a:gd name="T0" fmla="*/ 0 w 26"/>
                  <a:gd name="T1" fmla="*/ 21 h 21"/>
                  <a:gd name="T2" fmla="*/ 0 w 26"/>
                  <a:gd name="T3" fmla="*/ 19 h 21"/>
                  <a:gd name="T4" fmla="*/ 1 w 26"/>
                  <a:gd name="T5" fmla="*/ 17 h 21"/>
                  <a:gd name="T6" fmla="*/ 2 w 26"/>
                  <a:gd name="T7" fmla="*/ 15 h 21"/>
                  <a:gd name="T8" fmla="*/ 3 w 26"/>
                  <a:gd name="T9" fmla="*/ 13 h 21"/>
                  <a:gd name="T10" fmla="*/ 5 w 26"/>
                  <a:gd name="T11" fmla="*/ 10 h 21"/>
                  <a:gd name="T12" fmla="*/ 7 w 26"/>
                  <a:gd name="T13" fmla="*/ 8 h 21"/>
                  <a:gd name="T14" fmla="*/ 10 w 26"/>
                  <a:gd name="T15" fmla="*/ 6 h 21"/>
                  <a:gd name="T16" fmla="*/ 12 w 26"/>
                  <a:gd name="T17" fmla="*/ 4 h 21"/>
                  <a:gd name="T18" fmla="*/ 15 w 26"/>
                  <a:gd name="T19" fmla="*/ 3 h 21"/>
                  <a:gd name="T20" fmla="*/ 18 w 26"/>
                  <a:gd name="T21" fmla="*/ 1 h 21"/>
                  <a:gd name="T22" fmla="*/ 21 w 26"/>
                  <a:gd name="T23" fmla="*/ 1 h 21"/>
                  <a:gd name="T24" fmla="*/ 23 w 26"/>
                  <a:gd name="T25" fmla="*/ 0 h 21"/>
                  <a:gd name="T26" fmla="*/ 25 w 26"/>
                  <a:gd name="T27" fmla="*/ 0 h 21"/>
                  <a:gd name="T28" fmla="*/ 26 w 26"/>
                  <a:gd name="T29" fmla="*/ 0 h 21"/>
                  <a:gd name="T30" fmla="*/ 25 w 26"/>
                  <a:gd name="T31" fmla="*/ 1 h 21"/>
                  <a:gd name="T32" fmla="*/ 23 w 26"/>
                  <a:gd name="T33" fmla="*/ 2 h 21"/>
                  <a:gd name="T34" fmla="*/ 21 w 26"/>
                  <a:gd name="T35" fmla="*/ 3 h 21"/>
                  <a:gd name="T36" fmla="*/ 19 w 26"/>
                  <a:gd name="T37" fmla="*/ 4 h 21"/>
                  <a:gd name="T38" fmla="*/ 17 w 26"/>
                  <a:gd name="T39" fmla="*/ 5 h 21"/>
                  <a:gd name="T40" fmla="*/ 14 w 26"/>
                  <a:gd name="T41" fmla="*/ 7 h 21"/>
                  <a:gd name="T42" fmla="*/ 12 w 26"/>
                  <a:gd name="T43" fmla="*/ 9 h 21"/>
                  <a:gd name="T44" fmla="*/ 11 w 26"/>
                  <a:gd name="T45" fmla="*/ 10 h 21"/>
                  <a:gd name="T46" fmla="*/ 9 w 26"/>
                  <a:gd name="T47" fmla="*/ 11 h 21"/>
                  <a:gd name="T48" fmla="*/ 8 w 26"/>
                  <a:gd name="T49" fmla="*/ 12 h 21"/>
                  <a:gd name="T50" fmla="*/ 7 w 26"/>
                  <a:gd name="T51" fmla="*/ 13 h 21"/>
                  <a:gd name="T52" fmla="*/ 5 w 26"/>
                  <a:gd name="T53" fmla="*/ 15 h 21"/>
                  <a:gd name="T54" fmla="*/ 4 w 26"/>
                  <a:gd name="T55" fmla="*/ 16 h 21"/>
                  <a:gd name="T56" fmla="*/ 4 w 26"/>
                  <a:gd name="T57" fmla="*/ 16 h 21"/>
                  <a:gd name="T58" fmla="*/ 2 w 26"/>
                  <a:gd name="T59" fmla="*/ 18 h 21"/>
                  <a:gd name="T60" fmla="*/ 1 w 26"/>
                  <a:gd name="T61" fmla="*/ 19 h 21"/>
                  <a:gd name="T62" fmla="*/ 0 w 26"/>
                  <a:gd name="T63" fmla="*/ 20 h 21"/>
                  <a:gd name="T64" fmla="*/ 0 w 26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21">
                    <a:moveTo>
                      <a:pt x="0" y="21"/>
                    </a:moveTo>
                    <a:cubicBezTo>
                      <a:pt x="0" y="21"/>
                      <a:pt x="0" y="20"/>
                      <a:pt x="0" y="19"/>
                    </a:cubicBezTo>
                    <a:cubicBezTo>
                      <a:pt x="0" y="19"/>
                      <a:pt x="1" y="18"/>
                      <a:pt x="1" y="17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2" y="15"/>
                      <a:pt x="3" y="14"/>
                      <a:pt x="3" y="13"/>
                    </a:cubicBezTo>
                    <a:cubicBezTo>
                      <a:pt x="4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3" y="3"/>
                      <a:pt x="14" y="3"/>
                      <a:pt x="15" y="3"/>
                    </a:cubicBezTo>
                    <a:cubicBezTo>
                      <a:pt x="16" y="2"/>
                      <a:pt x="17" y="2"/>
                      <a:pt x="18" y="1"/>
                    </a:cubicBezTo>
                    <a:cubicBezTo>
                      <a:pt x="19" y="1"/>
                      <a:pt x="20" y="1"/>
                      <a:pt x="21" y="1"/>
                    </a:cubicBezTo>
                    <a:cubicBezTo>
                      <a:pt x="21" y="0"/>
                      <a:pt x="22" y="0"/>
                      <a:pt x="23" y="0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24" y="1"/>
                      <a:pt x="24" y="1"/>
                      <a:pt x="23" y="2"/>
                    </a:cubicBezTo>
                    <a:cubicBezTo>
                      <a:pt x="23" y="2"/>
                      <a:pt x="22" y="2"/>
                      <a:pt x="21" y="3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4"/>
                      <a:pt x="18" y="5"/>
                      <a:pt x="17" y="5"/>
                    </a:cubicBezTo>
                    <a:cubicBezTo>
                      <a:pt x="16" y="6"/>
                      <a:pt x="15" y="7"/>
                      <a:pt x="14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1" y="9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9" y="11"/>
                    </a:cubicBezTo>
                    <a:cubicBezTo>
                      <a:pt x="9" y="11"/>
                      <a:pt x="9" y="11"/>
                      <a:pt x="8" y="12"/>
                    </a:cubicBezTo>
                    <a:cubicBezTo>
                      <a:pt x="8" y="12"/>
                      <a:pt x="8" y="12"/>
                      <a:pt x="7" y="13"/>
                    </a:cubicBezTo>
                    <a:cubicBezTo>
                      <a:pt x="7" y="13"/>
                      <a:pt x="6" y="14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7"/>
                      <a:pt x="3" y="18"/>
                      <a:pt x="2" y="18"/>
                    </a:cubicBezTo>
                    <a:cubicBezTo>
                      <a:pt x="2" y="19"/>
                      <a:pt x="1" y="19"/>
                      <a:pt x="1" y="19"/>
                    </a:cubicBezTo>
                    <a:cubicBezTo>
                      <a:pt x="1" y="20"/>
                      <a:pt x="0" y="20"/>
                      <a:pt x="0" y="20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iṩľíďè"/>
              <p:cNvSpPr/>
              <p:nvPr/>
            </p:nvSpPr>
            <p:spPr bwMode="auto">
              <a:xfrm>
                <a:off x="10461997" y="1939485"/>
                <a:ext cx="40953" cy="54605"/>
              </a:xfrm>
              <a:custGeom>
                <a:avLst/>
                <a:gdLst>
                  <a:gd name="T0" fmla="*/ 3 w 19"/>
                  <a:gd name="T1" fmla="*/ 16 h 25"/>
                  <a:gd name="T2" fmla="*/ 14 w 19"/>
                  <a:gd name="T3" fmla="*/ 24 h 25"/>
                  <a:gd name="T4" fmla="*/ 16 w 19"/>
                  <a:gd name="T5" fmla="*/ 10 h 25"/>
                  <a:gd name="T6" fmla="*/ 5 w 19"/>
                  <a:gd name="T7" fmla="*/ 2 h 25"/>
                  <a:gd name="T8" fmla="*/ 3 w 19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3" y="16"/>
                    </a:moveTo>
                    <a:cubicBezTo>
                      <a:pt x="5" y="22"/>
                      <a:pt x="10" y="25"/>
                      <a:pt x="14" y="24"/>
                    </a:cubicBezTo>
                    <a:cubicBezTo>
                      <a:pt x="18" y="22"/>
                      <a:pt x="19" y="16"/>
                      <a:pt x="16" y="10"/>
                    </a:cubicBezTo>
                    <a:cubicBezTo>
                      <a:pt x="13" y="4"/>
                      <a:pt x="8" y="0"/>
                      <a:pt x="5" y="2"/>
                    </a:cubicBezTo>
                    <a:cubicBezTo>
                      <a:pt x="1" y="4"/>
                      <a:pt x="0" y="10"/>
                      <a:pt x="3" y="16"/>
                    </a:cubicBez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ïṧḷîḍe"/>
              <p:cNvSpPr/>
              <p:nvPr/>
            </p:nvSpPr>
            <p:spPr bwMode="auto">
              <a:xfrm>
                <a:off x="10459897" y="1935284"/>
                <a:ext cx="38853" cy="54605"/>
              </a:xfrm>
              <a:custGeom>
                <a:avLst/>
                <a:gdLst>
                  <a:gd name="T0" fmla="*/ 2 w 18"/>
                  <a:gd name="T1" fmla="*/ 15 h 25"/>
                  <a:gd name="T2" fmla="*/ 14 w 18"/>
                  <a:gd name="T3" fmla="*/ 23 h 25"/>
                  <a:gd name="T4" fmla="*/ 16 w 18"/>
                  <a:gd name="T5" fmla="*/ 9 h 25"/>
                  <a:gd name="T6" fmla="*/ 4 w 18"/>
                  <a:gd name="T7" fmla="*/ 1 h 25"/>
                  <a:gd name="T8" fmla="*/ 2 w 18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2" y="15"/>
                    </a:moveTo>
                    <a:cubicBezTo>
                      <a:pt x="5" y="21"/>
                      <a:pt x="10" y="25"/>
                      <a:pt x="14" y="23"/>
                    </a:cubicBezTo>
                    <a:cubicBezTo>
                      <a:pt x="18" y="22"/>
                      <a:pt x="18" y="15"/>
                      <a:pt x="16" y="9"/>
                    </a:cubicBezTo>
                    <a:cubicBezTo>
                      <a:pt x="13" y="3"/>
                      <a:pt x="8" y="0"/>
                      <a:pt x="4" y="1"/>
                    </a:cubicBezTo>
                    <a:cubicBezTo>
                      <a:pt x="1" y="3"/>
                      <a:pt x="0" y="9"/>
                      <a:pt x="2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íṡḻíďe"/>
              <p:cNvSpPr/>
              <p:nvPr/>
            </p:nvSpPr>
            <p:spPr bwMode="auto">
              <a:xfrm>
                <a:off x="10466197" y="1947885"/>
                <a:ext cx="15751" cy="19952"/>
              </a:xfrm>
              <a:custGeom>
                <a:avLst/>
                <a:gdLst>
                  <a:gd name="T0" fmla="*/ 1 w 7"/>
                  <a:gd name="T1" fmla="*/ 5 h 9"/>
                  <a:gd name="T2" fmla="*/ 5 w 7"/>
                  <a:gd name="T3" fmla="*/ 8 h 9"/>
                  <a:gd name="T4" fmla="*/ 6 w 7"/>
                  <a:gd name="T5" fmla="*/ 3 h 9"/>
                  <a:gd name="T6" fmla="*/ 1 w 7"/>
                  <a:gd name="T7" fmla="*/ 0 h 9"/>
                  <a:gd name="T8" fmla="*/ 1 w 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1" y="5"/>
                    </a:moveTo>
                    <a:cubicBezTo>
                      <a:pt x="1" y="7"/>
                      <a:pt x="3" y="9"/>
                      <a:pt x="5" y="8"/>
                    </a:cubicBezTo>
                    <a:cubicBezTo>
                      <a:pt x="6" y="7"/>
                      <a:pt x="7" y="5"/>
                      <a:pt x="6" y="3"/>
                    </a:cubicBezTo>
                    <a:cubicBezTo>
                      <a:pt x="5" y="1"/>
                      <a:pt x="3" y="0"/>
                      <a:pt x="1" y="0"/>
                    </a:cubicBezTo>
                    <a:cubicBezTo>
                      <a:pt x="0" y="1"/>
                      <a:pt x="0" y="3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ïśḻïḓê"/>
              <p:cNvSpPr/>
              <p:nvPr/>
            </p:nvSpPr>
            <p:spPr bwMode="auto">
              <a:xfrm>
                <a:off x="10417893" y="1884880"/>
                <a:ext cx="59855" cy="24152"/>
              </a:xfrm>
              <a:custGeom>
                <a:avLst/>
                <a:gdLst>
                  <a:gd name="T0" fmla="*/ 0 w 27"/>
                  <a:gd name="T1" fmla="*/ 11 h 11"/>
                  <a:gd name="T2" fmla="*/ 1 w 27"/>
                  <a:gd name="T3" fmla="*/ 10 h 11"/>
                  <a:gd name="T4" fmla="*/ 2 w 27"/>
                  <a:gd name="T5" fmla="*/ 8 h 11"/>
                  <a:gd name="T6" fmla="*/ 3 w 27"/>
                  <a:gd name="T7" fmla="*/ 7 h 11"/>
                  <a:gd name="T8" fmla="*/ 5 w 27"/>
                  <a:gd name="T9" fmla="*/ 5 h 11"/>
                  <a:gd name="T10" fmla="*/ 7 w 27"/>
                  <a:gd name="T11" fmla="*/ 4 h 11"/>
                  <a:gd name="T12" fmla="*/ 9 w 27"/>
                  <a:gd name="T13" fmla="*/ 2 h 11"/>
                  <a:gd name="T14" fmla="*/ 12 w 27"/>
                  <a:gd name="T15" fmla="*/ 1 h 11"/>
                  <a:gd name="T16" fmla="*/ 15 w 27"/>
                  <a:gd name="T17" fmla="*/ 1 h 11"/>
                  <a:gd name="T18" fmla="*/ 17 w 27"/>
                  <a:gd name="T19" fmla="*/ 0 h 11"/>
                  <a:gd name="T20" fmla="*/ 20 w 27"/>
                  <a:gd name="T21" fmla="*/ 0 h 11"/>
                  <a:gd name="T22" fmla="*/ 22 w 27"/>
                  <a:gd name="T23" fmla="*/ 0 h 11"/>
                  <a:gd name="T24" fmla="*/ 24 w 27"/>
                  <a:gd name="T25" fmla="*/ 0 h 11"/>
                  <a:gd name="T26" fmla="*/ 26 w 27"/>
                  <a:gd name="T27" fmla="*/ 1 h 11"/>
                  <a:gd name="T28" fmla="*/ 27 w 27"/>
                  <a:gd name="T29" fmla="*/ 1 h 11"/>
                  <a:gd name="T30" fmla="*/ 26 w 27"/>
                  <a:gd name="T31" fmla="*/ 1 h 11"/>
                  <a:gd name="T32" fmla="*/ 24 w 27"/>
                  <a:gd name="T33" fmla="*/ 2 h 11"/>
                  <a:gd name="T34" fmla="*/ 22 w 27"/>
                  <a:gd name="T35" fmla="*/ 2 h 11"/>
                  <a:gd name="T36" fmla="*/ 20 w 27"/>
                  <a:gd name="T37" fmla="*/ 2 h 11"/>
                  <a:gd name="T38" fmla="*/ 18 w 27"/>
                  <a:gd name="T39" fmla="*/ 3 h 11"/>
                  <a:gd name="T40" fmla="*/ 15 w 27"/>
                  <a:gd name="T41" fmla="*/ 4 h 11"/>
                  <a:gd name="T42" fmla="*/ 13 w 27"/>
                  <a:gd name="T43" fmla="*/ 4 h 11"/>
                  <a:gd name="T44" fmla="*/ 12 w 27"/>
                  <a:gd name="T45" fmla="*/ 5 h 11"/>
                  <a:gd name="T46" fmla="*/ 11 w 27"/>
                  <a:gd name="T47" fmla="*/ 5 h 11"/>
                  <a:gd name="T48" fmla="*/ 9 w 27"/>
                  <a:gd name="T49" fmla="*/ 6 h 11"/>
                  <a:gd name="T50" fmla="*/ 8 w 27"/>
                  <a:gd name="T51" fmla="*/ 6 h 11"/>
                  <a:gd name="T52" fmla="*/ 6 w 27"/>
                  <a:gd name="T53" fmla="*/ 7 h 11"/>
                  <a:gd name="T54" fmla="*/ 5 w 27"/>
                  <a:gd name="T55" fmla="*/ 8 h 11"/>
                  <a:gd name="T56" fmla="*/ 4 w 27"/>
                  <a:gd name="T57" fmla="*/ 8 h 11"/>
                  <a:gd name="T58" fmla="*/ 3 w 27"/>
                  <a:gd name="T59" fmla="*/ 9 h 11"/>
                  <a:gd name="T60" fmla="*/ 1 w 27"/>
                  <a:gd name="T61" fmla="*/ 10 h 11"/>
                  <a:gd name="T62" fmla="*/ 1 w 27"/>
                  <a:gd name="T63" fmla="*/ 11 h 11"/>
                  <a:gd name="T64" fmla="*/ 0 w 27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11">
                    <a:moveTo>
                      <a:pt x="0" y="11"/>
                    </a:moveTo>
                    <a:cubicBezTo>
                      <a:pt x="0" y="11"/>
                      <a:pt x="1" y="10"/>
                      <a:pt x="1" y="10"/>
                    </a:cubicBezTo>
                    <a:cubicBezTo>
                      <a:pt x="1" y="9"/>
                      <a:pt x="1" y="9"/>
                      <a:pt x="2" y="8"/>
                    </a:cubicBezTo>
                    <a:cubicBezTo>
                      <a:pt x="2" y="8"/>
                      <a:pt x="3" y="7"/>
                      <a:pt x="3" y="7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10" y="2"/>
                      <a:pt x="11" y="2"/>
                      <a:pt x="12" y="1"/>
                    </a:cubicBezTo>
                    <a:cubicBezTo>
                      <a:pt x="13" y="1"/>
                      <a:pt x="14" y="1"/>
                      <a:pt x="15" y="1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1" y="0"/>
                      <a:pt x="21" y="0"/>
                      <a:pt x="22" y="0"/>
                    </a:cubicBezTo>
                    <a:cubicBezTo>
                      <a:pt x="23" y="0"/>
                      <a:pt x="24" y="0"/>
                      <a:pt x="24" y="0"/>
                    </a:cubicBezTo>
                    <a:cubicBezTo>
                      <a:pt x="25" y="0"/>
                      <a:pt x="25" y="1"/>
                      <a:pt x="26" y="1"/>
                    </a:cubicBezTo>
                    <a:cubicBezTo>
                      <a:pt x="26" y="1"/>
                      <a:pt x="27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22" y="2"/>
                      <a:pt x="21" y="2"/>
                      <a:pt x="20" y="2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7" y="3"/>
                      <a:pt x="16" y="3"/>
                      <a:pt x="15" y="4"/>
                    </a:cubicBezTo>
                    <a:cubicBezTo>
                      <a:pt x="15" y="4"/>
                      <a:pt x="14" y="4"/>
                      <a:pt x="13" y="4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6"/>
                      <a:pt x="9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8" y="7"/>
                      <a:pt x="7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íṡḷiḓê"/>
              <p:cNvSpPr/>
              <p:nvPr/>
            </p:nvSpPr>
            <p:spPr bwMode="auto">
              <a:xfrm>
                <a:off x="10049312" y="1741017"/>
                <a:ext cx="394834" cy="289825"/>
              </a:xfrm>
              <a:custGeom>
                <a:avLst/>
                <a:gdLst>
                  <a:gd name="T0" fmla="*/ 59 w 181"/>
                  <a:gd name="T1" fmla="*/ 38 h 133"/>
                  <a:gd name="T2" fmla="*/ 160 w 181"/>
                  <a:gd name="T3" fmla="*/ 33 h 133"/>
                  <a:gd name="T4" fmla="*/ 160 w 181"/>
                  <a:gd name="T5" fmla="*/ 33 h 133"/>
                  <a:gd name="T6" fmla="*/ 179 w 181"/>
                  <a:gd name="T7" fmla="*/ 44 h 133"/>
                  <a:gd name="T8" fmla="*/ 178 w 181"/>
                  <a:gd name="T9" fmla="*/ 46 h 133"/>
                  <a:gd name="T10" fmla="*/ 166 w 181"/>
                  <a:gd name="T11" fmla="*/ 70 h 133"/>
                  <a:gd name="T12" fmla="*/ 124 w 181"/>
                  <a:gd name="T13" fmla="*/ 102 h 133"/>
                  <a:gd name="T14" fmla="*/ 90 w 181"/>
                  <a:gd name="T15" fmla="*/ 104 h 133"/>
                  <a:gd name="T16" fmla="*/ 92 w 181"/>
                  <a:gd name="T17" fmla="*/ 98 h 133"/>
                  <a:gd name="T18" fmla="*/ 60 w 181"/>
                  <a:gd name="T19" fmla="*/ 122 h 133"/>
                  <a:gd name="T20" fmla="*/ 59 w 181"/>
                  <a:gd name="T21" fmla="*/ 3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33">
                    <a:moveTo>
                      <a:pt x="59" y="38"/>
                    </a:moveTo>
                    <a:cubicBezTo>
                      <a:pt x="117" y="0"/>
                      <a:pt x="160" y="33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8" y="25"/>
                      <a:pt x="181" y="33"/>
                      <a:pt x="179" y="44"/>
                    </a:cubicBezTo>
                    <a:cubicBezTo>
                      <a:pt x="178" y="44"/>
                      <a:pt x="178" y="45"/>
                      <a:pt x="178" y="46"/>
                    </a:cubicBezTo>
                    <a:cubicBezTo>
                      <a:pt x="176" y="55"/>
                      <a:pt x="166" y="70"/>
                      <a:pt x="166" y="70"/>
                    </a:cubicBezTo>
                    <a:cubicBezTo>
                      <a:pt x="166" y="70"/>
                      <a:pt x="154" y="89"/>
                      <a:pt x="124" y="102"/>
                    </a:cubicBezTo>
                    <a:cubicBezTo>
                      <a:pt x="95" y="115"/>
                      <a:pt x="84" y="116"/>
                      <a:pt x="90" y="104"/>
                    </a:cubicBezTo>
                    <a:cubicBezTo>
                      <a:pt x="90" y="102"/>
                      <a:pt x="91" y="100"/>
                      <a:pt x="92" y="98"/>
                    </a:cubicBezTo>
                    <a:cubicBezTo>
                      <a:pt x="85" y="106"/>
                      <a:pt x="73" y="118"/>
                      <a:pt x="60" y="122"/>
                    </a:cubicBezTo>
                    <a:cubicBezTo>
                      <a:pt x="16" y="133"/>
                      <a:pt x="0" y="75"/>
                      <a:pt x="59" y="38"/>
                    </a:cubicBezTo>
                    <a:close/>
                  </a:path>
                </a:pathLst>
              </a:custGeom>
              <a:solidFill>
                <a:srgbClr val="3617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ïṩḷïḍe"/>
              <p:cNvSpPr/>
              <p:nvPr/>
            </p:nvSpPr>
            <p:spPr bwMode="auto">
              <a:xfrm>
                <a:off x="10136469" y="2030842"/>
                <a:ext cx="111310" cy="127061"/>
              </a:xfrm>
              <a:custGeom>
                <a:avLst/>
                <a:gdLst>
                  <a:gd name="T0" fmla="*/ 34 w 51"/>
                  <a:gd name="T1" fmla="*/ 11 h 58"/>
                  <a:gd name="T2" fmla="*/ 6 w 51"/>
                  <a:gd name="T3" fmla="*/ 17 h 58"/>
                  <a:gd name="T4" fmla="*/ 51 w 51"/>
                  <a:gd name="T5" fmla="*/ 40 h 58"/>
                  <a:gd name="T6" fmla="*/ 34 w 51"/>
                  <a:gd name="T7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58">
                    <a:moveTo>
                      <a:pt x="34" y="11"/>
                    </a:moveTo>
                    <a:cubicBezTo>
                      <a:pt x="34" y="11"/>
                      <a:pt x="13" y="0"/>
                      <a:pt x="6" y="17"/>
                    </a:cubicBezTo>
                    <a:cubicBezTo>
                      <a:pt x="0" y="33"/>
                      <a:pt x="32" y="58"/>
                      <a:pt x="51" y="40"/>
                    </a:cubicBez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EDA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ïSļiďê"/>
              <p:cNvSpPr/>
              <p:nvPr/>
            </p:nvSpPr>
            <p:spPr bwMode="auto">
              <a:xfrm>
                <a:off x="10152221" y="2059195"/>
                <a:ext cx="91358" cy="80857"/>
              </a:xfrm>
              <a:custGeom>
                <a:avLst/>
                <a:gdLst>
                  <a:gd name="T0" fmla="*/ 33 w 42"/>
                  <a:gd name="T1" fmla="*/ 9 h 37"/>
                  <a:gd name="T2" fmla="*/ 42 w 42"/>
                  <a:gd name="T3" fmla="*/ 24 h 37"/>
                  <a:gd name="T4" fmla="*/ 8 w 42"/>
                  <a:gd name="T5" fmla="*/ 7 h 37"/>
                  <a:gd name="T6" fmla="*/ 33 w 42"/>
                  <a:gd name="T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37">
                    <a:moveTo>
                      <a:pt x="33" y="9"/>
                    </a:moveTo>
                    <a:cubicBezTo>
                      <a:pt x="42" y="24"/>
                      <a:pt x="42" y="24"/>
                      <a:pt x="42" y="24"/>
                    </a:cubicBezTo>
                    <a:cubicBezTo>
                      <a:pt x="24" y="37"/>
                      <a:pt x="0" y="15"/>
                      <a:pt x="8" y="7"/>
                    </a:cubicBezTo>
                    <a:cubicBezTo>
                      <a:pt x="13" y="0"/>
                      <a:pt x="27" y="6"/>
                      <a:pt x="33" y="9"/>
                    </a:cubicBezTo>
                    <a:close/>
                  </a:path>
                </a:pathLst>
              </a:custGeom>
              <a:solidFill>
                <a:srgbClr val="F7A5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îSľïḋè"/>
              <p:cNvSpPr/>
              <p:nvPr/>
            </p:nvSpPr>
            <p:spPr bwMode="auto">
              <a:xfrm>
                <a:off x="10162722" y="2063395"/>
                <a:ext cx="60905" cy="26253"/>
              </a:xfrm>
              <a:custGeom>
                <a:avLst/>
                <a:gdLst>
                  <a:gd name="T0" fmla="*/ 2 w 28"/>
                  <a:gd name="T1" fmla="*/ 12 h 12"/>
                  <a:gd name="T2" fmla="*/ 2 w 28"/>
                  <a:gd name="T3" fmla="*/ 11 h 12"/>
                  <a:gd name="T4" fmla="*/ 2 w 28"/>
                  <a:gd name="T5" fmla="*/ 10 h 12"/>
                  <a:gd name="T6" fmla="*/ 2 w 28"/>
                  <a:gd name="T7" fmla="*/ 7 h 12"/>
                  <a:gd name="T8" fmla="*/ 3 w 28"/>
                  <a:gd name="T9" fmla="*/ 6 h 12"/>
                  <a:gd name="T10" fmla="*/ 3 w 28"/>
                  <a:gd name="T11" fmla="*/ 5 h 12"/>
                  <a:gd name="T12" fmla="*/ 3 w 28"/>
                  <a:gd name="T13" fmla="*/ 5 h 12"/>
                  <a:gd name="T14" fmla="*/ 3 w 28"/>
                  <a:gd name="T15" fmla="*/ 5 h 12"/>
                  <a:gd name="T16" fmla="*/ 3 w 28"/>
                  <a:gd name="T17" fmla="*/ 5 h 12"/>
                  <a:gd name="T18" fmla="*/ 3 w 28"/>
                  <a:gd name="T19" fmla="*/ 5 h 12"/>
                  <a:gd name="T20" fmla="*/ 3 w 28"/>
                  <a:gd name="T21" fmla="*/ 5 h 12"/>
                  <a:gd name="T22" fmla="*/ 3 w 28"/>
                  <a:gd name="T23" fmla="*/ 5 h 12"/>
                  <a:gd name="T24" fmla="*/ 4 w 28"/>
                  <a:gd name="T25" fmla="*/ 5 h 12"/>
                  <a:gd name="T26" fmla="*/ 4 w 28"/>
                  <a:gd name="T27" fmla="*/ 5 h 12"/>
                  <a:gd name="T28" fmla="*/ 5 w 28"/>
                  <a:gd name="T29" fmla="*/ 4 h 12"/>
                  <a:gd name="T30" fmla="*/ 5 w 28"/>
                  <a:gd name="T31" fmla="*/ 4 h 12"/>
                  <a:gd name="T32" fmla="*/ 6 w 28"/>
                  <a:gd name="T33" fmla="*/ 4 h 12"/>
                  <a:gd name="T34" fmla="*/ 12 w 28"/>
                  <a:gd name="T35" fmla="*/ 3 h 12"/>
                  <a:gd name="T36" fmla="*/ 15 w 28"/>
                  <a:gd name="T37" fmla="*/ 3 h 12"/>
                  <a:gd name="T38" fmla="*/ 18 w 28"/>
                  <a:gd name="T39" fmla="*/ 4 h 12"/>
                  <a:gd name="T40" fmla="*/ 23 w 28"/>
                  <a:gd name="T41" fmla="*/ 5 h 12"/>
                  <a:gd name="T42" fmla="*/ 28 w 28"/>
                  <a:gd name="T43" fmla="*/ 7 h 12"/>
                  <a:gd name="T44" fmla="*/ 27 w 28"/>
                  <a:gd name="T45" fmla="*/ 6 h 12"/>
                  <a:gd name="T46" fmla="*/ 24 w 28"/>
                  <a:gd name="T47" fmla="*/ 4 h 12"/>
                  <a:gd name="T48" fmla="*/ 21 w 28"/>
                  <a:gd name="T49" fmla="*/ 3 h 12"/>
                  <a:gd name="T50" fmla="*/ 18 w 28"/>
                  <a:gd name="T51" fmla="*/ 2 h 12"/>
                  <a:gd name="T52" fmla="*/ 12 w 28"/>
                  <a:gd name="T53" fmla="*/ 0 h 12"/>
                  <a:gd name="T54" fmla="*/ 8 w 28"/>
                  <a:gd name="T55" fmla="*/ 0 h 12"/>
                  <a:gd name="T56" fmla="*/ 5 w 28"/>
                  <a:gd name="T57" fmla="*/ 1 h 12"/>
                  <a:gd name="T58" fmla="*/ 4 w 28"/>
                  <a:gd name="T59" fmla="*/ 2 h 12"/>
                  <a:gd name="T60" fmla="*/ 3 w 28"/>
                  <a:gd name="T61" fmla="*/ 2 h 12"/>
                  <a:gd name="T62" fmla="*/ 3 w 28"/>
                  <a:gd name="T63" fmla="*/ 3 h 12"/>
                  <a:gd name="T64" fmla="*/ 2 w 28"/>
                  <a:gd name="T65" fmla="*/ 4 h 12"/>
                  <a:gd name="T66" fmla="*/ 2 w 28"/>
                  <a:gd name="T67" fmla="*/ 4 h 12"/>
                  <a:gd name="T68" fmla="*/ 2 w 28"/>
                  <a:gd name="T69" fmla="*/ 4 h 12"/>
                  <a:gd name="T70" fmla="*/ 2 w 28"/>
                  <a:gd name="T71" fmla="*/ 4 h 12"/>
                  <a:gd name="T72" fmla="*/ 1 w 28"/>
                  <a:gd name="T73" fmla="*/ 5 h 12"/>
                  <a:gd name="T74" fmla="*/ 1 w 28"/>
                  <a:gd name="T75" fmla="*/ 6 h 12"/>
                  <a:gd name="T76" fmla="*/ 1 w 28"/>
                  <a:gd name="T77" fmla="*/ 9 h 12"/>
                  <a:gd name="T78" fmla="*/ 1 w 28"/>
                  <a:gd name="T79" fmla="*/ 10 h 12"/>
                  <a:gd name="T80" fmla="*/ 2 w 28"/>
                  <a:gd name="T81" fmla="*/ 11 h 12"/>
                  <a:gd name="T82" fmla="*/ 2 w 28"/>
                  <a:gd name="T8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" h="12">
                    <a:moveTo>
                      <a:pt x="2" y="12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3"/>
                      <a:pt x="10" y="3"/>
                      <a:pt x="12" y="3"/>
                    </a:cubicBezTo>
                    <a:cubicBezTo>
                      <a:pt x="13" y="3"/>
                      <a:pt x="14" y="3"/>
                      <a:pt x="15" y="3"/>
                    </a:cubicBezTo>
                    <a:cubicBezTo>
                      <a:pt x="16" y="4"/>
                      <a:pt x="17" y="4"/>
                      <a:pt x="18" y="4"/>
                    </a:cubicBezTo>
                    <a:cubicBezTo>
                      <a:pt x="19" y="4"/>
                      <a:pt x="21" y="5"/>
                      <a:pt x="23" y="5"/>
                    </a:cubicBezTo>
                    <a:cubicBezTo>
                      <a:pt x="26" y="6"/>
                      <a:pt x="28" y="7"/>
                      <a:pt x="28" y="7"/>
                    </a:cubicBezTo>
                    <a:cubicBezTo>
                      <a:pt x="28" y="7"/>
                      <a:pt x="28" y="7"/>
                      <a:pt x="27" y="6"/>
                    </a:cubicBezTo>
                    <a:cubicBezTo>
                      <a:pt x="26" y="5"/>
                      <a:pt x="25" y="5"/>
                      <a:pt x="24" y="4"/>
                    </a:cubicBezTo>
                    <a:cubicBezTo>
                      <a:pt x="23" y="3"/>
                      <a:pt x="22" y="3"/>
                      <a:pt x="21" y="3"/>
                    </a:cubicBezTo>
                    <a:cubicBezTo>
                      <a:pt x="20" y="2"/>
                      <a:pt x="19" y="2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2" y="11"/>
                      <a:pt x="2" y="11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CF9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îŝļîdê"/>
              <p:cNvSpPr/>
              <p:nvPr/>
            </p:nvSpPr>
            <p:spPr bwMode="auto">
              <a:xfrm>
                <a:off x="10176373" y="1976238"/>
                <a:ext cx="117610" cy="168014"/>
              </a:xfrm>
              <a:custGeom>
                <a:avLst/>
                <a:gdLst>
                  <a:gd name="T0" fmla="*/ 17 w 54"/>
                  <a:gd name="T1" fmla="*/ 0 h 77"/>
                  <a:gd name="T2" fmla="*/ 44 w 54"/>
                  <a:gd name="T3" fmla="*/ 71 h 77"/>
                  <a:gd name="T4" fmla="*/ 8 w 54"/>
                  <a:gd name="T5" fmla="*/ 33 h 77"/>
                  <a:gd name="T6" fmla="*/ 0 w 54"/>
                  <a:gd name="T7" fmla="*/ 11 h 77"/>
                  <a:gd name="T8" fmla="*/ 17 w 54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7">
                    <a:moveTo>
                      <a:pt x="17" y="0"/>
                    </a:moveTo>
                    <a:cubicBezTo>
                      <a:pt x="17" y="0"/>
                      <a:pt x="54" y="65"/>
                      <a:pt x="44" y="71"/>
                    </a:cubicBezTo>
                    <a:cubicBezTo>
                      <a:pt x="33" y="77"/>
                      <a:pt x="8" y="33"/>
                      <a:pt x="8" y="33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E1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sḷîďè"/>
              <p:cNvSpPr/>
              <p:nvPr/>
            </p:nvSpPr>
            <p:spPr bwMode="auto">
              <a:xfrm>
                <a:off x="10359088" y="2279714"/>
                <a:ext cx="42004" cy="46204"/>
              </a:xfrm>
              <a:custGeom>
                <a:avLst/>
                <a:gdLst>
                  <a:gd name="T0" fmla="*/ 31 w 40"/>
                  <a:gd name="T1" fmla="*/ 4 h 44"/>
                  <a:gd name="T2" fmla="*/ 40 w 40"/>
                  <a:gd name="T3" fmla="*/ 39 h 44"/>
                  <a:gd name="T4" fmla="*/ 23 w 40"/>
                  <a:gd name="T5" fmla="*/ 44 h 44"/>
                  <a:gd name="T6" fmla="*/ 0 w 40"/>
                  <a:gd name="T7" fmla="*/ 19 h 44"/>
                  <a:gd name="T8" fmla="*/ 11 w 40"/>
                  <a:gd name="T9" fmla="*/ 0 h 44"/>
                  <a:gd name="T10" fmla="*/ 21 w 40"/>
                  <a:gd name="T11" fmla="*/ 0 h 44"/>
                  <a:gd name="T12" fmla="*/ 31 w 40"/>
                  <a:gd name="T13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1" y="4"/>
                    </a:moveTo>
                    <a:lnTo>
                      <a:pt x="40" y="39"/>
                    </a:lnTo>
                    <a:lnTo>
                      <a:pt x="23" y="44"/>
                    </a:lnTo>
                    <a:lnTo>
                      <a:pt x="0" y="19"/>
                    </a:lnTo>
                    <a:lnTo>
                      <a:pt x="11" y="0"/>
                    </a:lnTo>
                    <a:lnTo>
                      <a:pt x="21" y="0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E235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îṧ1ïďê"/>
              <p:cNvSpPr/>
              <p:nvPr/>
            </p:nvSpPr>
            <p:spPr bwMode="auto">
              <a:xfrm>
                <a:off x="10431545" y="2929719"/>
                <a:ext cx="111310" cy="157514"/>
              </a:xfrm>
              <a:custGeom>
                <a:avLst/>
                <a:gdLst>
                  <a:gd name="T0" fmla="*/ 106 w 106"/>
                  <a:gd name="T1" fmla="*/ 150 h 150"/>
                  <a:gd name="T2" fmla="*/ 106 w 106"/>
                  <a:gd name="T3" fmla="*/ 0 h 150"/>
                  <a:gd name="T4" fmla="*/ 0 w 106"/>
                  <a:gd name="T5" fmla="*/ 0 h 150"/>
                  <a:gd name="T6" fmla="*/ 0 w 106"/>
                  <a:gd name="T7" fmla="*/ 98 h 150"/>
                  <a:gd name="T8" fmla="*/ 106 w 106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0">
                    <a:moveTo>
                      <a:pt x="106" y="150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106" y="150"/>
                    </a:lnTo>
                    <a:close/>
                  </a:path>
                </a:pathLst>
              </a:custGeom>
              <a:solidFill>
                <a:srgbClr val="1C1B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iṣ1îḑê"/>
              <p:cNvSpPr/>
              <p:nvPr/>
            </p:nvSpPr>
            <p:spPr bwMode="auto">
              <a:xfrm>
                <a:off x="10219427" y="2818410"/>
                <a:ext cx="172215" cy="26253"/>
              </a:xfrm>
              <a:prstGeom prst="rect">
                <a:avLst/>
              </a:prstGeom>
              <a:solidFill>
                <a:srgbClr val="727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îṧliḍé"/>
            <p:cNvSpPr/>
            <p:nvPr/>
          </p:nvSpPr>
          <p:spPr bwMode="auto">
            <a:xfrm>
              <a:off x="669926" y="3792855"/>
              <a:ext cx="10850564" cy="69306"/>
            </a:xfrm>
            <a:prstGeom prst="rect">
              <a:avLst/>
            </a:prstGeom>
            <a:solidFill>
              <a:srgbClr val="414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8" name="iśľíḓé"/>
            <p:cNvGrpSpPr/>
            <p:nvPr/>
          </p:nvGrpSpPr>
          <p:grpSpPr>
            <a:xfrm>
              <a:off x="687279" y="1476345"/>
              <a:ext cx="6791325" cy="2114550"/>
              <a:chOff x="687278" y="2398652"/>
              <a:chExt cx="5309239" cy="2114550"/>
            </a:xfrm>
          </p:grpSpPr>
          <p:sp>
            <p:nvSpPr>
              <p:cNvPr id="43" name="íṣ1íḍe"/>
              <p:cNvSpPr/>
              <p:nvPr/>
            </p:nvSpPr>
            <p:spPr>
              <a:xfrm>
                <a:off x="1651330" y="3055877"/>
                <a:ext cx="4345187" cy="1457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项目干系人主要包括以下部分，项目执行团队（项目开发人员），项目管理团队（产品经理团队），产品使用者（复旦大学师生），产品监管者（复旦大学相关部门）。</a:t>
                </a:r>
                <a:endParaRPr lang="en-US" altLang="zh-CN" sz="1100" dirty="0"/>
              </a:p>
            </p:txBody>
          </p:sp>
          <p:sp>
            <p:nvSpPr>
              <p:cNvPr id="44" name="ísľïḋe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ym typeface="+mn-ea"/>
                  </a:rPr>
                  <a:t>复旦信息站致力于服务复旦大学在校师生</a:t>
                </a:r>
                <a:endParaRPr lang="en-US" altLang="zh-CN" sz="2000" b="1" dirty="0">
                  <a:sym typeface="+mn-ea"/>
                </a:endParaRPr>
              </a:p>
            </p:txBody>
          </p:sp>
        </p:grpSp>
        <p:grpSp>
          <p:nvGrpSpPr>
            <p:cNvPr id="9" name="îṥliḋê"/>
            <p:cNvGrpSpPr/>
            <p:nvPr/>
          </p:nvGrpSpPr>
          <p:grpSpPr>
            <a:xfrm rot="18999774">
              <a:off x="10690069" y="1408608"/>
              <a:ext cx="684188" cy="251034"/>
              <a:chOff x="675908" y="693106"/>
              <a:chExt cx="9053516" cy="3321826"/>
            </a:xfrm>
          </p:grpSpPr>
          <p:sp>
            <p:nvSpPr>
              <p:cNvPr id="39" name="í$1iḑe"/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îṧlîḑé"/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1" name="íS1îdè"/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2" name="îṩḷiḋè"/>
              <p:cNvSpPr txBox="1"/>
              <p:nvPr/>
            </p:nvSpPr>
            <p:spPr>
              <a:xfrm>
                <a:off x="696009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8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8" name="îṡľïdè"/>
            <p:cNvSpPr txBox="1"/>
            <p:nvPr/>
          </p:nvSpPr>
          <p:spPr bwMode="auto">
            <a:xfrm>
              <a:off x="665957" y="4824885"/>
              <a:ext cx="24872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项目执行团队</a:t>
              </a:r>
              <a:endParaRPr lang="en-US" altLang="zh-CN" sz="1800" b="1" dirty="0"/>
            </a:p>
          </p:txBody>
        </p:sp>
        <p:sp>
          <p:nvSpPr>
            <p:cNvPr id="36" name="íṧ1îḋè"/>
            <p:cNvSpPr txBox="1"/>
            <p:nvPr/>
          </p:nvSpPr>
          <p:spPr bwMode="auto">
            <a:xfrm>
              <a:off x="3455323" y="4824885"/>
              <a:ext cx="24872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项目管理团队</a:t>
              </a:r>
              <a:endParaRPr lang="en-US" altLang="zh-CN" sz="1800" b="1" dirty="0"/>
            </a:p>
          </p:txBody>
        </p:sp>
        <p:sp>
          <p:nvSpPr>
            <p:cNvPr id="34" name="íṡḻïḓè"/>
            <p:cNvSpPr txBox="1"/>
            <p:nvPr/>
          </p:nvSpPr>
          <p:spPr bwMode="auto">
            <a:xfrm>
              <a:off x="6244689" y="4824885"/>
              <a:ext cx="24872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产品使用者</a:t>
              </a:r>
              <a:endParaRPr lang="en-US" altLang="zh-CN" sz="1800" b="1" dirty="0"/>
            </a:p>
          </p:txBody>
        </p:sp>
        <p:sp>
          <p:nvSpPr>
            <p:cNvPr id="32" name="iṩḻîḓê"/>
            <p:cNvSpPr txBox="1"/>
            <p:nvPr/>
          </p:nvSpPr>
          <p:spPr bwMode="auto">
            <a:xfrm>
              <a:off x="9034055" y="4824885"/>
              <a:ext cx="24872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产品监管者</a:t>
              </a:r>
              <a:endParaRPr lang="en-US" altLang="zh-CN" sz="1800" b="1" dirty="0"/>
            </a:p>
          </p:txBody>
        </p:sp>
        <p:grpSp>
          <p:nvGrpSpPr>
            <p:cNvPr id="14" name="íṡľiďe"/>
            <p:cNvGrpSpPr/>
            <p:nvPr/>
          </p:nvGrpSpPr>
          <p:grpSpPr>
            <a:xfrm>
              <a:off x="3306000" y="5349792"/>
              <a:ext cx="5580000" cy="793833"/>
              <a:chOff x="3306000" y="4284000"/>
              <a:chExt cx="5580000" cy="185962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3306000" y="4284000"/>
                <a:ext cx="0" cy="185962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6096000" y="4284000"/>
                <a:ext cx="0" cy="185962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8886000" y="4284000"/>
                <a:ext cx="0" cy="185962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687279" y="4464000"/>
              <a:ext cx="1083320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îṥḷîde"/>
            <p:cNvGrpSpPr/>
            <p:nvPr/>
          </p:nvGrpSpPr>
          <p:grpSpPr>
            <a:xfrm>
              <a:off x="1655357" y="4208843"/>
              <a:ext cx="508422" cy="508420"/>
              <a:chOff x="727728" y="2924550"/>
              <a:chExt cx="577851" cy="577851"/>
            </a:xfrm>
          </p:grpSpPr>
          <p:sp>
            <p:nvSpPr>
              <p:cNvPr id="26" name="iṥ1iḑè"/>
              <p:cNvSpPr/>
              <p:nvPr/>
            </p:nvSpPr>
            <p:spPr>
              <a:xfrm>
                <a:off x="727728" y="2924550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 w="28575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7" name="íṧḻïdê"/>
              <p:cNvSpPr/>
              <p:nvPr/>
            </p:nvSpPr>
            <p:spPr>
              <a:xfrm>
                <a:off x="876799" y="3072573"/>
                <a:ext cx="279708" cy="281804"/>
              </a:xfrm>
              <a:custGeom>
                <a:avLst/>
                <a:gdLst>
                  <a:gd name="connsiteX0" fmla="*/ 386204 w 602205"/>
                  <a:gd name="connsiteY0" fmla="*/ 222916 h 606722"/>
                  <a:gd name="connsiteX1" fmla="*/ 516692 w 602205"/>
                  <a:gd name="connsiteY1" fmla="*/ 222916 h 606722"/>
                  <a:gd name="connsiteX2" fmla="*/ 545129 w 602205"/>
                  <a:gd name="connsiteY2" fmla="*/ 231976 h 606722"/>
                  <a:gd name="connsiteX3" fmla="*/ 594743 w 602205"/>
                  <a:gd name="connsiteY3" fmla="*/ 270632 h 606722"/>
                  <a:gd name="connsiteX4" fmla="*/ 602205 w 602205"/>
                  <a:gd name="connsiteY4" fmla="*/ 285329 h 606722"/>
                  <a:gd name="connsiteX5" fmla="*/ 594944 w 602205"/>
                  <a:gd name="connsiteY5" fmla="*/ 300228 h 606722"/>
                  <a:gd name="connsiteX6" fmla="*/ 545129 w 602205"/>
                  <a:gd name="connsiteY6" fmla="*/ 340293 h 606722"/>
                  <a:gd name="connsiteX7" fmla="*/ 516692 w 602205"/>
                  <a:gd name="connsiteY7" fmla="*/ 351769 h 606722"/>
                  <a:gd name="connsiteX8" fmla="*/ 386204 w 602205"/>
                  <a:gd name="connsiteY8" fmla="*/ 351769 h 606722"/>
                  <a:gd name="connsiteX9" fmla="*/ 85299 w 602205"/>
                  <a:gd name="connsiteY9" fmla="*/ 131463 h 606722"/>
                  <a:gd name="connsiteX10" fmla="*/ 216777 w 602205"/>
                  <a:gd name="connsiteY10" fmla="*/ 131463 h 606722"/>
                  <a:gd name="connsiteX11" fmla="*/ 216777 w 602205"/>
                  <a:gd name="connsiteY11" fmla="*/ 260386 h 606722"/>
                  <a:gd name="connsiteX12" fmla="*/ 85299 w 602205"/>
                  <a:gd name="connsiteY12" fmla="*/ 260386 h 606722"/>
                  <a:gd name="connsiteX13" fmla="*/ 57068 w 602205"/>
                  <a:gd name="connsiteY13" fmla="*/ 248501 h 606722"/>
                  <a:gd name="connsiteX14" fmla="*/ 7058 w 602205"/>
                  <a:gd name="connsiteY14" fmla="*/ 206803 h 606722"/>
                  <a:gd name="connsiteX15" fmla="*/ 0 w 602205"/>
                  <a:gd name="connsiteY15" fmla="*/ 192903 h 606722"/>
                  <a:gd name="connsiteX16" fmla="*/ 7260 w 602205"/>
                  <a:gd name="connsiteY16" fmla="*/ 178802 h 606722"/>
                  <a:gd name="connsiteX17" fmla="*/ 57068 w 602205"/>
                  <a:gd name="connsiteY17" fmla="*/ 139924 h 606722"/>
                  <a:gd name="connsiteX18" fmla="*/ 85299 w 602205"/>
                  <a:gd name="connsiteY18" fmla="*/ 131463 h 606722"/>
                  <a:gd name="connsiteX19" fmla="*/ 386204 w 602205"/>
                  <a:gd name="connsiteY19" fmla="*/ 42904 h 606722"/>
                  <a:gd name="connsiteX20" fmla="*/ 516692 w 602205"/>
                  <a:gd name="connsiteY20" fmla="*/ 42904 h 606722"/>
                  <a:gd name="connsiteX21" fmla="*/ 545129 w 602205"/>
                  <a:gd name="connsiteY21" fmla="*/ 51964 h 606722"/>
                  <a:gd name="connsiteX22" fmla="*/ 594743 w 602205"/>
                  <a:gd name="connsiteY22" fmla="*/ 90620 h 606722"/>
                  <a:gd name="connsiteX23" fmla="*/ 602205 w 602205"/>
                  <a:gd name="connsiteY23" fmla="*/ 105317 h 606722"/>
                  <a:gd name="connsiteX24" fmla="*/ 594944 w 602205"/>
                  <a:gd name="connsiteY24" fmla="*/ 120216 h 606722"/>
                  <a:gd name="connsiteX25" fmla="*/ 545129 w 602205"/>
                  <a:gd name="connsiteY25" fmla="*/ 160281 h 606722"/>
                  <a:gd name="connsiteX26" fmla="*/ 516692 w 602205"/>
                  <a:gd name="connsiteY26" fmla="*/ 171757 h 606722"/>
                  <a:gd name="connsiteX27" fmla="*/ 386204 w 602205"/>
                  <a:gd name="connsiteY27" fmla="*/ 171757 h 606722"/>
                  <a:gd name="connsiteX28" fmla="*/ 297432 w 602205"/>
                  <a:gd name="connsiteY28" fmla="*/ 0 h 606722"/>
                  <a:gd name="connsiteX29" fmla="*/ 337765 w 602205"/>
                  <a:gd name="connsiteY29" fmla="*/ 40274 h 606722"/>
                  <a:gd name="connsiteX30" fmla="*/ 337765 w 602205"/>
                  <a:gd name="connsiteY30" fmla="*/ 496775 h 606722"/>
                  <a:gd name="connsiteX31" fmla="*/ 419238 w 602205"/>
                  <a:gd name="connsiteY31" fmla="*/ 496775 h 606722"/>
                  <a:gd name="connsiteX32" fmla="*/ 455739 w 602205"/>
                  <a:gd name="connsiteY32" fmla="*/ 515100 h 606722"/>
                  <a:gd name="connsiteX33" fmla="*/ 497887 w 602205"/>
                  <a:gd name="connsiteY33" fmla="*/ 572490 h 606722"/>
                  <a:gd name="connsiteX34" fmla="*/ 500912 w 602205"/>
                  <a:gd name="connsiteY34" fmla="*/ 595647 h 606722"/>
                  <a:gd name="connsiteX35" fmla="*/ 480342 w 602205"/>
                  <a:gd name="connsiteY35" fmla="*/ 606722 h 606722"/>
                  <a:gd name="connsiteX36" fmla="*/ 121580 w 602205"/>
                  <a:gd name="connsiteY36" fmla="*/ 606722 h 606722"/>
                  <a:gd name="connsiteX37" fmla="*/ 101010 w 602205"/>
                  <a:gd name="connsiteY37" fmla="*/ 595647 h 606722"/>
                  <a:gd name="connsiteX38" fmla="*/ 104237 w 602205"/>
                  <a:gd name="connsiteY38" fmla="*/ 572490 h 606722"/>
                  <a:gd name="connsiteX39" fmla="*/ 146183 w 602205"/>
                  <a:gd name="connsiteY39" fmla="*/ 515100 h 606722"/>
                  <a:gd name="connsiteX40" fmla="*/ 182684 w 602205"/>
                  <a:gd name="connsiteY40" fmla="*/ 496775 h 606722"/>
                  <a:gd name="connsiteX41" fmla="*/ 257099 w 602205"/>
                  <a:gd name="connsiteY41" fmla="*/ 496775 h 606722"/>
                  <a:gd name="connsiteX42" fmla="*/ 257099 w 602205"/>
                  <a:gd name="connsiteY42" fmla="*/ 40274 h 606722"/>
                  <a:gd name="connsiteX43" fmla="*/ 297432 w 602205"/>
                  <a:gd name="connsiteY4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2205" h="606722">
                    <a:moveTo>
                      <a:pt x="386204" y="222916"/>
                    </a:moveTo>
                    <a:lnTo>
                      <a:pt x="516692" y="222916"/>
                    </a:lnTo>
                    <a:cubicBezTo>
                      <a:pt x="525163" y="222916"/>
                      <a:pt x="537465" y="225936"/>
                      <a:pt x="545129" y="231976"/>
                    </a:cubicBezTo>
                    <a:lnTo>
                      <a:pt x="594743" y="270632"/>
                    </a:lnTo>
                    <a:cubicBezTo>
                      <a:pt x="599381" y="274256"/>
                      <a:pt x="602205" y="279692"/>
                      <a:pt x="602205" y="285329"/>
                    </a:cubicBezTo>
                    <a:cubicBezTo>
                      <a:pt x="602205" y="291168"/>
                      <a:pt x="599381" y="296604"/>
                      <a:pt x="594944" y="300228"/>
                    </a:cubicBezTo>
                    <a:lnTo>
                      <a:pt x="545129" y="340293"/>
                    </a:lnTo>
                    <a:cubicBezTo>
                      <a:pt x="539280" y="344924"/>
                      <a:pt x="526978" y="351769"/>
                      <a:pt x="516692" y="351769"/>
                    </a:cubicBezTo>
                    <a:lnTo>
                      <a:pt x="386204" y="351769"/>
                    </a:lnTo>
                    <a:close/>
                    <a:moveTo>
                      <a:pt x="85299" y="131463"/>
                    </a:moveTo>
                    <a:lnTo>
                      <a:pt x="216777" y="131463"/>
                    </a:lnTo>
                    <a:lnTo>
                      <a:pt x="216777" y="260386"/>
                    </a:lnTo>
                    <a:lnTo>
                      <a:pt x="85299" y="260386"/>
                    </a:lnTo>
                    <a:cubicBezTo>
                      <a:pt x="74813" y="260386"/>
                      <a:pt x="62311" y="252530"/>
                      <a:pt x="57068" y="248501"/>
                    </a:cubicBezTo>
                    <a:lnTo>
                      <a:pt x="7058" y="206803"/>
                    </a:lnTo>
                    <a:cubicBezTo>
                      <a:pt x="2621" y="203177"/>
                      <a:pt x="0" y="198140"/>
                      <a:pt x="0" y="192903"/>
                    </a:cubicBezTo>
                    <a:cubicBezTo>
                      <a:pt x="0" y="187464"/>
                      <a:pt x="2621" y="182428"/>
                      <a:pt x="7260" y="178802"/>
                    </a:cubicBezTo>
                    <a:lnTo>
                      <a:pt x="57068" y="139924"/>
                    </a:lnTo>
                    <a:cubicBezTo>
                      <a:pt x="64327" y="134082"/>
                      <a:pt x="76426" y="131463"/>
                      <a:pt x="85299" y="131463"/>
                    </a:cubicBezTo>
                    <a:close/>
                    <a:moveTo>
                      <a:pt x="386204" y="42904"/>
                    </a:moveTo>
                    <a:lnTo>
                      <a:pt x="516692" y="42904"/>
                    </a:lnTo>
                    <a:cubicBezTo>
                      <a:pt x="525163" y="42904"/>
                      <a:pt x="537667" y="46125"/>
                      <a:pt x="545129" y="51964"/>
                    </a:cubicBezTo>
                    <a:lnTo>
                      <a:pt x="594743" y="90620"/>
                    </a:lnTo>
                    <a:cubicBezTo>
                      <a:pt x="599381" y="94244"/>
                      <a:pt x="602205" y="99680"/>
                      <a:pt x="602205" y="105317"/>
                    </a:cubicBezTo>
                    <a:cubicBezTo>
                      <a:pt x="602205" y="111156"/>
                      <a:pt x="599381" y="116592"/>
                      <a:pt x="594944" y="120216"/>
                    </a:cubicBezTo>
                    <a:lnTo>
                      <a:pt x="545129" y="160281"/>
                    </a:lnTo>
                    <a:cubicBezTo>
                      <a:pt x="539280" y="164912"/>
                      <a:pt x="526978" y="171757"/>
                      <a:pt x="516692" y="171757"/>
                    </a:cubicBezTo>
                    <a:lnTo>
                      <a:pt x="386204" y="171757"/>
                    </a:lnTo>
                    <a:close/>
                    <a:moveTo>
                      <a:pt x="297432" y="0"/>
                    </a:moveTo>
                    <a:cubicBezTo>
                      <a:pt x="319615" y="0"/>
                      <a:pt x="337765" y="18123"/>
                      <a:pt x="337765" y="40274"/>
                    </a:cubicBezTo>
                    <a:lnTo>
                      <a:pt x="337765" y="496775"/>
                    </a:lnTo>
                    <a:lnTo>
                      <a:pt x="419238" y="496775"/>
                    </a:lnTo>
                    <a:cubicBezTo>
                      <a:pt x="432346" y="496775"/>
                      <a:pt x="448076" y="504629"/>
                      <a:pt x="455739" y="515100"/>
                    </a:cubicBezTo>
                    <a:lnTo>
                      <a:pt x="497887" y="572490"/>
                    </a:lnTo>
                    <a:cubicBezTo>
                      <a:pt x="503332" y="580142"/>
                      <a:pt x="504542" y="588599"/>
                      <a:pt x="500912" y="595647"/>
                    </a:cubicBezTo>
                    <a:cubicBezTo>
                      <a:pt x="497282" y="602695"/>
                      <a:pt x="489820" y="606722"/>
                      <a:pt x="480342" y="606722"/>
                    </a:cubicBezTo>
                    <a:lnTo>
                      <a:pt x="121580" y="606722"/>
                    </a:lnTo>
                    <a:cubicBezTo>
                      <a:pt x="112102" y="606722"/>
                      <a:pt x="104640" y="602695"/>
                      <a:pt x="101010" y="595647"/>
                    </a:cubicBezTo>
                    <a:cubicBezTo>
                      <a:pt x="97380" y="588599"/>
                      <a:pt x="98590" y="580142"/>
                      <a:pt x="104237" y="572490"/>
                    </a:cubicBezTo>
                    <a:lnTo>
                      <a:pt x="146183" y="515100"/>
                    </a:lnTo>
                    <a:cubicBezTo>
                      <a:pt x="153846" y="504629"/>
                      <a:pt x="169576" y="496775"/>
                      <a:pt x="182684" y="496775"/>
                    </a:cubicBezTo>
                    <a:lnTo>
                      <a:pt x="257099" y="496775"/>
                    </a:lnTo>
                    <a:lnTo>
                      <a:pt x="257099" y="40274"/>
                    </a:lnTo>
                    <a:cubicBezTo>
                      <a:pt x="257099" y="18123"/>
                      <a:pt x="275249" y="0"/>
                      <a:pt x="297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17" name="îşľïdè"/>
            <p:cNvGrpSpPr/>
            <p:nvPr/>
          </p:nvGrpSpPr>
          <p:grpSpPr>
            <a:xfrm>
              <a:off x="4444723" y="4208843"/>
              <a:ext cx="508422" cy="508420"/>
              <a:chOff x="727728" y="2924550"/>
              <a:chExt cx="577851" cy="577851"/>
            </a:xfrm>
          </p:grpSpPr>
          <p:sp>
            <p:nvSpPr>
              <p:cNvPr id="24" name="ïṣ1îḍé"/>
              <p:cNvSpPr/>
              <p:nvPr/>
            </p:nvSpPr>
            <p:spPr>
              <a:xfrm>
                <a:off x="727728" y="2924550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5" name="íşļïḋé"/>
              <p:cNvSpPr/>
              <p:nvPr/>
            </p:nvSpPr>
            <p:spPr>
              <a:xfrm>
                <a:off x="876799" y="3072573"/>
                <a:ext cx="279708" cy="281804"/>
              </a:xfrm>
              <a:custGeom>
                <a:avLst/>
                <a:gdLst>
                  <a:gd name="connsiteX0" fmla="*/ 386204 w 602205"/>
                  <a:gd name="connsiteY0" fmla="*/ 222916 h 606722"/>
                  <a:gd name="connsiteX1" fmla="*/ 516692 w 602205"/>
                  <a:gd name="connsiteY1" fmla="*/ 222916 h 606722"/>
                  <a:gd name="connsiteX2" fmla="*/ 545129 w 602205"/>
                  <a:gd name="connsiteY2" fmla="*/ 231976 h 606722"/>
                  <a:gd name="connsiteX3" fmla="*/ 594743 w 602205"/>
                  <a:gd name="connsiteY3" fmla="*/ 270632 h 606722"/>
                  <a:gd name="connsiteX4" fmla="*/ 602205 w 602205"/>
                  <a:gd name="connsiteY4" fmla="*/ 285329 h 606722"/>
                  <a:gd name="connsiteX5" fmla="*/ 594944 w 602205"/>
                  <a:gd name="connsiteY5" fmla="*/ 300228 h 606722"/>
                  <a:gd name="connsiteX6" fmla="*/ 545129 w 602205"/>
                  <a:gd name="connsiteY6" fmla="*/ 340293 h 606722"/>
                  <a:gd name="connsiteX7" fmla="*/ 516692 w 602205"/>
                  <a:gd name="connsiteY7" fmla="*/ 351769 h 606722"/>
                  <a:gd name="connsiteX8" fmla="*/ 386204 w 602205"/>
                  <a:gd name="connsiteY8" fmla="*/ 351769 h 606722"/>
                  <a:gd name="connsiteX9" fmla="*/ 85299 w 602205"/>
                  <a:gd name="connsiteY9" fmla="*/ 131463 h 606722"/>
                  <a:gd name="connsiteX10" fmla="*/ 216777 w 602205"/>
                  <a:gd name="connsiteY10" fmla="*/ 131463 h 606722"/>
                  <a:gd name="connsiteX11" fmla="*/ 216777 w 602205"/>
                  <a:gd name="connsiteY11" fmla="*/ 260386 h 606722"/>
                  <a:gd name="connsiteX12" fmla="*/ 85299 w 602205"/>
                  <a:gd name="connsiteY12" fmla="*/ 260386 h 606722"/>
                  <a:gd name="connsiteX13" fmla="*/ 57068 w 602205"/>
                  <a:gd name="connsiteY13" fmla="*/ 248501 h 606722"/>
                  <a:gd name="connsiteX14" fmla="*/ 7058 w 602205"/>
                  <a:gd name="connsiteY14" fmla="*/ 206803 h 606722"/>
                  <a:gd name="connsiteX15" fmla="*/ 0 w 602205"/>
                  <a:gd name="connsiteY15" fmla="*/ 192903 h 606722"/>
                  <a:gd name="connsiteX16" fmla="*/ 7260 w 602205"/>
                  <a:gd name="connsiteY16" fmla="*/ 178802 h 606722"/>
                  <a:gd name="connsiteX17" fmla="*/ 57068 w 602205"/>
                  <a:gd name="connsiteY17" fmla="*/ 139924 h 606722"/>
                  <a:gd name="connsiteX18" fmla="*/ 85299 w 602205"/>
                  <a:gd name="connsiteY18" fmla="*/ 131463 h 606722"/>
                  <a:gd name="connsiteX19" fmla="*/ 386204 w 602205"/>
                  <a:gd name="connsiteY19" fmla="*/ 42904 h 606722"/>
                  <a:gd name="connsiteX20" fmla="*/ 516692 w 602205"/>
                  <a:gd name="connsiteY20" fmla="*/ 42904 h 606722"/>
                  <a:gd name="connsiteX21" fmla="*/ 545129 w 602205"/>
                  <a:gd name="connsiteY21" fmla="*/ 51964 h 606722"/>
                  <a:gd name="connsiteX22" fmla="*/ 594743 w 602205"/>
                  <a:gd name="connsiteY22" fmla="*/ 90620 h 606722"/>
                  <a:gd name="connsiteX23" fmla="*/ 602205 w 602205"/>
                  <a:gd name="connsiteY23" fmla="*/ 105317 h 606722"/>
                  <a:gd name="connsiteX24" fmla="*/ 594944 w 602205"/>
                  <a:gd name="connsiteY24" fmla="*/ 120216 h 606722"/>
                  <a:gd name="connsiteX25" fmla="*/ 545129 w 602205"/>
                  <a:gd name="connsiteY25" fmla="*/ 160281 h 606722"/>
                  <a:gd name="connsiteX26" fmla="*/ 516692 w 602205"/>
                  <a:gd name="connsiteY26" fmla="*/ 171757 h 606722"/>
                  <a:gd name="connsiteX27" fmla="*/ 386204 w 602205"/>
                  <a:gd name="connsiteY27" fmla="*/ 171757 h 606722"/>
                  <a:gd name="connsiteX28" fmla="*/ 297432 w 602205"/>
                  <a:gd name="connsiteY28" fmla="*/ 0 h 606722"/>
                  <a:gd name="connsiteX29" fmla="*/ 337765 w 602205"/>
                  <a:gd name="connsiteY29" fmla="*/ 40274 h 606722"/>
                  <a:gd name="connsiteX30" fmla="*/ 337765 w 602205"/>
                  <a:gd name="connsiteY30" fmla="*/ 496775 h 606722"/>
                  <a:gd name="connsiteX31" fmla="*/ 419238 w 602205"/>
                  <a:gd name="connsiteY31" fmla="*/ 496775 h 606722"/>
                  <a:gd name="connsiteX32" fmla="*/ 455739 w 602205"/>
                  <a:gd name="connsiteY32" fmla="*/ 515100 h 606722"/>
                  <a:gd name="connsiteX33" fmla="*/ 497887 w 602205"/>
                  <a:gd name="connsiteY33" fmla="*/ 572490 h 606722"/>
                  <a:gd name="connsiteX34" fmla="*/ 500912 w 602205"/>
                  <a:gd name="connsiteY34" fmla="*/ 595647 h 606722"/>
                  <a:gd name="connsiteX35" fmla="*/ 480342 w 602205"/>
                  <a:gd name="connsiteY35" fmla="*/ 606722 h 606722"/>
                  <a:gd name="connsiteX36" fmla="*/ 121580 w 602205"/>
                  <a:gd name="connsiteY36" fmla="*/ 606722 h 606722"/>
                  <a:gd name="connsiteX37" fmla="*/ 101010 w 602205"/>
                  <a:gd name="connsiteY37" fmla="*/ 595647 h 606722"/>
                  <a:gd name="connsiteX38" fmla="*/ 104237 w 602205"/>
                  <a:gd name="connsiteY38" fmla="*/ 572490 h 606722"/>
                  <a:gd name="connsiteX39" fmla="*/ 146183 w 602205"/>
                  <a:gd name="connsiteY39" fmla="*/ 515100 h 606722"/>
                  <a:gd name="connsiteX40" fmla="*/ 182684 w 602205"/>
                  <a:gd name="connsiteY40" fmla="*/ 496775 h 606722"/>
                  <a:gd name="connsiteX41" fmla="*/ 257099 w 602205"/>
                  <a:gd name="connsiteY41" fmla="*/ 496775 h 606722"/>
                  <a:gd name="connsiteX42" fmla="*/ 257099 w 602205"/>
                  <a:gd name="connsiteY42" fmla="*/ 40274 h 606722"/>
                  <a:gd name="connsiteX43" fmla="*/ 297432 w 602205"/>
                  <a:gd name="connsiteY4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2205" h="606722">
                    <a:moveTo>
                      <a:pt x="386204" y="222916"/>
                    </a:moveTo>
                    <a:lnTo>
                      <a:pt x="516692" y="222916"/>
                    </a:lnTo>
                    <a:cubicBezTo>
                      <a:pt x="525163" y="222916"/>
                      <a:pt x="537465" y="225936"/>
                      <a:pt x="545129" y="231976"/>
                    </a:cubicBezTo>
                    <a:lnTo>
                      <a:pt x="594743" y="270632"/>
                    </a:lnTo>
                    <a:cubicBezTo>
                      <a:pt x="599381" y="274256"/>
                      <a:pt x="602205" y="279692"/>
                      <a:pt x="602205" y="285329"/>
                    </a:cubicBezTo>
                    <a:cubicBezTo>
                      <a:pt x="602205" y="291168"/>
                      <a:pt x="599381" y="296604"/>
                      <a:pt x="594944" y="300228"/>
                    </a:cubicBezTo>
                    <a:lnTo>
                      <a:pt x="545129" y="340293"/>
                    </a:lnTo>
                    <a:cubicBezTo>
                      <a:pt x="539280" y="344924"/>
                      <a:pt x="526978" y="351769"/>
                      <a:pt x="516692" y="351769"/>
                    </a:cubicBezTo>
                    <a:lnTo>
                      <a:pt x="386204" y="351769"/>
                    </a:lnTo>
                    <a:close/>
                    <a:moveTo>
                      <a:pt x="85299" y="131463"/>
                    </a:moveTo>
                    <a:lnTo>
                      <a:pt x="216777" y="131463"/>
                    </a:lnTo>
                    <a:lnTo>
                      <a:pt x="216777" y="260386"/>
                    </a:lnTo>
                    <a:lnTo>
                      <a:pt x="85299" y="260386"/>
                    </a:lnTo>
                    <a:cubicBezTo>
                      <a:pt x="74813" y="260386"/>
                      <a:pt x="62311" y="252530"/>
                      <a:pt x="57068" y="248501"/>
                    </a:cubicBezTo>
                    <a:lnTo>
                      <a:pt x="7058" y="206803"/>
                    </a:lnTo>
                    <a:cubicBezTo>
                      <a:pt x="2621" y="203177"/>
                      <a:pt x="0" y="198140"/>
                      <a:pt x="0" y="192903"/>
                    </a:cubicBezTo>
                    <a:cubicBezTo>
                      <a:pt x="0" y="187464"/>
                      <a:pt x="2621" y="182428"/>
                      <a:pt x="7260" y="178802"/>
                    </a:cubicBezTo>
                    <a:lnTo>
                      <a:pt x="57068" y="139924"/>
                    </a:lnTo>
                    <a:cubicBezTo>
                      <a:pt x="64327" y="134082"/>
                      <a:pt x="76426" y="131463"/>
                      <a:pt x="85299" y="131463"/>
                    </a:cubicBezTo>
                    <a:close/>
                    <a:moveTo>
                      <a:pt x="386204" y="42904"/>
                    </a:moveTo>
                    <a:lnTo>
                      <a:pt x="516692" y="42904"/>
                    </a:lnTo>
                    <a:cubicBezTo>
                      <a:pt x="525163" y="42904"/>
                      <a:pt x="537667" y="46125"/>
                      <a:pt x="545129" y="51964"/>
                    </a:cubicBezTo>
                    <a:lnTo>
                      <a:pt x="594743" y="90620"/>
                    </a:lnTo>
                    <a:cubicBezTo>
                      <a:pt x="599381" y="94244"/>
                      <a:pt x="602205" y="99680"/>
                      <a:pt x="602205" y="105317"/>
                    </a:cubicBezTo>
                    <a:cubicBezTo>
                      <a:pt x="602205" y="111156"/>
                      <a:pt x="599381" y="116592"/>
                      <a:pt x="594944" y="120216"/>
                    </a:cubicBezTo>
                    <a:lnTo>
                      <a:pt x="545129" y="160281"/>
                    </a:lnTo>
                    <a:cubicBezTo>
                      <a:pt x="539280" y="164912"/>
                      <a:pt x="526978" y="171757"/>
                      <a:pt x="516692" y="171757"/>
                    </a:cubicBezTo>
                    <a:lnTo>
                      <a:pt x="386204" y="171757"/>
                    </a:lnTo>
                    <a:close/>
                    <a:moveTo>
                      <a:pt x="297432" y="0"/>
                    </a:moveTo>
                    <a:cubicBezTo>
                      <a:pt x="319615" y="0"/>
                      <a:pt x="337765" y="18123"/>
                      <a:pt x="337765" y="40274"/>
                    </a:cubicBezTo>
                    <a:lnTo>
                      <a:pt x="337765" y="496775"/>
                    </a:lnTo>
                    <a:lnTo>
                      <a:pt x="419238" y="496775"/>
                    </a:lnTo>
                    <a:cubicBezTo>
                      <a:pt x="432346" y="496775"/>
                      <a:pt x="448076" y="504629"/>
                      <a:pt x="455739" y="515100"/>
                    </a:cubicBezTo>
                    <a:lnTo>
                      <a:pt x="497887" y="572490"/>
                    </a:lnTo>
                    <a:cubicBezTo>
                      <a:pt x="503332" y="580142"/>
                      <a:pt x="504542" y="588599"/>
                      <a:pt x="500912" y="595647"/>
                    </a:cubicBezTo>
                    <a:cubicBezTo>
                      <a:pt x="497282" y="602695"/>
                      <a:pt x="489820" y="606722"/>
                      <a:pt x="480342" y="606722"/>
                    </a:cubicBezTo>
                    <a:lnTo>
                      <a:pt x="121580" y="606722"/>
                    </a:lnTo>
                    <a:cubicBezTo>
                      <a:pt x="112102" y="606722"/>
                      <a:pt x="104640" y="602695"/>
                      <a:pt x="101010" y="595647"/>
                    </a:cubicBezTo>
                    <a:cubicBezTo>
                      <a:pt x="97380" y="588599"/>
                      <a:pt x="98590" y="580142"/>
                      <a:pt x="104237" y="572490"/>
                    </a:cubicBezTo>
                    <a:lnTo>
                      <a:pt x="146183" y="515100"/>
                    </a:lnTo>
                    <a:cubicBezTo>
                      <a:pt x="153846" y="504629"/>
                      <a:pt x="169576" y="496775"/>
                      <a:pt x="182684" y="496775"/>
                    </a:cubicBezTo>
                    <a:lnTo>
                      <a:pt x="257099" y="496775"/>
                    </a:lnTo>
                    <a:lnTo>
                      <a:pt x="257099" y="40274"/>
                    </a:lnTo>
                    <a:cubicBezTo>
                      <a:pt x="257099" y="18123"/>
                      <a:pt x="275249" y="0"/>
                      <a:pt x="297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18" name="íṥ1iḋé"/>
            <p:cNvGrpSpPr/>
            <p:nvPr/>
          </p:nvGrpSpPr>
          <p:grpSpPr>
            <a:xfrm>
              <a:off x="7234089" y="4208843"/>
              <a:ext cx="508422" cy="508420"/>
              <a:chOff x="727728" y="2924550"/>
              <a:chExt cx="577851" cy="577851"/>
            </a:xfrm>
          </p:grpSpPr>
          <p:sp>
            <p:nvSpPr>
              <p:cNvPr id="22" name="íşḻîḍé"/>
              <p:cNvSpPr/>
              <p:nvPr/>
            </p:nvSpPr>
            <p:spPr>
              <a:xfrm>
                <a:off x="727728" y="2924550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 w="28575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23" name="î$ḻiďê"/>
              <p:cNvSpPr/>
              <p:nvPr/>
            </p:nvSpPr>
            <p:spPr>
              <a:xfrm>
                <a:off x="876799" y="3072573"/>
                <a:ext cx="279708" cy="281804"/>
              </a:xfrm>
              <a:custGeom>
                <a:avLst/>
                <a:gdLst>
                  <a:gd name="connsiteX0" fmla="*/ 386204 w 602205"/>
                  <a:gd name="connsiteY0" fmla="*/ 222916 h 606722"/>
                  <a:gd name="connsiteX1" fmla="*/ 516692 w 602205"/>
                  <a:gd name="connsiteY1" fmla="*/ 222916 h 606722"/>
                  <a:gd name="connsiteX2" fmla="*/ 545129 w 602205"/>
                  <a:gd name="connsiteY2" fmla="*/ 231976 h 606722"/>
                  <a:gd name="connsiteX3" fmla="*/ 594743 w 602205"/>
                  <a:gd name="connsiteY3" fmla="*/ 270632 h 606722"/>
                  <a:gd name="connsiteX4" fmla="*/ 602205 w 602205"/>
                  <a:gd name="connsiteY4" fmla="*/ 285329 h 606722"/>
                  <a:gd name="connsiteX5" fmla="*/ 594944 w 602205"/>
                  <a:gd name="connsiteY5" fmla="*/ 300228 h 606722"/>
                  <a:gd name="connsiteX6" fmla="*/ 545129 w 602205"/>
                  <a:gd name="connsiteY6" fmla="*/ 340293 h 606722"/>
                  <a:gd name="connsiteX7" fmla="*/ 516692 w 602205"/>
                  <a:gd name="connsiteY7" fmla="*/ 351769 h 606722"/>
                  <a:gd name="connsiteX8" fmla="*/ 386204 w 602205"/>
                  <a:gd name="connsiteY8" fmla="*/ 351769 h 606722"/>
                  <a:gd name="connsiteX9" fmla="*/ 85299 w 602205"/>
                  <a:gd name="connsiteY9" fmla="*/ 131463 h 606722"/>
                  <a:gd name="connsiteX10" fmla="*/ 216777 w 602205"/>
                  <a:gd name="connsiteY10" fmla="*/ 131463 h 606722"/>
                  <a:gd name="connsiteX11" fmla="*/ 216777 w 602205"/>
                  <a:gd name="connsiteY11" fmla="*/ 260386 h 606722"/>
                  <a:gd name="connsiteX12" fmla="*/ 85299 w 602205"/>
                  <a:gd name="connsiteY12" fmla="*/ 260386 h 606722"/>
                  <a:gd name="connsiteX13" fmla="*/ 57068 w 602205"/>
                  <a:gd name="connsiteY13" fmla="*/ 248501 h 606722"/>
                  <a:gd name="connsiteX14" fmla="*/ 7058 w 602205"/>
                  <a:gd name="connsiteY14" fmla="*/ 206803 h 606722"/>
                  <a:gd name="connsiteX15" fmla="*/ 0 w 602205"/>
                  <a:gd name="connsiteY15" fmla="*/ 192903 h 606722"/>
                  <a:gd name="connsiteX16" fmla="*/ 7260 w 602205"/>
                  <a:gd name="connsiteY16" fmla="*/ 178802 h 606722"/>
                  <a:gd name="connsiteX17" fmla="*/ 57068 w 602205"/>
                  <a:gd name="connsiteY17" fmla="*/ 139924 h 606722"/>
                  <a:gd name="connsiteX18" fmla="*/ 85299 w 602205"/>
                  <a:gd name="connsiteY18" fmla="*/ 131463 h 606722"/>
                  <a:gd name="connsiteX19" fmla="*/ 386204 w 602205"/>
                  <a:gd name="connsiteY19" fmla="*/ 42904 h 606722"/>
                  <a:gd name="connsiteX20" fmla="*/ 516692 w 602205"/>
                  <a:gd name="connsiteY20" fmla="*/ 42904 h 606722"/>
                  <a:gd name="connsiteX21" fmla="*/ 545129 w 602205"/>
                  <a:gd name="connsiteY21" fmla="*/ 51964 h 606722"/>
                  <a:gd name="connsiteX22" fmla="*/ 594743 w 602205"/>
                  <a:gd name="connsiteY22" fmla="*/ 90620 h 606722"/>
                  <a:gd name="connsiteX23" fmla="*/ 602205 w 602205"/>
                  <a:gd name="connsiteY23" fmla="*/ 105317 h 606722"/>
                  <a:gd name="connsiteX24" fmla="*/ 594944 w 602205"/>
                  <a:gd name="connsiteY24" fmla="*/ 120216 h 606722"/>
                  <a:gd name="connsiteX25" fmla="*/ 545129 w 602205"/>
                  <a:gd name="connsiteY25" fmla="*/ 160281 h 606722"/>
                  <a:gd name="connsiteX26" fmla="*/ 516692 w 602205"/>
                  <a:gd name="connsiteY26" fmla="*/ 171757 h 606722"/>
                  <a:gd name="connsiteX27" fmla="*/ 386204 w 602205"/>
                  <a:gd name="connsiteY27" fmla="*/ 171757 h 606722"/>
                  <a:gd name="connsiteX28" fmla="*/ 297432 w 602205"/>
                  <a:gd name="connsiteY28" fmla="*/ 0 h 606722"/>
                  <a:gd name="connsiteX29" fmla="*/ 337765 w 602205"/>
                  <a:gd name="connsiteY29" fmla="*/ 40274 h 606722"/>
                  <a:gd name="connsiteX30" fmla="*/ 337765 w 602205"/>
                  <a:gd name="connsiteY30" fmla="*/ 496775 h 606722"/>
                  <a:gd name="connsiteX31" fmla="*/ 419238 w 602205"/>
                  <a:gd name="connsiteY31" fmla="*/ 496775 h 606722"/>
                  <a:gd name="connsiteX32" fmla="*/ 455739 w 602205"/>
                  <a:gd name="connsiteY32" fmla="*/ 515100 h 606722"/>
                  <a:gd name="connsiteX33" fmla="*/ 497887 w 602205"/>
                  <a:gd name="connsiteY33" fmla="*/ 572490 h 606722"/>
                  <a:gd name="connsiteX34" fmla="*/ 500912 w 602205"/>
                  <a:gd name="connsiteY34" fmla="*/ 595647 h 606722"/>
                  <a:gd name="connsiteX35" fmla="*/ 480342 w 602205"/>
                  <a:gd name="connsiteY35" fmla="*/ 606722 h 606722"/>
                  <a:gd name="connsiteX36" fmla="*/ 121580 w 602205"/>
                  <a:gd name="connsiteY36" fmla="*/ 606722 h 606722"/>
                  <a:gd name="connsiteX37" fmla="*/ 101010 w 602205"/>
                  <a:gd name="connsiteY37" fmla="*/ 595647 h 606722"/>
                  <a:gd name="connsiteX38" fmla="*/ 104237 w 602205"/>
                  <a:gd name="connsiteY38" fmla="*/ 572490 h 606722"/>
                  <a:gd name="connsiteX39" fmla="*/ 146183 w 602205"/>
                  <a:gd name="connsiteY39" fmla="*/ 515100 h 606722"/>
                  <a:gd name="connsiteX40" fmla="*/ 182684 w 602205"/>
                  <a:gd name="connsiteY40" fmla="*/ 496775 h 606722"/>
                  <a:gd name="connsiteX41" fmla="*/ 257099 w 602205"/>
                  <a:gd name="connsiteY41" fmla="*/ 496775 h 606722"/>
                  <a:gd name="connsiteX42" fmla="*/ 257099 w 602205"/>
                  <a:gd name="connsiteY42" fmla="*/ 40274 h 606722"/>
                  <a:gd name="connsiteX43" fmla="*/ 297432 w 602205"/>
                  <a:gd name="connsiteY4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2205" h="606722">
                    <a:moveTo>
                      <a:pt x="386204" y="222916"/>
                    </a:moveTo>
                    <a:lnTo>
                      <a:pt x="516692" y="222916"/>
                    </a:lnTo>
                    <a:cubicBezTo>
                      <a:pt x="525163" y="222916"/>
                      <a:pt x="537465" y="225936"/>
                      <a:pt x="545129" y="231976"/>
                    </a:cubicBezTo>
                    <a:lnTo>
                      <a:pt x="594743" y="270632"/>
                    </a:lnTo>
                    <a:cubicBezTo>
                      <a:pt x="599381" y="274256"/>
                      <a:pt x="602205" y="279692"/>
                      <a:pt x="602205" y="285329"/>
                    </a:cubicBezTo>
                    <a:cubicBezTo>
                      <a:pt x="602205" y="291168"/>
                      <a:pt x="599381" y="296604"/>
                      <a:pt x="594944" y="300228"/>
                    </a:cubicBezTo>
                    <a:lnTo>
                      <a:pt x="545129" y="340293"/>
                    </a:lnTo>
                    <a:cubicBezTo>
                      <a:pt x="539280" y="344924"/>
                      <a:pt x="526978" y="351769"/>
                      <a:pt x="516692" y="351769"/>
                    </a:cubicBezTo>
                    <a:lnTo>
                      <a:pt x="386204" y="351769"/>
                    </a:lnTo>
                    <a:close/>
                    <a:moveTo>
                      <a:pt x="85299" y="131463"/>
                    </a:moveTo>
                    <a:lnTo>
                      <a:pt x="216777" y="131463"/>
                    </a:lnTo>
                    <a:lnTo>
                      <a:pt x="216777" y="260386"/>
                    </a:lnTo>
                    <a:lnTo>
                      <a:pt x="85299" y="260386"/>
                    </a:lnTo>
                    <a:cubicBezTo>
                      <a:pt x="74813" y="260386"/>
                      <a:pt x="62311" y="252530"/>
                      <a:pt x="57068" y="248501"/>
                    </a:cubicBezTo>
                    <a:lnTo>
                      <a:pt x="7058" y="206803"/>
                    </a:lnTo>
                    <a:cubicBezTo>
                      <a:pt x="2621" y="203177"/>
                      <a:pt x="0" y="198140"/>
                      <a:pt x="0" y="192903"/>
                    </a:cubicBezTo>
                    <a:cubicBezTo>
                      <a:pt x="0" y="187464"/>
                      <a:pt x="2621" y="182428"/>
                      <a:pt x="7260" y="178802"/>
                    </a:cubicBezTo>
                    <a:lnTo>
                      <a:pt x="57068" y="139924"/>
                    </a:lnTo>
                    <a:cubicBezTo>
                      <a:pt x="64327" y="134082"/>
                      <a:pt x="76426" y="131463"/>
                      <a:pt x="85299" y="131463"/>
                    </a:cubicBezTo>
                    <a:close/>
                    <a:moveTo>
                      <a:pt x="386204" y="42904"/>
                    </a:moveTo>
                    <a:lnTo>
                      <a:pt x="516692" y="42904"/>
                    </a:lnTo>
                    <a:cubicBezTo>
                      <a:pt x="525163" y="42904"/>
                      <a:pt x="537667" y="46125"/>
                      <a:pt x="545129" y="51964"/>
                    </a:cubicBezTo>
                    <a:lnTo>
                      <a:pt x="594743" y="90620"/>
                    </a:lnTo>
                    <a:cubicBezTo>
                      <a:pt x="599381" y="94244"/>
                      <a:pt x="602205" y="99680"/>
                      <a:pt x="602205" y="105317"/>
                    </a:cubicBezTo>
                    <a:cubicBezTo>
                      <a:pt x="602205" y="111156"/>
                      <a:pt x="599381" y="116592"/>
                      <a:pt x="594944" y="120216"/>
                    </a:cubicBezTo>
                    <a:lnTo>
                      <a:pt x="545129" y="160281"/>
                    </a:lnTo>
                    <a:cubicBezTo>
                      <a:pt x="539280" y="164912"/>
                      <a:pt x="526978" y="171757"/>
                      <a:pt x="516692" y="171757"/>
                    </a:cubicBezTo>
                    <a:lnTo>
                      <a:pt x="386204" y="171757"/>
                    </a:lnTo>
                    <a:close/>
                    <a:moveTo>
                      <a:pt x="297432" y="0"/>
                    </a:moveTo>
                    <a:cubicBezTo>
                      <a:pt x="319615" y="0"/>
                      <a:pt x="337765" y="18123"/>
                      <a:pt x="337765" y="40274"/>
                    </a:cubicBezTo>
                    <a:lnTo>
                      <a:pt x="337765" y="496775"/>
                    </a:lnTo>
                    <a:lnTo>
                      <a:pt x="419238" y="496775"/>
                    </a:lnTo>
                    <a:cubicBezTo>
                      <a:pt x="432346" y="496775"/>
                      <a:pt x="448076" y="504629"/>
                      <a:pt x="455739" y="515100"/>
                    </a:cubicBezTo>
                    <a:lnTo>
                      <a:pt x="497887" y="572490"/>
                    </a:lnTo>
                    <a:cubicBezTo>
                      <a:pt x="503332" y="580142"/>
                      <a:pt x="504542" y="588599"/>
                      <a:pt x="500912" y="595647"/>
                    </a:cubicBezTo>
                    <a:cubicBezTo>
                      <a:pt x="497282" y="602695"/>
                      <a:pt x="489820" y="606722"/>
                      <a:pt x="480342" y="606722"/>
                    </a:cubicBezTo>
                    <a:lnTo>
                      <a:pt x="121580" y="606722"/>
                    </a:lnTo>
                    <a:cubicBezTo>
                      <a:pt x="112102" y="606722"/>
                      <a:pt x="104640" y="602695"/>
                      <a:pt x="101010" y="595647"/>
                    </a:cubicBezTo>
                    <a:cubicBezTo>
                      <a:pt x="97380" y="588599"/>
                      <a:pt x="98590" y="580142"/>
                      <a:pt x="104237" y="572490"/>
                    </a:cubicBezTo>
                    <a:lnTo>
                      <a:pt x="146183" y="515100"/>
                    </a:lnTo>
                    <a:cubicBezTo>
                      <a:pt x="153846" y="504629"/>
                      <a:pt x="169576" y="496775"/>
                      <a:pt x="182684" y="496775"/>
                    </a:cubicBezTo>
                    <a:lnTo>
                      <a:pt x="257099" y="496775"/>
                    </a:lnTo>
                    <a:lnTo>
                      <a:pt x="257099" y="40274"/>
                    </a:lnTo>
                    <a:cubicBezTo>
                      <a:pt x="257099" y="18123"/>
                      <a:pt x="275249" y="0"/>
                      <a:pt x="297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19" name="íS1iḍê"/>
            <p:cNvGrpSpPr/>
            <p:nvPr/>
          </p:nvGrpSpPr>
          <p:grpSpPr>
            <a:xfrm>
              <a:off x="10023455" y="4208843"/>
              <a:ext cx="508422" cy="508420"/>
              <a:chOff x="727728" y="2924550"/>
              <a:chExt cx="577851" cy="577851"/>
            </a:xfrm>
          </p:grpSpPr>
          <p:sp>
            <p:nvSpPr>
              <p:cNvPr id="20" name="î$ḷíḑe"/>
              <p:cNvSpPr/>
              <p:nvPr/>
            </p:nvSpPr>
            <p:spPr>
              <a:xfrm>
                <a:off x="727728" y="2924550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 w="28575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21" name="îSļiḓè"/>
              <p:cNvSpPr/>
              <p:nvPr/>
            </p:nvSpPr>
            <p:spPr>
              <a:xfrm>
                <a:off x="876799" y="3072573"/>
                <a:ext cx="279708" cy="281804"/>
              </a:xfrm>
              <a:custGeom>
                <a:avLst/>
                <a:gdLst>
                  <a:gd name="connsiteX0" fmla="*/ 386204 w 602205"/>
                  <a:gd name="connsiteY0" fmla="*/ 222916 h 606722"/>
                  <a:gd name="connsiteX1" fmla="*/ 516692 w 602205"/>
                  <a:gd name="connsiteY1" fmla="*/ 222916 h 606722"/>
                  <a:gd name="connsiteX2" fmla="*/ 545129 w 602205"/>
                  <a:gd name="connsiteY2" fmla="*/ 231976 h 606722"/>
                  <a:gd name="connsiteX3" fmla="*/ 594743 w 602205"/>
                  <a:gd name="connsiteY3" fmla="*/ 270632 h 606722"/>
                  <a:gd name="connsiteX4" fmla="*/ 602205 w 602205"/>
                  <a:gd name="connsiteY4" fmla="*/ 285329 h 606722"/>
                  <a:gd name="connsiteX5" fmla="*/ 594944 w 602205"/>
                  <a:gd name="connsiteY5" fmla="*/ 300228 h 606722"/>
                  <a:gd name="connsiteX6" fmla="*/ 545129 w 602205"/>
                  <a:gd name="connsiteY6" fmla="*/ 340293 h 606722"/>
                  <a:gd name="connsiteX7" fmla="*/ 516692 w 602205"/>
                  <a:gd name="connsiteY7" fmla="*/ 351769 h 606722"/>
                  <a:gd name="connsiteX8" fmla="*/ 386204 w 602205"/>
                  <a:gd name="connsiteY8" fmla="*/ 351769 h 606722"/>
                  <a:gd name="connsiteX9" fmla="*/ 85299 w 602205"/>
                  <a:gd name="connsiteY9" fmla="*/ 131463 h 606722"/>
                  <a:gd name="connsiteX10" fmla="*/ 216777 w 602205"/>
                  <a:gd name="connsiteY10" fmla="*/ 131463 h 606722"/>
                  <a:gd name="connsiteX11" fmla="*/ 216777 w 602205"/>
                  <a:gd name="connsiteY11" fmla="*/ 260386 h 606722"/>
                  <a:gd name="connsiteX12" fmla="*/ 85299 w 602205"/>
                  <a:gd name="connsiteY12" fmla="*/ 260386 h 606722"/>
                  <a:gd name="connsiteX13" fmla="*/ 57068 w 602205"/>
                  <a:gd name="connsiteY13" fmla="*/ 248501 h 606722"/>
                  <a:gd name="connsiteX14" fmla="*/ 7058 w 602205"/>
                  <a:gd name="connsiteY14" fmla="*/ 206803 h 606722"/>
                  <a:gd name="connsiteX15" fmla="*/ 0 w 602205"/>
                  <a:gd name="connsiteY15" fmla="*/ 192903 h 606722"/>
                  <a:gd name="connsiteX16" fmla="*/ 7260 w 602205"/>
                  <a:gd name="connsiteY16" fmla="*/ 178802 h 606722"/>
                  <a:gd name="connsiteX17" fmla="*/ 57068 w 602205"/>
                  <a:gd name="connsiteY17" fmla="*/ 139924 h 606722"/>
                  <a:gd name="connsiteX18" fmla="*/ 85299 w 602205"/>
                  <a:gd name="connsiteY18" fmla="*/ 131463 h 606722"/>
                  <a:gd name="connsiteX19" fmla="*/ 386204 w 602205"/>
                  <a:gd name="connsiteY19" fmla="*/ 42904 h 606722"/>
                  <a:gd name="connsiteX20" fmla="*/ 516692 w 602205"/>
                  <a:gd name="connsiteY20" fmla="*/ 42904 h 606722"/>
                  <a:gd name="connsiteX21" fmla="*/ 545129 w 602205"/>
                  <a:gd name="connsiteY21" fmla="*/ 51964 h 606722"/>
                  <a:gd name="connsiteX22" fmla="*/ 594743 w 602205"/>
                  <a:gd name="connsiteY22" fmla="*/ 90620 h 606722"/>
                  <a:gd name="connsiteX23" fmla="*/ 602205 w 602205"/>
                  <a:gd name="connsiteY23" fmla="*/ 105317 h 606722"/>
                  <a:gd name="connsiteX24" fmla="*/ 594944 w 602205"/>
                  <a:gd name="connsiteY24" fmla="*/ 120216 h 606722"/>
                  <a:gd name="connsiteX25" fmla="*/ 545129 w 602205"/>
                  <a:gd name="connsiteY25" fmla="*/ 160281 h 606722"/>
                  <a:gd name="connsiteX26" fmla="*/ 516692 w 602205"/>
                  <a:gd name="connsiteY26" fmla="*/ 171757 h 606722"/>
                  <a:gd name="connsiteX27" fmla="*/ 386204 w 602205"/>
                  <a:gd name="connsiteY27" fmla="*/ 171757 h 606722"/>
                  <a:gd name="connsiteX28" fmla="*/ 297432 w 602205"/>
                  <a:gd name="connsiteY28" fmla="*/ 0 h 606722"/>
                  <a:gd name="connsiteX29" fmla="*/ 337765 w 602205"/>
                  <a:gd name="connsiteY29" fmla="*/ 40274 h 606722"/>
                  <a:gd name="connsiteX30" fmla="*/ 337765 w 602205"/>
                  <a:gd name="connsiteY30" fmla="*/ 496775 h 606722"/>
                  <a:gd name="connsiteX31" fmla="*/ 419238 w 602205"/>
                  <a:gd name="connsiteY31" fmla="*/ 496775 h 606722"/>
                  <a:gd name="connsiteX32" fmla="*/ 455739 w 602205"/>
                  <a:gd name="connsiteY32" fmla="*/ 515100 h 606722"/>
                  <a:gd name="connsiteX33" fmla="*/ 497887 w 602205"/>
                  <a:gd name="connsiteY33" fmla="*/ 572490 h 606722"/>
                  <a:gd name="connsiteX34" fmla="*/ 500912 w 602205"/>
                  <a:gd name="connsiteY34" fmla="*/ 595647 h 606722"/>
                  <a:gd name="connsiteX35" fmla="*/ 480342 w 602205"/>
                  <a:gd name="connsiteY35" fmla="*/ 606722 h 606722"/>
                  <a:gd name="connsiteX36" fmla="*/ 121580 w 602205"/>
                  <a:gd name="connsiteY36" fmla="*/ 606722 h 606722"/>
                  <a:gd name="connsiteX37" fmla="*/ 101010 w 602205"/>
                  <a:gd name="connsiteY37" fmla="*/ 595647 h 606722"/>
                  <a:gd name="connsiteX38" fmla="*/ 104237 w 602205"/>
                  <a:gd name="connsiteY38" fmla="*/ 572490 h 606722"/>
                  <a:gd name="connsiteX39" fmla="*/ 146183 w 602205"/>
                  <a:gd name="connsiteY39" fmla="*/ 515100 h 606722"/>
                  <a:gd name="connsiteX40" fmla="*/ 182684 w 602205"/>
                  <a:gd name="connsiteY40" fmla="*/ 496775 h 606722"/>
                  <a:gd name="connsiteX41" fmla="*/ 257099 w 602205"/>
                  <a:gd name="connsiteY41" fmla="*/ 496775 h 606722"/>
                  <a:gd name="connsiteX42" fmla="*/ 257099 w 602205"/>
                  <a:gd name="connsiteY42" fmla="*/ 40274 h 606722"/>
                  <a:gd name="connsiteX43" fmla="*/ 297432 w 602205"/>
                  <a:gd name="connsiteY4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2205" h="606722">
                    <a:moveTo>
                      <a:pt x="386204" y="222916"/>
                    </a:moveTo>
                    <a:lnTo>
                      <a:pt x="516692" y="222916"/>
                    </a:lnTo>
                    <a:cubicBezTo>
                      <a:pt x="525163" y="222916"/>
                      <a:pt x="537465" y="225936"/>
                      <a:pt x="545129" y="231976"/>
                    </a:cubicBezTo>
                    <a:lnTo>
                      <a:pt x="594743" y="270632"/>
                    </a:lnTo>
                    <a:cubicBezTo>
                      <a:pt x="599381" y="274256"/>
                      <a:pt x="602205" y="279692"/>
                      <a:pt x="602205" y="285329"/>
                    </a:cubicBezTo>
                    <a:cubicBezTo>
                      <a:pt x="602205" y="291168"/>
                      <a:pt x="599381" y="296604"/>
                      <a:pt x="594944" y="300228"/>
                    </a:cubicBezTo>
                    <a:lnTo>
                      <a:pt x="545129" y="340293"/>
                    </a:lnTo>
                    <a:cubicBezTo>
                      <a:pt x="539280" y="344924"/>
                      <a:pt x="526978" y="351769"/>
                      <a:pt x="516692" y="351769"/>
                    </a:cubicBezTo>
                    <a:lnTo>
                      <a:pt x="386204" y="351769"/>
                    </a:lnTo>
                    <a:close/>
                    <a:moveTo>
                      <a:pt x="85299" y="131463"/>
                    </a:moveTo>
                    <a:lnTo>
                      <a:pt x="216777" y="131463"/>
                    </a:lnTo>
                    <a:lnTo>
                      <a:pt x="216777" y="260386"/>
                    </a:lnTo>
                    <a:lnTo>
                      <a:pt x="85299" y="260386"/>
                    </a:lnTo>
                    <a:cubicBezTo>
                      <a:pt x="74813" y="260386"/>
                      <a:pt x="62311" y="252530"/>
                      <a:pt x="57068" y="248501"/>
                    </a:cubicBezTo>
                    <a:lnTo>
                      <a:pt x="7058" y="206803"/>
                    </a:lnTo>
                    <a:cubicBezTo>
                      <a:pt x="2621" y="203177"/>
                      <a:pt x="0" y="198140"/>
                      <a:pt x="0" y="192903"/>
                    </a:cubicBezTo>
                    <a:cubicBezTo>
                      <a:pt x="0" y="187464"/>
                      <a:pt x="2621" y="182428"/>
                      <a:pt x="7260" y="178802"/>
                    </a:cubicBezTo>
                    <a:lnTo>
                      <a:pt x="57068" y="139924"/>
                    </a:lnTo>
                    <a:cubicBezTo>
                      <a:pt x="64327" y="134082"/>
                      <a:pt x="76426" y="131463"/>
                      <a:pt x="85299" y="131463"/>
                    </a:cubicBezTo>
                    <a:close/>
                    <a:moveTo>
                      <a:pt x="386204" y="42904"/>
                    </a:moveTo>
                    <a:lnTo>
                      <a:pt x="516692" y="42904"/>
                    </a:lnTo>
                    <a:cubicBezTo>
                      <a:pt x="525163" y="42904"/>
                      <a:pt x="537667" y="46125"/>
                      <a:pt x="545129" y="51964"/>
                    </a:cubicBezTo>
                    <a:lnTo>
                      <a:pt x="594743" y="90620"/>
                    </a:lnTo>
                    <a:cubicBezTo>
                      <a:pt x="599381" y="94244"/>
                      <a:pt x="602205" y="99680"/>
                      <a:pt x="602205" y="105317"/>
                    </a:cubicBezTo>
                    <a:cubicBezTo>
                      <a:pt x="602205" y="111156"/>
                      <a:pt x="599381" y="116592"/>
                      <a:pt x="594944" y="120216"/>
                    </a:cubicBezTo>
                    <a:lnTo>
                      <a:pt x="545129" y="160281"/>
                    </a:lnTo>
                    <a:cubicBezTo>
                      <a:pt x="539280" y="164912"/>
                      <a:pt x="526978" y="171757"/>
                      <a:pt x="516692" y="171757"/>
                    </a:cubicBezTo>
                    <a:lnTo>
                      <a:pt x="386204" y="171757"/>
                    </a:lnTo>
                    <a:close/>
                    <a:moveTo>
                      <a:pt x="297432" y="0"/>
                    </a:moveTo>
                    <a:cubicBezTo>
                      <a:pt x="319615" y="0"/>
                      <a:pt x="337765" y="18123"/>
                      <a:pt x="337765" y="40274"/>
                    </a:cubicBezTo>
                    <a:lnTo>
                      <a:pt x="337765" y="496775"/>
                    </a:lnTo>
                    <a:lnTo>
                      <a:pt x="419238" y="496775"/>
                    </a:lnTo>
                    <a:cubicBezTo>
                      <a:pt x="432346" y="496775"/>
                      <a:pt x="448076" y="504629"/>
                      <a:pt x="455739" y="515100"/>
                    </a:cubicBezTo>
                    <a:lnTo>
                      <a:pt x="497887" y="572490"/>
                    </a:lnTo>
                    <a:cubicBezTo>
                      <a:pt x="503332" y="580142"/>
                      <a:pt x="504542" y="588599"/>
                      <a:pt x="500912" y="595647"/>
                    </a:cubicBezTo>
                    <a:cubicBezTo>
                      <a:pt x="497282" y="602695"/>
                      <a:pt x="489820" y="606722"/>
                      <a:pt x="480342" y="606722"/>
                    </a:cubicBezTo>
                    <a:lnTo>
                      <a:pt x="121580" y="606722"/>
                    </a:lnTo>
                    <a:cubicBezTo>
                      <a:pt x="112102" y="606722"/>
                      <a:pt x="104640" y="602695"/>
                      <a:pt x="101010" y="595647"/>
                    </a:cubicBezTo>
                    <a:cubicBezTo>
                      <a:pt x="97380" y="588599"/>
                      <a:pt x="98590" y="580142"/>
                      <a:pt x="104237" y="572490"/>
                    </a:cubicBezTo>
                    <a:lnTo>
                      <a:pt x="146183" y="515100"/>
                    </a:lnTo>
                    <a:cubicBezTo>
                      <a:pt x="153846" y="504629"/>
                      <a:pt x="169576" y="496775"/>
                      <a:pt x="182684" y="496775"/>
                    </a:cubicBezTo>
                    <a:lnTo>
                      <a:pt x="257099" y="496775"/>
                    </a:lnTo>
                    <a:lnTo>
                      <a:pt x="257099" y="40274"/>
                    </a:lnTo>
                    <a:cubicBezTo>
                      <a:pt x="257099" y="18123"/>
                      <a:pt x="275249" y="0"/>
                      <a:pt x="297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ebea675b-b363-4ae4-aac3-e859eee41397"/>
</p:tagLst>
</file>

<file path=ppt/tags/tag2.xml><?xml version="1.0" encoding="utf-8"?>
<p:tagLst xmlns:p="http://schemas.openxmlformats.org/presentationml/2006/main">
  <p:tag name="ISLIDE.DIAGRAM" val="02c409bd-0491-4e5e-8a19-a40a4a058ee5"/>
</p:tagLst>
</file>

<file path=ppt/tags/tag3.xml><?xml version="1.0" encoding="utf-8"?>
<p:tagLst xmlns:p="http://schemas.openxmlformats.org/presentationml/2006/main">
  <p:tag name="ISLIDE.DIAGRAM" val="c448ca72-daa5-4b7b-accd-76a4db21f316"/>
</p:tagLst>
</file>

<file path=ppt/tags/tag4.xml><?xml version="1.0" encoding="utf-8"?>
<p:tagLst xmlns:p="http://schemas.openxmlformats.org/presentationml/2006/main">
  <p:tag name="ISLIDE.DIAGRAM" val="af3ba4d0-d52d-4b02-b678-4d2c9bd4bf89"/>
</p:tagLst>
</file>

<file path=ppt/tags/tag5.xml><?xml version="1.0" encoding="utf-8"?>
<p:tagLst xmlns:p="http://schemas.openxmlformats.org/presentationml/2006/main">
  <p:tag name="ISLIDE.DIAGRAM" val="fcffe110-81da-45b7-bce6-7a84b93415f6"/>
</p:tagLst>
</file>

<file path=ppt/tags/tag6.xml><?xml version="1.0" encoding="utf-8"?>
<p:tagLst xmlns:p="http://schemas.openxmlformats.org/presentationml/2006/main">
  <p:tag name="ISLIDE.DIAGRAM" val="8bf22f34-57b5-4231-b591-e293d09106c6"/>
</p:tagLst>
</file>

<file path=ppt/tags/tag7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88C43C"/>
      </a:accent1>
      <a:accent2>
        <a:srgbClr val="1BC6F1"/>
      </a:accent2>
      <a:accent3>
        <a:srgbClr val="E16D71"/>
      </a:accent3>
      <a:accent4>
        <a:srgbClr val="D9B100"/>
      </a:accent4>
      <a:accent5>
        <a:srgbClr val="55A135"/>
      </a:accent5>
      <a:accent6>
        <a:srgbClr val="0093CF"/>
      </a:accent6>
      <a:hlink>
        <a:srgbClr val="76787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8C43C"/>
    </a:accent1>
    <a:accent2>
      <a:srgbClr val="1BC6F1"/>
    </a:accent2>
    <a:accent3>
      <a:srgbClr val="E16D71"/>
    </a:accent3>
    <a:accent4>
      <a:srgbClr val="D9B100"/>
    </a:accent4>
    <a:accent5>
      <a:srgbClr val="55A135"/>
    </a:accent5>
    <a:accent6>
      <a:srgbClr val="0093CF"/>
    </a:accent6>
    <a:hlink>
      <a:srgbClr val="76787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683</Words>
  <Application>WPS 演示</Application>
  <PresentationFormat>宽屏</PresentationFormat>
  <Paragraphs>239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Impact</vt:lpstr>
      <vt:lpstr>Segoe UI Light</vt:lpstr>
      <vt:lpstr>Calibri</vt:lpstr>
      <vt:lpstr>微软雅黑</vt:lpstr>
      <vt:lpstr>Arial Unicode MS</vt:lpstr>
      <vt:lpstr>Arial</vt:lpstr>
      <vt:lpstr>楷体</vt:lpstr>
      <vt:lpstr>方正粗黑宋简体</vt:lpstr>
      <vt:lpstr>主题5</vt:lpstr>
      <vt:lpstr>蓝色扁平化 商务计划书主题模板</vt:lpstr>
      <vt:lpstr>PowerPoint 演示文稿</vt:lpstr>
      <vt:lpstr>Section Header Here</vt:lpstr>
      <vt:lpstr>Click to edit Master title style</vt:lpstr>
      <vt:lpstr>Click to edit Master title style</vt:lpstr>
      <vt:lpstr>Section Header Here</vt:lpstr>
      <vt:lpstr>Click to edit Master title style</vt:lpstr>
      <vt:lpstr>Section Header Here</vt:lpstr>
      <vt:lpstr>Click to edit Master title style</vt:lpstr>
      <vt:lpstr>Section Header Here</vt:lpstr>
      <vt:lpstr>Click to edit Master title style</vt:lpstr>
      <vt:lpstr>Section Header Here</vt:lpstr>
      <vt:lpstr>Click to edit Master title style</vt:lpstr>
      <vt:lpstr>Thanks. And Your Slogan Here.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iSlide</dc:creator>
  <cp:keywords>51PPT模板网</cp:keywords>
  <cp:lastModifiedBy>13103</cp:lastModifiedBy>
  <cp:revision>69</cp:revision>
  <cp:lastPrinted>2017-11-14T16:00:00Z</cp:lastPrinted>
  <dcterms:created xsi:type="dcterms:W3CDTF">2017-11-14T16:00:00Z</dcterms:created>
  <dcterms:modified xsi:type="dcterms:W3CDTF">2019-10-31T16:35:56Z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2052-11.1.0.9208</vt:lpwstr>
  </property>
</Properties>
</file>