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A6A3-B37E-474D-85CB-AA12BB6F4FA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F2A7-0FC6-4F87-9E9D-B1FC6429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6688"/>
          </a:xfrm>
        </p:spPr>
        <p:txBody>
          <a:bodyPr/>
          <a:lstStyle/>
          <a:p>
            <a:r>
              <a:rPr lang="en-US" b="1" dirty="0" smtClean="0"/>
              <a:t>Capstone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9176"/>
            <a:ext cx="9144000" cy="2978624"/>
          </a:xfrm>
        </p:spPr>
        <p:txBody>
          <a:bodyPr/>
          <a:lstStyle/>
          <a:p>
            <a:r>
              <a:rPr lang="en-US" sz="5400" b="1" dirty="0"/>
              <a:t>battle of the </a:t>
            </a:r>
            <a:r>
              <a:rPr lang="en-US" sz="5400" b="1" dirty="0" err="1"/>
              <a:t>neighbourhood</a:t>
            </a:r>
            <a:endParaRPr lang="en-US" sz="5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787" y="3120231"/>
            <a:ext cx="3400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2158206"/>
            <a:ext cx="8201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925" y="1825625"/>
            <a:ext cx="6782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972594"/>
            <a:ext cx="8315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 and 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provides the information about the general possible choices for the location the client can consider to invest. However, for short - term rental investments, it is also important to consider investment budget, the potential investment return, and the price of the houses, etc.</a:t>
            </a:r>
          </a:p>
        </p:txBody>
      </p:sp>
    </p:spTree>
    <p:extLst>
      <p:ext uri="{BB962C8B-B14F-4D97-AF65-F5344CB8AC3E}">
        <p14:creationId xmlns:p14="http://schemas.microsoft.com/office/powerpoint/2010/main" val="2508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client wants to invest a short-term rental apartment in Chicago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do some research on the data of Chicago to help him make a decision of location of apartment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 purpose of the project is </a:t>
            </a:r>
            <a:r>
              <a:rPr lang="en-US" sz="3600" dirty="0"/>
              <a:t>to solve the problem:" the locations in Chicago can be potential choices to invest his rental apartment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2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of Chicago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most populous city in Illinois and the third most populous city in the </a:t>
            </a:r>
            <a:r>
              <a:rPr lang="en-US" sz="3600" dirty="0" smtClean="0"/>
              <a:t>US</a:t>
            </a:r>
          </a:p>
          <a:p>
            <a:r>
              <a:rPr lang="en-US" sz="3600" dirty="0"/>
              <a:t>Locates on the shores of Lake Michigan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one of the important centers of economy, education as </a:t>
            </a:r>
            <a:r>
              <a:rPr lang="en-US" sz="3600" dirty="0" smtClean="0"/>
              <a:t>well </a:t>
            </a:r>
            <a:r>
              <a:rPr lang="en-US" sz="3600" dirty="0"/>
              <a:t>as culture. </a:t>
            </a:r>
            <a:endParaRPr lang="en-US" sz="3600" dirty="0" smtClean="0"/>
          </a:p>
          <a:p>
            <a:r>
              <a:rPr lang="en-US" sz="3600" dirty="0"/>
              <a:t>nearly sixty million visitors come to this </a:t>
            </a:r>
            <a:r>
              <a:rPr lang="en-US" sz="3600" dirty="0" smtClean="0"/>
              <a:t>city every year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84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of Chicago</a:t>
            </a:r>
            <a:br>
              <a:rPr lang="en-US" b="1" dirty="0"/>
            </a:br>
            <a:r>
              <a:rPr lang="en-US" b="1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international airport ranks top six busiest </a:t>
            </a:r>
            <a:r>
              <a:rPr lang="en-US" sz="4000" dirty="0" smtClean="0"/>
              <a:t>airport</a:t>
            </a:r>
          </a:p>
          <a:p>
            <a:r>
              <a:rPr lang="en-US" sz="4000" dirty="0"/>
              <a:t>lots of unique landmarks including its museums, buildings designed by famous architectures as well as some world wide famous </a:t>
            </a:r>
            <a:r>
              <a:rPr lang="en-US" sz="4000" dirty="0" smtClean="0"/>
              <a:t>universities</a:t>
            </a:r>
          </a:p>
          <a:p>
            <a:r>
              <a:rPr lang="en-US" sz="4000" dirty="0"/>
              <a:t>a major world financial center. </a:t>
            </a:r>
            <a:endParaRPr lang="en-US" sz="4000" dirty="0" smtClean="0"/>
          </a:p>
          <a:p>
            <a:r>
              <a:rPr lang="en-US" sz="4000" dirty="0"/>
              <a:t>third largest labor pool in the US.</a:t>
            </a:r>
          </a:p>
        </p:txBody>
      </p:sp>
    </p:spTree>
    <p:extLst>
      <p:ext uri="{BB962C8B-B14F-4D97-AF65-F5344CB8AC3E}">
        <p14:creationId xmlns:p14="http://schemas.microsoft.com/office/powerpoint/2010/main" val="184742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35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rental </a:t>
            </a:r>
            <a:r>
              <a:rPr lang="en-US" b="1" dirty="0" smtClean="0"/>
              <a:t>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0"/>
            <a:ext cx="10515600" cy="4839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amount of the population and good </a:t>
            </a:r>
            <a:r>
              <a:rPr lang="en-US" dirty="0" smtClean="0"/>
              <a:t>economy </a:t>
            </a:r>
          </a:p>
          <a:p>
            <a:r>
              <a:rPr lang="en-US" dirty="0"/>
              <a:t>marketing factors such as competition or the demand </a:t>
            </a:r>
            <a:r>
              <a:rPr lang="en-US" dirty="0" smtClean="0"/>
              <a:t>nearby</a:t>
            </a:r>
          </a:p>
          <a:p>
            <a:r>
              <a:rPr lang="en-US" dirty="0"/>
              <a:t>economic factors and the preference of the </a:t>
            </a:r>
            <a:r>
              <a:rPr lang="en-US" dirty="0" smtClean="0"/>
              <a:t>customers</a:t>
            </a:r>
          </a:p>
          <a:p>
            <a:r>
              <a:rPr lang="en-US" dirty="0"/>
              <a:t>7 million properties have been listed as short term rental </a:t>
            </a:r>
            <a:r>
              <a:rPr lang="en-US" dirty="0" smtClean="0"/>
              <a:t>properties</a:t>
            </a:r>
          </a:p>
          <a:p>
            <a:r>
              <a:rPr lang="en-US" dirty="0"/>
              <a:t>2 million people stay in short term properties every </a:t>
            </a:r>
            <a:r>
              <a:rPr lang="en-US" dirty="0" smtClean="0"/>
              <a:t>night</a:t>
            </a:r>
          </a:p>
          <a:p>
            <a:r>
              <a:rPr lang="en-US" dirty="0"/>
              <a:t>choose the properties that can make them feel like a “home away from home.” </a:t>
            </a:r>
            <a:endParaRPr lang="en-US" dirty="0" smtClean="0"/>
          </a:p>
          <a:p>
            <a:r>
              <a:rPr lang="en-US" dirty="0"/>
              <a:t>whether the property is close to urban centers or top hot </a:t>
            </a:r>
            <a:r>
              <a:rPr lang="en-US" dirty="0" smtClean="0"/>
              <a:t>venues</a:t>
            </a:r>
          </a:p>
          <a:p>
            <a:r>
              <a:rPr lang="en-US" dirty="0"/>
              <a:t>the privacy of the property</a:t>
            </a:r>
            <a:r>
              <a:rPr lang="en-US" dirty="0" smtClean="0"/>
              <a:t>;</a:t>
            </a:r>
          </a:p>
          <a:p>
            <a:r>
              <a:rPr lang="en-US" dirty="0"/>
              <a:t>the </a:t>
            </a:r>
            <a:r>
              <a:rPr lang="en-US" dirty="0" smtClean="0"/>
              <a:t>safety </a:t>
            </a:r>
            <a:r>
              <a:rPr lang="en-US" dirty="0"/>
              <a:t>of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516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FourSquare</a:t>
            </a:r>
            <a:r>
              <a:rPr lang="en-US" sz="4000" dirty="0" smtClean="0"/>
              <a:t>:</a:t>
            </a:r>
          </a:p>
          <a:p>
            <a:r>
              <a:rPr lang="en-US" sz="4000" dirty="0"/>
              <a:t>the data from </a:t>
            </a:r>
            <a:r>
              <a:rPr lang="en-US" sz="4000" dirty="0" err="1"/>
              <a:t>foursqaure</a:t>
            </a:r>
            <a:r>
              <a:rPr lang="en-US" sz="4000" dirty="0"/>
              <a:t> about the Venues in Chicago the people would like to visit. The popular places provide good source of customers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The Chicago Police Department</a:t>
            </a:r>
            <a:r>
              <a:rPr lang="en-US" sz="4000" dirty="0" smtClean="0"/>
              <a:t>:</a:t>
            </a:r>
          </a:p>
          <a:p>
            <a:r>
              <a:rPr lang="en-US" sz="4000" dirty="0"/>
              <a:t>Crime data from the Chicago Police Department</a:t>
            </a:r>
          </a:p>
        </p:txBody>
      </p:sp>
    </p:spTree>
    <p:extLst>
      <p:ext uri="{BB962C8B-B14F-4D97-AF65-F5344CB8AC3E}">
        <p14:creationId xmlns:p14="http://schemas.microsoft.com/office/powerpoint/2010/main" val="4189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791" y="1825625"/>
            <a:ext cx="6666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0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41" y="1825625"/>
            <a:ext cx="7064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948" y="1825625"/>
            <a:ext cx="7126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</vt:lpstr>
      <vt:lpstr>Introduction </vt:lpstr>
      <vt:lpstr>Background of Chicago </vt:lpstr>
      <vt:lpstr>Background of Chicago (Cont.)</vt:lpstr>
      <vt:lpstr>rental investment</vt:lpstr>
      <vt:lpstr>Data Description </vt:lpstr>
      <vt:lpstr>Methodology and Results</vt:lpstr>
      <vt:lpstr>Methodology and Results</vt:lpstr>
      <vt:lpstr>Methodology and Results</vt:lpstr>
      <vt:lpstr>Methodology and Results</vt:lpstr>
      <vt:lpstr>Methodology and Results</vt:lpstr>
      <vt:lpstr>Methodology and Results</vt:lpstr>
      <vt:lpstr>Methodology and Results</vt:lpstr>
      <vt:lpstr>Discussion and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</dc:title>
  <dc:creator>vo</dc:creator>
  <cp:lastModifiedBy>vo</cp:lastModifiedBy>
  <cp:revision>11</cp:revision>
  <dcterms:created xsi:type="dcterms:W3CDTF">2020-02-15T21:57:36Z</dcterms:created>
  <dcterms:modified xsi:type="dcterms:W3CDTF">2020-02-15T22:15:38Z</dcterms:modified>
</cp:coreProperties>
</file>