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A6A3-B37E-474D-85CB-AA12BB6F4FAC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F2A7-0FC6-4F87-9E9D-B1FC6429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12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A6A3-B37E-474D-85CB-AA12BB6F4FAC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F2A7-0FC6-4F87-9E9D-B1FC6429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A6A3-B37E-474D-85CB-AA12BB6F4FAC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F2A7-0FC6-4F87-9E9D-B1FC6429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A6A3-B37E-474D-85CB-AA12BB6F4FAC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F2A7-0FC6-4F87-9E9D-B1FC6429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7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A6A3-B37E-474D-85CB-AA12BB6F4FAC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F2A7-0FC6-4F87-9E9D-B1FC6429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A6A3-B37E-474D-85CB-AA12BB6F4FAC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F2A7-0FC6-4F87-9E9D-B1FC6429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4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A6A3-B37E-474D-85CB-AA12BB6F4FAC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F2A7-0FC6-4F87-9E9D-B1FC6429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9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A6A3-B37E-474D-85CB-AA12BB6F4FAC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F2A7-0FC6-4F87-9E9D-B1FC6429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1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A6A3-B37E-474D-85CB-AA12BB6F4FAC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F2A7-0FC6-4F87-9E9D-B1FC6429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7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A6A3-B37E-474D-85CB-AA12BB6F4FAC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F2A7-0FC6-4F87-9E9D-B1FC6429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2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A6A3-B37E-474D-85CB-AA12BB6F4FAC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F2A7-0FC6-4F87-9E9D-B1FC6429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7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CA6A3-B37E-474D-85CB-AA12BB6F4FAC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6F2A7-0FC6-4F87-9E9D-B1FC6429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3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Final report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13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Final report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report </dc:title>
  <dc:creator>vo</dc:creator>
  <cp:lastModifiedBy>vo</cp:lastModifiedBy>
  <cp:revision>1</cp:revision>
  <dcterms:created xsi:type="dcterms:W3CDTF">2020-02-15T21:57:36Z</dcterms:created>
  <dcterms:modified xsi:type="dcterms:W3CDTF">2020-02-15T21:57:53Z</dcterms:modified>
</cp:coreProperties>
</file>