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61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74" r:id="rId14"/>
    <p:sldId id="276" r:id="rId15"/>
    <p:sldId id="277" r:id="rId16"/>
    <p:sldId id="275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86"/>
  </p:normalViewPr>
  <p:slideViewPr>
    <p:cSldViewPr snapToGrid="0">
      <p:cViewPr varScale="1">
        <p:scale>
          <a:sx n="133" d="100"/>
          <a:sy n="133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FDA72-9AC2-44E2-B27A-526A11E4BD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7BA045-535C-4700-8EFD-F390F7B40BD0}">
      <dgm:prSet/>
      <dgm:spPr/>
      <dgm:t>
        <a:bodyPr/>
        <a:lstStyle/>
        <a:p>
          <a:r>
            <a:rPr lang="en-US"/>
            <a:t>Optimized Cost of Deployment (Independent Deployment)</a:t>
          </a:r>
        </a:p>
      </dgm:t>
    </dgm:pt>
    <dgm:pt modelId="{89871BC6-9789-443B-9455-B79D4A025A83}" type="parTrans" cxnId="{7F5A2792-E5D5-4960-8439-A75E221898EC}">
      <dgm:prSet/>
      <dgm:spPr/>
      <dgm:t>
        <a:bodyPr/>
        <a:lstStyle/>
        <a:p>
          <a:endParaRPr lang="en-US"/>
        </a:p>
      </dgm:t>
    </dgm:pt>
    <dgm:pt modelId="{4A189E22-A7E5-4E0B-9CDB-18064BBDAD1F}" type="sibTrans" cxnId="{7F5A2792-E5D5-4960-8439-A75E221898EC}">
      <dgm:prSet/>
      <dgm:spPr/>
      <dgm:t>
        <a:bodyPr/>
        <a:lstStyle/>
        <a:p>
          <a:endParaRPr lang="en-US"/>
        </a:p>
      </dgm:t>
    </dgm:pt>
    <dgm:pt modelId="{D0F85801-4820-43AE-A40A-F9DE93F25000}">
      <dgm:prSet/>
      <dgm:spPr/>
      <dgm:t>
        <a:bodyPr/>
        <a:lstStyle/>
        <a:p>
          <a:r>
            <a:rPr lang="en-US"/>
            <a:t>Scalability</a:t>
          </a:r>
        </a:p>
      </dgm:t>
    </dgm:pt>
    <dgm:pt modelId="{408E1CD2-DAE6-40F9-8193-5F1C08A31DA0}" type="parTrans" cxnId="{51A31C09-F193-472F-BD24-E6574A9221C4}">
      <dgm:prSet/>
      <dgm:spPr/>
      <dgm:t>
        <a:bodyPr/>
        <a:lstStyle/>
        <a:p>
          <a:endParaRPr lang="en-US"/>
        </a:p>
      </dgm:t>
    </dgm:pt>
    <dgm:pt modelId="{34D0BCB3-639D-4F39-9B53-727263890D54}" type="sibTrans" cxnId="{51A31C09-F193-472F-BD24-E6574A9221C4}">
      <dgm:prSet/>
      <dgm:spPr/>
      <dgm:t>
        <a:bodyPr/>
        <a:lstStyle/>
        <a:p>
          <a:endParaRPr lang="en-US"/>
        </a:p>
      </dgm:t>
    </dgm:pt>
    <dgm:pt modelId="{A3DFD23B-83AC-420E-A3F1-46BB61CA8EEA}">
      <dgm:prSet/>
      <dgm:spPr/>
      <dgm:t>
        <a:bodyPr/>
        <a:lstStyle/>
        <a:p>
          <a:r>
            <a:rPr lang="en-US"/>
            <a:t>Smaller teams</a:t>
          </a:r>
        </a:p>
      </dgm:t>
    </dgm:pt>
    <dgm:pt modelId="{D0236B08-EEEA-4EBC-8B3F-2DD78F0BB4EC}" type="parTrans" cxnId="{BCF5F533-63C5-4A1B-A679-349ED3E45A9E}">
      <dgm:prSet/>
      <dgm:spPr/>
      <dgm:t>
        <a:bodyPr/>
        <a:lstStyle/>
        <a:p>
          <a:endParaRPr lang="en-US"/>
        </a:p>
      </dgm:t>
    </dgm:pt>
    <dgm:pt modelId="{2648F9C3-7306-444D-9928-50D967E17527}" type="sibTrans" cxnId="{BCF5F533-63C5-4A1B-A679-349ED3E45A9E}">
      <dgm:prSet/>
      <dgm:spPr/>
      <dgm:t>
        <a:bodyPr/>
        <a:lstStyle/>
        <a:p>
          <a:endParaRPr lang="en-US"/>
        </a:p>
      </dgm:t>
    </dgm:pt>
    <dgm:pt modelId="{F6C40A7F-FD22-40C5-A76D-B3A184B99B07}">
      <dgm:prSet/>
      <dgm:spPr/>
      <dgm:t>
        <a:bodyPr/>
        <a:lstStyle/>
        <a:p>
          <a:r>
            <a:rPr lang="en-US"/>
            <a:t>Faster time to market</a:t>
          </a:r>
        </a:p>
      </dgm:t>
    </dgm:pt>
    <dgm:pt modelId="{37B404DA-569F-4DC2-AA54-92F6941446F0}" type="parTrans" cxnId="{A9AECBF8-54AE-4ABD-87CC-E46942B76A4A}">
      <dgm:prSet/>
      <dgm:spPr/>
      <dgm:t>
        <a:bodyPr/>
        <a:lstStyle/>
        <a:p>
          <a:endParaRPr lang="en-US"/>
        </a:p>
      </dgm:t>
    </dgm:pt>
    <dgm:pt modelId="{AF46579C-A196-47EF-BFB6-F3CEA1772EF6}" type="sibTrans" cxnId="{A9AECBF8-54AE-4ABD-87CC-E46942B76A4A}">
      <dgm:prSet/>
      <dgm:spPr/>
      <dgm:t>
        <a:bodyPr/>
        <a:lstStyle/>
        <a:p>
          <a:endParaRPr lang="en-US"/>
        </a:p>
      </dgm:t>
    </dgm:pt>
    <dgm:pt modelId="{0C29B0DB-1668-4A58-AA6F-2E070D6B433E}">
      <dgm:prSet/>
      <dgm:spPr/>
      <dgm:t>
        <a:bodyPr/>
        <a:lstStyle/>
        <a:p>
          <a:r>
            <a:rPr lang="en-US"/>
            <a:t>Faster change adoption</a:t>
          </a:r>
        </a:p>
      </dgm:t>
    </dgm:pt>
    <dgm:pt modelId="{1424AD7E-29C6-4112-B441-48BA9E009F31}" type="parTrans" cxnId="{9C94F7A8-7DC5-472E-88FF-1D4130314FA3}">
      <dgm:prSet/>
      <dgm:spPr/>
      <dgm:t>
        <a:bodyPr/>
        <a:lstStyle/>
        <a:p>
          <a:endParaRPr lang="en-US"/>
        </a:p>
      </dgm:t>
    </dgm:pt>
    <dgm:pt modelId="{90BC3C90-D0E1-453B-8993-534003483A6F}" type="sibTrans" cxnId="{9C94F7A8-7DC5-472E-88FF-1D4130314FA3}">
      <dgm:prSet/>
      <dgm:spPr/>
      <dgm:t>
        <a:bodyPr/>
        <a:lstStyle/>
        <a:p>
          <a:endParaRPr lang="en-US"/>
        </a:p>
      </dgm:t>
    </dgm:pt>
    <dgm:pt modelId="{36ECE629-4B0D-4087-878D-BC30192CC894}">
      <dgm:prSet/>
      <dgm:spPr/>
      <dgm:t>
        <a:bodyPr/>
        <a:lstStyle/>
        <a:p>
          <a:r>
            <a:rPr lang="en-US"/>
            <a:t>Tech Stack Flexibility</a:t>
          </a:r>
        </a:p>
      </dgm:t>
    </dgm:pt>
    <dgm:pt modelId="{27109BA1-7060-44B9-870B-ADE4903F320E}" type="parTrans" cxnId="{42E419EB-46E5-41F0-A5D2-41D2CC6962E9}">
      <dgm:prSet/>
      <dgm:spPr/>
      <dgm:t>
        <a:bodyPr/>
        <a:lstStyle/>
        <a:p>
          <a:endParaRPr lang="en-US"/>
        </a:p>
      </dgm:t>
    </dgm:pt>
    <dgm:pt modelId="{254673B6-7E08-4BA8-A93F-619403B84BE6}" type="sibTrans" cxnId="{42E419EB-46E5-41F0-A5D2-41D2CC6962E9}">
      <dgm:prSet/>
      <dgm:spPr/>
      <dgm:t>
        <a:bodyPr/>
        <a:lstStyle/>
        <a:p>
          <a:endParaRPr lang="en-US"/>
        </a:p>
      </dgm:t>
    </dgm:pt>
    <dgm:pt modelId="{CB296FE5-F55A-40D2-B23D-193D65293A9D}">
      <dgm:prSet/>
      <dgm:spPr/>
      <dgm:t>
        <a:bodyPr/>
        <a:lstStyle/>
        <a:p>
          <a:r>
            <a:rPr lang="en-US"/>
            <a:t>Easy Maintenance</a:t>
          </a:r>
        </a:p>
      </dgm:t>
    </dgm:pt>
    <dgm:pt modelId="{067B4079-CB7F-4282-B9BB-49394FD14DB1}" type="parTrans" cxnId="{6165EF9C-A2DA-4A1A-933D-20448E97C3D6}">
      <dgm:prSet/>
      <dgm:spPr/>
      <dgm:t>
        <a:bodyPr/>
        <a:lstStyle/>
        <a:p>
          <a:endParaRPr lang="en-US"/>
        </a:p>
      </dgm:t>
    </dgm:pt>
    <dgm:pt modelId="{C25AB8C5-FBEE-4B8D-A21E-4532817B16D5}" type="sibTrans" cxnId="{6165EF9C-A2DA-4A1A-933D-20448E97C3D6}">
      <dgm:prSet/>
      <dgm:spPr/>
      <dgm:t>
        <a:bodyPr/>
        <a:lstStyle/>
        <a:p>
          <a:endParaRPr lang="en-US"/>
        </a:p>
      </dgm:t>
    </dgm:pt>
    <dgm:pt modelId="{DCE059A2-A692-425D-9F7D-1CDFA83CF117}" type="pres">
      <dgm:prSet presAssocID="{605FDA72-9AC2-44E2-B27A-526A11E4BD70}" presName="root" presStyleCnt="0">
        <dgm:presLayoutVars>
          <dgm:dir/>
          <dgm:resizeHandles val="exact"/>
        </dgm:presLayoutVars>
      </dgm:prSet>
      <dgm:spPr/>
    </dgm:pt>
    <dgm:pt modelId="{14FE8D93-5BE4-4B4A-8217-2239986BAB7B}" type="pres">
      <dgm:prSet presAssocID="{CD7BA045-535C-4700-8EFD-F390F7B40BD0}" presName="compNode" presStyleCnt="0"/>
      <dgm:spPr/>
    </dgm:pt>
    <dgm:pt modelId="{EC55195B-4AB3-4AA0-A5B3-4D185EACB518}" type="pres">
      <dgm:prSet presAssocID="{CD7BA045-535C-4700-8EFD-F390F7B40BD0}" presName="bgRect" presStyleLbl="bgShp" presStyleIdx="0" presStyleCnt="7"/>
      <dgm:spPr/>
    </dgm:pt>
    <dgm:pt modelId="{D0F152E7-C1CF-4FD0-8A34-AF65B8EA8CA8}" type="pres">
      <dgm:prSet presAssocID="{CD7BA045-535C-4700-8EFD-F390F7B40BD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5F9EB984-4DDE-4344-A03B-7913E9FC9E7E}" type="pres">
      <dgm:prSet presAssocID="{CD7BA045-535C-4700-8EFD-F390F7B40BD0}" presName="spaceRect" presStyleCnt="0"/>
      <dgm:spPr/>
    </dgm:pt>
    <dgm:pt modelId="{4F57532B-C27A-4B66-BCAC-6C279790817F}" type="pres">
      <dgm:prSet presAssocID="{CD7BA045-535C-4700-8EFD-F390F7B40BD0}" presName="parTx" presStyleLbl="revTx" presStyleIdx="0" presStyleCnt="7">
        <dgm:presLayoutVars>
          <dgm:chMax val="0"/>
          <dgm:chPref val="0"/>
        </dgm:presLayoutVars>
      </dgm:prSet>
      <dgm:spPr/>
    </dgm:pt>
    <dgm:pt modelId="{AE92F7B0-5DED-48E1-808B-9921456A28C1}" type="pres">
      <dgm:prSet presAssocID="{4A189E22-A7E5-4E0B-9CDB-18064BBDAD1F}" presName="sibTrans" presStyleCnt="0"/>
      <dgm:spPr/>
    </dgm:pt>
    <dgm:pt modelId="{E2BD8ABE-2719-4DBD-B391-A6CC466BA380}" type="pres">
      <dgm:prSet presAssocID="{D0F85801-4820-43AE-A40A-F9DE93F25000}" presName="compNode" presStyleCnt="0"/>
      <dgm:spPr/>
    </dgm:pt>
    <dgm:pt modelId="{8FDE7B5A-7D97-4587-AFAE-6EB4223BE5EB}" type="pres">
      <dgm:prSet presAssocID="{D0F85801-4820-43AE-A40A-F9DE93F25000}" presName="bgRect" presStyleLbl="bgShp" presStyleIdx="1" presStyleCnt="7"/>
      <dgm:spPr/>
    </dgm:pt>
    <dgm:pt modelId="{89998220-E9EE-46F3-B0C5-35668F7DB212}" type="pres">
      <dgm:prSet presAssocID="{D0F85801-4820-43AE-A40A-F9DE93F2500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2CEB59D3-351D-4459-BAF1-46981A8840EA}" type="pres">
      <dgm:prSet presAssocID="{D0F85801-4820-43AE-A40A-F9DE93F25000}" presName="spaceRect" presStyleCnt="0"/>
      <dgm:spPr/>
    </dgm:pt>
    <dgm:pt modelId="{C9DFB480-A7E5-490E-98FA-7B338299E3EE}" type="pres">
      <dgm:prSet presAssocID="{D0F85801-4820-43AE-A40A-F9DE93F25000}" presName="parTx" presStyleLbl="revTx" presStyleIdx="1" presStyleCnt="7">
        <dgm:presLayoutVars>
          <dgm:chMax val="0"/>
          <dgm:chPref val="0"/>
        </dgm:presLayoutVars>
      </dgm:prSet>
      <dgm:spPr/>
    </dgm:pt>
    <dgm:pt modelId="{72421719-8B9E-49EE-95C6-1B91D6658525}" type="pres">
      <dgm:prSet presAssocID="{34D0BCB3-639D-4F39-9B53-727263890D54}" presName="sibTrans" presStyleCnt="0"/>
      <dgm:spPr/>
    </dgm:pt>
    <dgm:pt modelId="{C7CEEAD6-B49C-404B-BFB2-01DB7F8FCF15}" type="pres">
      <dgm:prSet presAssocID="{A3DFD23B-83AC-420E-A3F1-46BB61CA8EEA}" presName="compNode" presStyleCnt="0"/>
      <dgm:spPr/>
    </dgm:pt>
    <dgm:pt modelId="{AFBBB9DD-A84E-4991-9A06-4C5807DB32F1}" type="pres">
      <dgm:prSet presAssocID="{A3DFD23B-83AC-420E-A3F1-46BB61CA8EEA}" presName="bgRect" presStyleLbl="bgShp" presStyleIdx="2" presStyleCnt="7"/>
      <dgm:spPr/>
    </dgm:pt>
    <dgm:pt modelId="{EBC5303E-6A51-4544-9A2B-CA1513341307}" type="pres">
      <dgm:prSet presAssocID="{A3DFD23B-83AC-420E-A3F1-46BB61CA8EE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9FF9995A-6E44-492C-A6CC-0CDC271F9CA1}" type="pres">
      <dgm:prSet presAssocID="{A3DFD23B-83AC-420E-A3F1-46BB61CA8EEA}" presName="spaceRect" presStyleCnt="0"/>
      <dgm:spPr/>
    </dgm:pt>
    <dgm:pt modelId="{DC79941D-18AD-4FBA-8176-A143023503B9}" type="pres">
      <dgm:prSet presAssocID="{A3DFD23B-83AC-420E-A3F1-46BB61CA8EEA}" presName="parTx" presStyleLbl="revTx" presStyleIdx="2" presStyleCnt="7">
        <dgm:presLayoutVars>
          <dgm:chMax val="0"/>
          <dgm:chPref val="0"/>
        </dgm:presLayoutVars>
      </dgm:prSet>
      <dgm:spPr/>
    </dgm:pt>
    <dgm:pt modelId="{98298D1F-C6D8-4133-9FBE-102C3501ED6F}" type="pres">
      <dgm:prSet presAssocID="{2648F9C3-7306-444D-9928-50D967E17527}" presName="sibTrans" presStyleCnt="0"/>
      <dgm:spPr/>
    </dgm:pt>
    <dgm:pt modelId="{71B342A2-A05D-4527-81C3-B5524C2AB1DA}" type="pres">
      <dgm:prSet presAssocID="{F6C40A7F-FD22-40C5-A76D-B3A184B99B07}" presName="compNode" presStyleCnt="0"/>
      <dgm:spPr/>
    </dgm:pt>
    <dgm:pt modelId="{47765928-7914-4EB3-9C15-2822766371AC}" type="pres">
      <dgm:prSet presAssocID="{F6C40A7F-FD22-40C5-A76D-B3A184B99B07}" presName="bgRect" presStyleLbl="bgShp" presStyleIdx="3" presStyleCnt="7"/>
      <dgm:spPr/>
    </dgm:pt>
    <dgm:pt modelId="{72149529-8DE5-49A1-BA50-5773F911EDCA}" type="pres">
      <dgm:prSet presAssocID="{F6C40A7F-FD22-40C5-A76D-B3A184B99B0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C8D3E1C5-B35C-40A2-99C2-1A6FE12FA9A3}" type="pres">
      <dgm:prSet presAssocID="{F6C40A7F-FD22-40C5-A76D-B3A184B99B07}" presName="spaceRect" presStyleCnt="0"/>
      <dgm:spPr/>
    </dgm:pt>
    <dgm:pt modelId="{B631A796-A64B-4D16-AB4A-68B475F433C0}" type="pres">
      <dgm:prSet presAssocID="{F6C40A7F-FD22-40C5-A76D-B3A184B99B07}" presName="parTx" presStyleLbl="revTx" presStyleIdx="3" presStyleCnt="7">
        <dgm:presLayoutVars>
          <dgm:chMax val="0"/>
          <dgm:chPref val="0"/>
        </dgm:presLayoutVars>
      </dgm:prSet>
      <dgm:spPr/>
    </dgm:pt>
    <dgm:pt modelId="{BD479D50-984B-4A78-80F4-40DC7F35AD4F}" type="pres">
      <dgm:prSet presAssocID="{AF46579C-A196-47EF-BFB6-F3CEA1772EF6}" presName="sibTrans" presStyleCnt="0"/>
      <dgm:spPr/>
    </dgm:pt>
    <dgm:pt modelId="{40EE0D5B-4D17-4CE3-8D36-E9F7510D5F04}" type="pres">
      <dgm:prSet presAssocID="{0C29B0DB-1668-4A58-AA6F-2E070D6B433E}" presName="compNode" presStyleCnt="0"/>
      <dgm:spPr/>
    </dgm:pt>
    <dgm:pt modelId="{183404F6-D402-4613-B23C-CEF962028399}" type="pres">
      <dgm:prSet presAssocID="{0C29B0DB-1668-4A58-AA6F-2E070D6B433E}" presName="bgRect" presStyleLbl="bgShp" presStyleIdx="4" presStyleCnt="7"/>
      <dgm:spPr/>
    </dgm:pt>
    <dgm:pt modelId="{76D56482-C217-4D60-BFF1-9DF708BB0B79}" type="pres">
      <dgm:prSet presAssocID="{0C29B0DB-1668-4A58-AA6F-2E070D6B433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Ball"/>
        </a:ext>
      </dgm:extLst>
    </dgm:pt>
    <dgm:pt modelId="{A15E1A12-39BF-451F-A513-829595532098}" type="pres">
      <dgm:prSet presAssocID="{0C29B0DB-1668-4A58-AA6F-2E070D6B433E}" presName="spaceRect" presStyleCnt="0"/>
      <dgm:spPr/>
    </dgm:pt>
    <dgm:pt modelId="{3F4E267E-7507-41F3-A348-16A5CB127275}" type="pres">
      <dgm:prSet presAssocID="{0C29B0DB-1668-4A58-AA6F-2E070D6B433E}" presName="parTx" presStyleLbl="revTx" presStyleIdx="4" presStyleCnt="7">
        <dgm:presLayoutVars>
          <dgm:chMax val="0"/>
          <dgm:chPref val="0"/>
        </dgm:presLayoutVars>
      </dgm:prSet>
      <dgm:spPr/>
    </dgm:pt>
    <dgm:pt modelId="{C4955310-145C-49D8-BB8C-301211861AAD}" type="pres">
      <dgm:prSet presAssocID="{90BC3C90-D0E1-453B-8993-534003483A6F}" presName="sibTrans" presStyleCnt="0"/>
      <dgm:spPr/>
    </dgm:pt>
    <dgm:pt modelId="{B18727DB-3DCF-4597-89A5-25FCCCD7A859}" type="pres">
      <dgm:prSet presAssocID="{36ECE629-4B0D-4087-878D-BC30192CC894}" presName="compNode" presStyleCnt="0"/>
      <dgm:spPr/>
    </dgm:pt>
    <dgm:pt modelId="{6809EABB-7084-4F9C-B4A8-898998AC4AA4}" type="pres">
      <dgm:prSet presAssocID="{36ECE629-4B0D-4087-878D-BC30192CC894}" presName="bgRect" presStyleLbl="bgShp" presStyleIdx="5" presStyleCnt="7"/>
      <dgm:spPr/>
    </dgm:pt>
    <dgm:pt modelId="{B5BC991D-19F7-4C6E-941A-45BB824E53F0}" type="pres">
      <dgm:prSet presAssocID="{36ECE629-4B0D-4087-878D-BC30192CC89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 Outline"/>
        </a:ext>
      </dgm:extLst>
    </dgm:pt>
    <dgm:pt modelId="{AF5C06AB-B991-4857-B6CA-8904B228B5F5}" type="pres">
      <dgm:prSet presAssocID="{36ECE629-4B0D-4087-878D-BC30192CC894}" presName="spaceRect" presStyleCnt="0"/>
      <dgm:spPr/>
    </dgm:pt>
    <dgm:pt modelId="{2276E3F0-A6FA-4051-B996-7C28FF710E29}" type="pres">
      <dgm:prSet presAssocID="{36ECE629-4B0D-4087-878D-BC30192CC894}" presName="parTx" presStyleLbl="revTx" presStyleIdx="5" presStyleCnt="7">
        <dgm:presLayoutVars>
          <dgm:chMax val="0"/>
          <dgm:chPref val="0"/>
        </dgm:presLayoutVars>
      </dgm:prSet>
      <dgm:spPr/>
    </dgm:pt>
    <dgm:pt modelId="{8E9E04A4-EB36-45A6-9A28-EE2C3CC31B5D}" type="pres">
      <dgm:prSet presAssocID="{254673B6-7E08-4BA8-A93F-619403B84BE6}" presName="sibTrans" presStyleCnt="0"/>
      <dgm:spPr/>
    </dgm:pt>
    <dgm:pt modelId="{3D949FE4-49A2-4401-8DC8-915B27B7ECB0}" type="pres">
      <dgm:prSet presAssocID="{CB296FE5-F55A-40D2-B23D-193D65293A9D}" presName="compNode" presStyleCnt="0"/>
      <dgm:spPr/>
    </dgm:pt>
    <dgm:pt modelId="{D3F68272-03F0-455A-8A22-8184460415F4}" type="pres">
      <dgm:prSet presAssocID="{CB296FE5-F55A-40D2-B23D-193D65293A9D}" presName="bgRect" presStyleLbl="bgShp" presStyleIdx="6" presStyleCnt="7"/>
      <dgm:spPr/>
    </dgm:pt>
    <dgm:pt modelId="{2ED8BC65-6C31-4250-8F99-F37DECBEC146}" type="pres">
      <dgm:prSet presAssocID="{CB296FE5-F55A-40D2-B23D-193D65293A9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air"/>
        </a:ext>
      </dgm:extLst>
    </dgm:pt>
    <dgm:pt modelId="{F8ECF270-BF0F-4252-A69F-1A14A544C636}" type="pres">
      <dgm:prSet presAssocID="{CB296FE5-F55A-40D2-B23D-193D65293A9D}" presName="spaceRect" presStyleCnt="0"/>
      <dgm:spPr/>
    </dgm:pt>
    <dgm:pt modelId="{6E2468FA-C767-4933-9136-8489D115134A}" type="pres">
      <dgm:prSet presAssocID="{CB296FE5-F55A-40D2-B23D-193D65293A9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1A31C09-F193-472F-BD24-E6574A9221C4}" srcId="{605FDA72-9AC2-44E2-B27A-526A11E4BD70}" destId="{D0F85801-4820-43AE-A40A-F9DE93F25000}" srcOrd="1" destOrd="0" parTransId="{408E1CD2-DAE6-40F9-8193-5F1C08A31DA0}" sibTransId="{34D0BCB3-639D-4F39-9B53-727263890D54}"/>
    <dgm:cxn modelId="{F4FE160F-FA1B-4D78-8990-DC95C19ED1A8}" type="presOf" srcId="{D0F85801-4820-43AE-A40A-F9DE93F25000}" destId="{C9DFB480-A7E5-490E-98FA-7B338299E3EE}" srcOrd="0" destOrd="0" presId="urn:microsoft.com/office/officeart/2018/2/layout/IconVerticalSolidList"/>
    <dgm:cxn modelId="{914EC120-5CFD-4897-A569-253E14D6C94B}" type="presOf" srcId="{605FDA72-9AC2-44E2-B27A-526A11E4BD70}" destId="{DCE059A2-A692-425D-9F7D-1CDFA83CF117}" srcOrd="0" destOrd="0" presId="urn:microsoft.com/office/officeart/2018/2/layout/IconVerticalSolidList"/>
    <dgm:cxn modelId="{BCF5F533-63C5-4A1B-A679-349ED3E45A9E}" srcId="{605FDA72-9AC2-44E2-B27A-526A11E4BD70}" destId="{A3DFD23B-83AC-420E-A3F1-46BB61CA8EEA}" srcOrd="2" destOrd="0" parTransId="{D0236B08-EEEA-4EBC-8B3F-2DD78F0BB4EC}" sibTransId="{2648F9C3-7306-444D-9928-50D967E17527}"/>
    <dgm:cxn modelId="{015E845C-9AA8-435F-B84A-C920227C7298}" type="presOf" srcId="{F6C40A7F-FD22-40C5-A76D-B3A184B99B07}" destId="{B631A796-A64B-4D16-AB4A-68B475F433C0}" srcOrd="0" destOrd="0" presId="urn:microsoft.com/office/officeart/2018/2/layout/IconVerticalSolidList"/>
    <dgm:cxn modelId="{3CB52A76-D4A7-46BF-BA66-15A53664C9AE}" type="presOf" srcId="{CD7BA045-535C-4700-8EFD-F390F7B40BD0}" destId="{4F57532B-C27A-4B66-BCAC-6C279790817F}" srcOrd="0" destOrd="0" presId="urn:microsoft.com/office/officeart/2018/2/layout/IconVerticalSolidList"/>
    <dgm:cxn modelId="{9710CC89-9995-45BC-BD8A-E8D28867B25F}" type="presOf" srcId="{0C29B0DB-1668-4A58-AA6F-2E070D6B433E}" destId="{3F4E267E-7507-41F3-A348-16A5CB127275}" srcOrd="0" destOrd="0" presId="urn:microsoft.com/office/officeart/2018/2/layout/IconVerticalSolidList"/>
    <dgm:cxn modelId="{7F5A2792-E5D5-4960-8439-A75E221898EC}" srcId="{605FDA72-9AC2-44E2-B27A-526A11E4BD70}" destId="{CD7BA045-535C-4700-8EFD-F390F7B40BD0}" srcOrd="0" destOrd="0" parTransId="{89871BC6-9789-443B-9455-B79D4A025A83}" sibTransId="{4A189E22-A7E5-4E0B-9CDB-18064BBDAD1F}"/>
    <dgm:cxn modelId="{6165EF9C-A2DA-4A1A-933D-20448E97C3D6}" srcId="{605FDA72-9AC2-44E2-B27A-526A11E4BD70}" destId="{CB296FE5-F55A-40D2-B23D-193D65293A9D}" srcOrd="6" destOrd="0" parTransId="{067B4079-CB7F-4282-B9BB-49394FD14DB1}" sibTransId="{C25AB8C5-FBEE-4B8D-A21E-4532817B16D5}"/>
    <dgm:cxn modelId="{9C94F7A8-7DC5-472E-88FF-1D4130314FA3}" srcId="{605FDA72-9AC2-44E2-B27A-526A11E4BD70}" destId="{0C29B0DB-1668-4A58-AA6F-2E070D6B433E}" srcOrd="4" destOrd="0" parTransId="{1424AD7E-29C6-4112-B441-48BA9E009F31}" sibTransId="{90BC3C90-D0E1-453B-8993-534003483A6F}"/>
    <dgm:cxn modelId="{16D0B7C6-B74F-4D8F-A04E-54453822F865}" type="presOf" srcId="{CB296FE5-F55A-40D2-B23D-193D65293A9D}" destId="{6E2468FA-C767-4933-9136-8489D115134A}" srcOrd="0" destOrd="0" presId="urn:microsoft.com/office/officeart/2018/2/layout/IconVerticalSolidList"/>
    <dgm:cxn modelId="{EE13E2C6-28C4-437D-AB24-908348BD2034}" type="presOf" srcId="{A3DFD23B-83AC-420E-A3F1-46BB61CA8EEA}" destId="{DC79941D-18AD-4FBA-8176-A143023503B9}" srcOrd="0" destOrd="0" presId="urn:microsoft.com/office/officeart/2018/2/layout/IconVerticalSolidList"/>
    <dgm:cxn modelId="{42E419EB-46E5-41F0-A5D2-41D2CC6962E9}" srcId="{605FDA72-9AC2-44E2-B27A-526A11E4BD70}" destId="{36ECE629-4B0D-4087-878D-BC30192CC894}" srcOrd="5" destOrd="0" parTransId="{27109BA1-7060-44B9-870B-ADE4903F320E}" sibTransId="{254673B6-7E08-4BA8-A93F-619403B84BE6}"/>
    <dgm:cxn modelId="{A9AECBF8-54AE-4ABD-87CC-E46942B76A4A}" srcId="{605FDA72-9AC2-44E2-B27A-526A11E4BD70}" destId="{F6C40A7F-FD22-40C5-A76D-B3A184B99B07}" srcOrd="3" destOrd="0" parTransId="{37B404DA-569F-4DC2-AA54-92F6941446F0}" sibTransId="{AF46579C-A196-47EF-BFB6-F3CEA1772EF6}"/>
    <dgm:cxn modelId="{887041FE-E33A-4670-9E47-DA65BF05BBBA}" type="presOf" srcId="{36ECE629-4B0D-4087-878D-BC30192CC894}" destId="{2276E3F0-A6FA-4051-B996-7C28FF710E29}" srcOrd="0" destOrd="0" presId="urn:microsoft.com/office/officeart/2018/2/layout/IconVerticalSolidList"/>
    <dgm:cxn modelId="{B42C653A-E2CD-4C53-AD5A-9E8364751EBA}" type="presParOf" srcId="{DCE059A2-A692-425D-9F7D-1CDFA83CF117}" destId="{14FE8D93-5BE4-4B4A-8217-2239986BAB7B}" srcOrd="0" destOrd="0" presId="urn:microsoft.com/office/officeart/2018/2/layout/IconVerticalSolidList"/>
    <dgm:cxn modelId="{C838FE6D-324F-4C2D-A601-39EA3A120671}" type="presParOf" srcId="{14FE8D93-5BE4-4B4A-8217-2239986BAB7B}" destId="{EC55195B-4AB3-4AA0-A5B3-4D185EACB518}" srcOrd="0" destOrd="0" presId="urn:microsoft.com/office/officeart/2018/2/layout/IconVerticalSolidList"/>
    <dgm:cxn modelId="{97D4574E-D793-4462-84B0-E5C267A72E6C}" type="presParOf" srcId="{14FE8D93-5BE4-4B4A-8217-2239986BAB7B}" destId="{D0F152E7-C1CF-4FD0-8A34-AF65B8EA8CA8}" srcOrd="1" destOrd="0" presId="urn:microsoft.com/office/officeart/2018/2/layout/IconVerticalSolidList"/>
    <dgm:cxn modelId="{332B51AC-8879-455F-A055-6B5A3033F4A6}" type="presParOf" srcId="{14FE8D93-5BE4-4B4A-8217-2239986BAB7B}" destId="{5F9EB984-4DDE-4344-A03B-7913E9FC9E7E}" srcOrd="2" destOrd="0" presId="urn:microsoft.com/office/officeart/2018/2/layout/IconVerticalSolidList"/>
    <dgm:cxn modelId="{43F6A398-A8CB-44EF-8D93-ECCDDAB56D68}" type="presParOf" srcId="{14FE8D93-5BE4-4B4A-8217-2239986BAB7B}" destId="{4F57532B-C27A-4B66-BCAC-6C279790817F}" srcOrd="3" destOrd="0" presId="urn:microsoft.com/office/officeart/2018/2/layout/IconVerticalSolidList"/>
    <dgm:cxn modelId="{ABD9FA87-A472-427B-BADF-00897F8A1E50}" type="presParOf" srcId="{DCE059A2-A692-425D-9F7D-1CDFA83CF117}" destId="{AE92F7B0-5DED-48E1-808B-9921456A28C1}" srcOrd="1" destOrd="0" presId="urn:microsoft.com/office/officeart/2018/2/layout/IconVerticalSolidList"/>
    <dgm:cxn modelId="{98B8EB81-5ED6-407F-A99D-740C19ED64D0}" type="presParOf" srcId="{DCE059A2-A692-425D-9F7D-1CDFA83CF117}" destId="{E2BD8ABE-2719-4DBD-B391-A6CC466BA380}" srcOrd="2" destOrd="0" presId="urn:microsoft.com/office/officeart/2018/2/layout/IconVerticalSolidList"/>
    <dgm:cxn modelId="{133D5AEC-2A61-43C5-BBB3-E3D2088FAD7E}" type="presParOf" srcId="{E2BD8ABE-2719-4DBD-B391-A6CC466BA380}" destId="{8FDE7B5A-7D97-4587-AFAE-6EB4223BE5EB}" srcOrd="0" destOrd="0" presId="urn:microsoft.com/office/officeart/2018/2/layout/IconVerticalSolidList"/>
    <dgm:cxn modelId="{AEBC92C9-CB83-49B5-B50A-C621C5822D82}" type="presParOf" srcId="{E2BD8ABE-2719-4DBD-B391-A6CC466BA380}" destId="{89998220-E9EE-46F3-B0C5-35668F7DB212}" srcOrd="1" destOrd="0" presId="urn:microsoft.com/office/officeart/2018/2/layout/IconVerticalSolidList"/>
    <dgm:cxn modelId="{DEB58741-32B7-4DC3-9540-189C17C0B0D9}" type="presParOf" srcId="{E2BD8ABE-2719-4DBD-B391-A6CC466BA380}" destId="{2CEB59D3-351D-4459-BAF1-46981A8840EA}" srcOrd="2" destOrd="0" presId="urn:microsoft.com/office/officeart/2018/2/layout/IconVerticalSolidList"/>
    <dgm:cxn modelId="{B07EFCB0-7789-4B4C-8E8F-E85C6B27E0C7}" type="presParOf" srcId="{E2BD8ABE-2719-4DBD-B391-A6CC466BA380}" destId="{C9DFB480-A7E5-490E-98FA-7B338299E3EE}" srcOrd="3" destOrd="0" presId="urn:microsoft.com/office/officeart/2018/2/layout/IconVerticalSolidList"/>
    <dgm:cxn modelId="{7B4FC650-1924-4B8E-9FEC-1C4B02800B23}" type="presParOf" srcId="{DCE059A2-A692-425D-9F7D-1CDFA83CF117}" destId="{72421719-8B9E-49EE-95C6-1B91D6658525}" srcOrd="3" destOrd="0" presId="urn:microsoft.com/office/officeart/2018/2/layout/IconVerticalSolidList"/>
    <dgm:cxn modelId="{0E4108C1-9D91-47A8-A622-1D3214C5381F}" type="presParOf" srcId="{DCE059A2-A692-425D-9F7D-1CDFA83CF117}" destId="{C7CEEAD6-B49C-404B-BFB2-01DB7F8FCF15}" srcOrd="4" destOrd="0" presId="urn:microsoft.com/office/officeart/2018/2/layout/IconVerticalSolidList"/>
    <dgm:cxn modelId="{92E6769D-8570-440E-962B-9B070F052E68}" type="presParOf" srcId="{C7CEEAD6-B49C-404B-BFB2-01DB7F8FCF15}" destId="{AFBBB9DD-A84E-4991-9A06-4C5807DB32F1}" srcOrd="0" destOrd="0" presId="urn:microsoft.com/office/officeart/2018/2/layout/IconVerticalSolidList"/>
    <dgm:cxn modelId="{3EEE7AD5-4814-4328-9A35-3D8B210943DD}" type="presParOf" srcId="{C7CEEAD6-B49C-404B-BFB2-01DB7F8FCF15}" destId="{EBC5303E-6A51-4544-9A2B-CA1513341307}" srcOrd="1" destOrd="0" presId="urn:microsoft.com/office/officeart/2018/2/layout/IconVerticalSolidList"/>
    <dgm:cxn modelId="{703DA7BF-5430-4A5F-B191-CB896A986551}" type="presParOf" srcId="{C7CEEAD6-B49C-404B-BFB2-01DB7F8FCF15}" destId="{9FF9995A-6E44-492C-A6CC-0CDC271F9CA1}" srcOrd="2" destOrd="0" presId="urn:microsoft.com/office/officeart/2018/2/layout/IconVerticalSolidList"/>
    <dgm:cxn modelId="{81C6824A-5C9C-41AD-8281-31354B751200}" type="presParOf" srcId="{C7CEEAD6-B49C-404B-BFB2-01DB7F8FCF15}" destId="{DC79941D-18AD-4FBA-8176-A143023503B9}" srcOrd="3" destOrd="0" presId="urn:microsoft.com/office/officeart/2018/2/layout/IconVerticalSolidList"/>
    <dgm:cxn modelId="{1F546F5B-7084-4EFB-B611-3F7746390880}" type="presParOf" srcId="{DCE059A2-A692-425D-9F7D-1CDFA83CF117}" destId="{98298D1F-C6D8-4133-9FBE-102C3501ED6F}" srcOrd="5" destOrd="0" presId="urn:microsoft.com/office/officeart/2018/2/layout/IconVerticalSolidList"/>
    <dgm:cxn modelId="{FCD7D09B-54F3-41F4-B218-2CB940BDE1C2}" type="presParOf" srcId="{DCE059A2-A692-425D-9F7D-1CDFA83CF117}" destId="{71B342A2-A05D-4527-81C3-B5524C2AB1DA}" srcOrd="6" destOrd="0" presId="urn:microsoft.com/office/officeart/2018/2/layout/IconVerticalSolidList"/>
    <dgm:cxn modelId="{98180879-D015-4198-9EAF-2A88B2A089FB}" type="presParOf" srcId="{71B342A2-A05D-4527-81C3-B5524C2AB1DA}" destId="{47765928-7914-4EB3-9C15-2822766371AC}" srcOrd="0" destOrd="0" presId="urn:microsoft.com/office/officeart/2018/2/layout/IconVerticalSolidList"/>
    <dgm:cxn modelId="{F6552C7B-F2AC-4846-A631-CA80A69ED392}" type="presParOf" srcId="{71B342A2-A05D-4527-81C3-B5524C2AB1DA}" destId="{72149529-8DE5-49A1-BA50-5773F911EDCA}" srcOrd="1" destOrd="0" presId="urn:microsoft.com/office/officeart/2018/2/layout/IconVerticalSolidList"/>
    <dgm:cxn modelId="{6F5D0B35-7C92-401C-BA7D-278CF6A90D54}" type="presParOf" srcId="{71B342A2-A05D-4527-81C3-B5524C2AB1DA}" destId="{C8D3E1C5-B35C-40A2-99C2-1A6FE12FA9A3}" srcOrd="2" destOrd="0" presId="urn:microsoft.com/office/officeart/2018/2/layout/IconVerticalSolidList"/>
    <dgm:cxn modelId="{E88E3D26-2760-409A-8397-D8B39A8CDF6E}" type="presParOf" srcId="{71B342A2-A05D-4527-81C3-B5524C2AB1DA}" destId="{B631A796-A64B-4D16-AB4A-68B475F433C0}" srcOrd="3" destOrd="0" presId="urn:microsoft.com/office/officeart/2018/2/layout/IconVerticalSolidList"/>
    <dgm:cxn modelId="{0D792D96-CF9E-476A-86C7-E61E0D460F28}" type="presParOf" srcId="{DCE059A2-A692-425D-9F7D-1CDFA83CF117}" destId="{BD479D50-984B-4A78-80F4-40DC7F35AD4F}" srcOrd="7" destOrd="0" presId="urn:microsoft.com/office/officeart/2018/2/layout/IconVerticalSolidList"/>
    <dgm:cxn modelId="{C14349D3-54A4-41A0-9AEC-E8A5B955B8EF}" type="presParOf" srcId="{DCE059A2-A692-425D-9F7D-1CDFA83CF117}" destId="{40EE0D5B-4D17-4CE3-8D36-E9F7510D5F04}" srcOrd="8" destOrd="0" presId="urn:microsoft.com/office/officeart/2018/2/layout/IconVerticalSolidList"/>
    <dgm:cxn modelId="{98C3E8A2-2935-41BE-A551-9394934C8719}" type="presParOf" srcId="{40EE0D5B-4D17-4CE3-8D36-E9F7510D5F04}" destId="{183404F6-D402-4613-B23C-CEF962028399}" srcOrd="0" destOrd="0" presId="urn:microsoft.com/office/officeart/2018/2/layout/IconVerticalSolidList"/>
    <dgm:cxn modelId="{375ED0FD-F06C-425F-B63D-9F1F1C4C8296}" type="presParOf" srcId="{40EE0D5B-4D17-4CE3-8D36-E9F7510D5F04}" destId="{76D56482-C217-4D60-BFF1-9DF708BB0B79}" srcOrd="1" destOrd="0" presId="urn:microsoft.com/office/officeart/2018/2/layout/IconVerticalSolidList"/>
    <dgm:cxn modelId="{6BBDF1A0-FEDB-429B-B5B1-2263A5E2B5D5}" type="presParOf" srcId="{40EE0D5B-4D17-4CE3-8D36-E9F7510D5F04}" destId="{A15E1A12-39BF-451F-A513-829595532098}" srcOrd="2" destOrd="0" presId="urn:microsoft.com/office/officeart/2018/2/layout/IconVerticalSolidList"/>
    <dgm:cxn modelId="{C95E70A4-84C6-4B0B-892A-C46BBCCB902D}" type="presParOf" srcId="{40EE0D5B-4D17-4CE3-8D36-E9F7510D5F04}" destId="{3F4E267E-7507-41F3-A348-16A5CB127275}" srcOrd="3" destOrd="0" presId="urn:microsoft.com/office/officeart/2018/2/layout/IconVerticalSolidList"/>
    <dgm:cxn modelId="{9AEF810B-BEC9-4FA7-9F0C-330C9B8D1E9D}" type="presParOf" srcId="{DCE059A2-A692-425D-9F7D-1CDFA83CF117}" destId="{C4955310-145C-49D8-BB8C-301211861AAD}" srcOrd="9" destOrd="0" presId="urn:microsoft.com/office/officeart/2018/2/layout/IconVerticalSolidList"/>
    <dgm:cxn modelId="{8BCEBEC8-5E96-4304-9CFA-E614C415D8E0}" type="presParOf" srcId="{DCE059A2-A692-425D-9F7D-1CDFA83CF117}" destId="{B18727DB-3DCF-4597-89A5-25FCCCD7A859}" srcOrd="10" destOrd="0" presId="urn:microsoft.com/office/officeart/2018/2/layout/IconVerticalSolidList"/>
    <dgm:cxn modelId="{EE2349A4-C4D1-4E19-BEEE-BE644A72F3C8}" type="presParOf" srcId="{B18727DB-3DCF-4597-89A5-25FCCCD7A859}" destId="{6809EABB-7084-4F9C-B4A8-898998AC4AA4}" srcOrd="0" destOrd="0" presId="urn:microsoft.com/office/officeart/2018/2/layout/IconVerticalSolidList"/>
    <dgm:cxn modelId="{65B74CEF-34FB-4AE4-8FB1-0686775D1B94}" type="presParOf" srcId="{B18727DB-3DCF-4597-89A5-25FCCCD7A859}" destId="{B5BC991D-19F7-4C6E-941A-45BB824E53F0}" srcOrd="1" destOrd="0" presId="urn:microsoft.com/office/officeart/2018/2/layout/IconVerticalSolidList"/>
    <dgm:cxn modelId="{3E8E71E8-79B9-4076-84AF-D842FB56B18D}" type="presParOf" srcId="{B18727DB-3DCF-4597-89A5-25FCCCD7A859}" destId="{AF5C06AB-B991-4857-B6CA-8904B228B5F5}" srcOrd="2" destOrd="0" presId="urn:microsoft.com/office/officeart/2018/2/layout/IconVerticalSolidList"/>
    <dgm:cxn modelId="{D83DE5E0-FF1C-4786-88E7-637C3812D149}" type="presParOf" srcId="{B18727DB-3DCF-4597-89A5-25FCCCD7A859}" destId="{2276E3F0-A6FA-4051-B996-7C28FF710E29}" srcOrd="3" destOrd="0" presId="urn:microsoft.com/office/officeart/2018/2/layout/IconVerticalSolidList"/>
    <dgm:cxn modelId="{B5D1F721-30B0-4471-AE5A-29D292CDDF9C}" type="presParOf" srcId="{DCE059A2-A692-425D-9F7D-1CDFA83CF117}" destId="{8E9E04A4-EB36-45A6-9A28-EE2C3CC31B5D}" srcOrd="11" destOrd="0" presId="urn:microsoft.com/office/officeart/2018/2/layout/IconVerticalSolidList"/>
    <dgm:cxn modelId="{58F70D37-D64E-447F-AD21-2DCC7DBDD5E5}" type="presParOf" srcId="{DCE059A2-A692-425D-9F7D-1CDFA83CF117}" destId="{3D949FE4-49A2-4401-8DC8-915B27B7ECB0}" srcOrd="12" destOrd="0" presId="urn:microsoft.com/office/officeart/2018/2/layout/IconVerticalSolidList"/>
    <dgm:cxn modelId="{F1B35D19-989E-42C4-AC82-255720877BD9}" type="presParOf" srcId="{3D949FE4-49A2-4401-8DC8-915B27B7ECB0}" destId="{D3F68272-03F0-455A-8A22-8184460415F4}" srcOrd="0" destOrd="0" presId="urn:microsoft.com/office/officeart/2018/2/layout/IconVerticalSolidList"/>
    <dgm:cxn modelId="{B1F92737-A8C7-4D93-9145-C9F3C3D7DEFB}" type="presParOf" srcId="{3D949FE4-49A2-4401-8DC8-915B27B7ECB0}" destId="{2ED8BC65-6C31-4250-8F99-F37DECBEC146}" srcOrd="1" destOrd="0" presId="urn:microsoft.com/office/officeart/2018/2/layout/IconVerticalSolidList"/>
    <dgm:cxn modelId="{A8638B34-F514-4BFB-90F0-CFBCAA4BA492}" type="presParOf" srcId="{3D949FE4-49A2-4401-8DC8-915B27B7ECB0}" destId="{F8ECF270-BF0F-4252-A69F-1A14A544C636}" srcOrd="2" destOrd="0" presId="urn:microsoft.com/office/officeart/2018/2/layout/IconVerticalSolidList"/>
    <dgm:cxn modelId="{6E8D621D-7E2A-46C0-BA66-7C38A43CD174}" type="presParOf" srcId="{3D949FE4-49A2-4401-8DC8-915B27B7ECB0}" destId="{6E2468FA-C767-4933-9136-8489D1151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97E3C-AB39-41CD-ABBA-F4CE72BE104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FE6B4C-5AD1-4190-B747-7481C32E15A4}">
      <dgm:prSet/>
      <dgm:spPr/>
      <dgm:t>
        <a:bodyPr/>
        <a:lstStyle/>
        <a:p>
          <a:r>
            <a:rPr lang="en-US" b="1"/>
            <a:t>Java</a:t>
          </a:r>
          <a:endParaRPr lang="en-US"/>
        </a:p>
      </dgm:t>
    </dgm:pt>
    <dgm:pt modelId="{285A9CDA-0FBD-4110-BA62-4A53E774E755}" type="parTrans" cxnId="{EBFF9A3F-27CB-4F1C-A857-BE5797B905F0}">
      <dgm:prSet/>
      <dgm:spPr/>
      <dgm:t>
        <a:bodyPr/>
        <a:lstStyle/>
        <a:p>
          <a:endParaRPr lang="en-US"/>
        </a:p>
      </dgm:t>
    </dgm:pt>
    <dgm:pt modelId="{4E5703D6-6BF6-4010-9F83-D00A0614F803}" type="sibTrans" cxnId="{EBFF9A3F-27CB-4F1C-A857-BE5797B905F0}">
      <dgm:prSet/>
      <dgm:spPr/>
      <dgm:t>
        <a:bodyPr/>
        <a:lstStyle/>
        <a:p>
          <a:endParaRPr lang="en-US"/>
        </a:p>
      </dgm:t>
    </dgm:pt>
    <dgm:pt modelId="{105B3133-BD3F-4B5A-8384-585A07A1EDD2}">
      <dgm:prSet/>
      <dgm:spPr/>
      <dgm:t>
        <a:bodyPr/>
        <a:lstStyle/>
        <a:p>
          <a:r>
            <a:rPr lang="en-US"/>
            <a:t>Spring Boot</a:t>
          </a:r>
        </a:p>
      </dgm:t>
    </dgm:pt>
    <dgm:pt modelId="{1F8DD216-0B2A-46E9-BC00-590414E2A10F}" type="parTrans" cxnId="{0523D9E4-490C-445D-834D-9BB162B0D1B5}">
      <dgm:prSet/>
      <dgm:spPr/>
      <dgm:t>
        <a:bodyPr/>
        <a:lstStyle/>
        <a:p>
          <a:endParaRPr lang="en-US"/>
        </a:p>
      </dgm:t>
    </dgm:pt>
    <dgm:pt modelId="{91BA2D34-2968-4EB8-8E1D-5E74B0409349}" type="sibTrans" cxnId="{0523D9E4-490C-445D-834D-9BB162B0D1B5}">
      <dgm:prSet/>
      <dgm:spPr/>
      <dgm:t>
        <a:bodyPr/>
        <a:lstStyle/>
        <a:p>
          <a:endParaRPr lang="en-US"/>
        </a:p>
      </dgm:t>
    </dgm:pt>
    <dgm:pt modelId="{EC04752B-705B-4FEE-B440-A3E33DADF274}">
      <dgm:prSet/>
      <dgm:spPr/>
      <dgm:t>
        <a:bodyPr/>
        <a:lstStyle/>
        <a:p>
          <a:r>
            <a:rPr lang="en-US"/>
            <a:t>Quarkus</a:t>
          </a:r>
        </a:p>
      </dgm:t>
    </dgm:pt>
    <dgm:pt modelId="{872932FE-BC83-420C-B241-13CE085CE9D3}" type="parTrans" cxnId="{3F959CCE-CDF1-486F-B4E9-198466CB3F14}">
      <dgm:prSet/>
      <dgm:spPr/>
      <dgm:t>
        <a:bodyPr/>
        <a:lstStyle/>
        <a:p>
          <a:endParaRPr lang="en-US"/>
        </a:p>
      </dgm:t>
    </dgm:pt>
    <dgm:pt modelId="{513949B4-5B2D-4196-BF72-E4259B0A40A3}" type="sibTrans" cxnId="{3F959CCE-CDF1-486F-B4E9-198466CB3F14}">
      <dgm:prSet/>
      <dgm:spPr/>
      <dgm:t>
        <a:bodyPr/>
        <a:lstStyle/>
        <a:p>
          <a:endParaRPr lang="en-US"/>
        </a:p>
      </dgm:t>
    </dgm:pt>
    <dgm:pt modelId="{E4CAE422-236E-4887-B1CF-38AF57AEC0E1}">
      <dgm:prSet/>
      <dgm:spPr/>
      <dgm:t>
        <a:bodyPr/>
        <a:lstStyle/>
        <a:p>
          <a:r>
            <a:rPr lang="en-US"/>
            <a:t>Micronaut</a:t>
          </a:r>
        </a:p>
      </dgm:t>
    </dgm:pt>
    <dgm:pt modelId="{CB3877C2-FE64-4449-9867-0FD013B785CF}" type="parTrans" cxnId="{D821DC77-9713-4FB7-AB66-AD9692A2CD17}">
      <dgm:prSet/>
      <dgm:spPr/>
      <dgm:t>
        <a:bodyPr/>
        <a:lstStyle/>
        <a:p>
          <a:endParaRPr lang="en-US"/>
        </a:p>
      </dgm:t>
    </dgm:pt>
    <dgm:pt modelId="{5C9F68A6-121B-4CFF-88B6-820560234E8E}" type="sibTrans" cxnId="{D821DC77-9713-4FB7-AB66-AD9692A2CD17}">
      <dgm:prSet/>
      <dgm:spPr/>
      <dgm:t>
        <a:bodyPr/>
        <a:lstStyle/>
        <a:p>
          <a:endParaRPr lang="en-US"/>
        </a:p>
      </dgm:t>
    </dgm:pt>
    <dgm:pt modelId="{F9C1E1D9-8263-4C34-8268-0171B223E486}">
      <dgm:prSet/>
      <dgm:spPr/>
      <dgm:t>
        <a:bodyPr/>
        <a:lstStyle/>
        <a:p>
          <a:r>
            <a:rPr lang="en-US" b="1"/>
            <a:t>Python</a:t>
          </a:r>
          <a:endParaRPr lang="en-US"/>
        </a:p>
      </dgm:t>
    </dgm:pt>
    <dgm:pt modelId="{08252385-CC7F-4298-93DE-DD60012FEB82}" type="parTrans" cxnId="{340832C5-D0F1-41BE-ADA8-56196D9BF3C9}">
      <dgm:prSet/>
      <dgm:spPr/>
      <dgm:t>
        <a:bodyPr/>
        <a:lstStyle/>
        <a:p>
          <a:endParaRPr lang="en-US"/>
        </a:p>
      </dgm:t>
    </dgm:pt>
    <dgm:pt modelId="{6321470B-336B-4F7A-BCE7-4FF6D878BB54}" type="sibTrans" cxnId="{340832C5-D0F1-41BE-ADA8-56196D9BF3C9}">
      <dgm:prSet/>
      <dgm:spPr/>
      <dgm:t>
        <a:bodyPr/>
        <a:lstStyle/>
        <a:p>
          <a:endParaRPr lang="en-US"/>
        </a:p>
      </dgm:t>
    </dgm:pt>
    <dgm:pt modelId="{99A319DB-036A-4A76-970F-E606CB9FE018}">
      <dgm:prSet/>
      <dgm:spPr/>
      <dgm:t>
        <a:bodyPr/>
        <a:lstStyle/>
        <a:p>
          <a:r>
            <a:rPr lang="en-US"/>
            <a:t>Fast API</a:t>
          </a:r>
        </a:p>
      </dgm:t>
    </dgm:pt>
    <dgm:pt modelId="{BC24D195-A5F1-4648-BB6C-BC7C5C849E96}" type="parTrans" cxnId="{299C1D77-C53D-4FC2-8B2C-1631D3C3CD0B}">
      <dgm:prSet/>
      <dgm:spPr/>
      <dgm:t>
        <a:bodyPr/>
        <a:lstStyle/>
        <a:p>
          <a:endParaRPr lang="en-US"/>
        </a:p>
      </dgm:t>
    </dgm:pt>
    <dgm:pt modelId="{5E575030-8BEF-4864-941C-8E7C0D6092B7}" type="sibTrans" cxnId="{299C1D77-C53D-4FC2-8B2C-1631D3C3CD0B}">
      <dgm:prSet/>
      <dgm:spPr/>
      <dgm:t>
        <a:bodyPr/>
        <a:lstStyle/>
        <a:p>
          <a:endParaRPr lang="en-US"/>
        </a:p>
      </dgm:t>
    </dgm:pt>
    <dgm:pt modelId="{F8567553-4030-4C3B-A6C0-8C9CABAE7003}">
      <dgm:prSet/>
      <dgm:spPr/>
      <dgm:t>
        <a:bodyPr/>
        <a:lstStyle/>
        <a:p>
          <a:r>
            <a:rPr lang="en-US"/>
            <a:t>Flask</a:t>
          </a:r>
        </a:p>
      </dgm:t>
    </dgm:pt>
    <dgm:pt modelId="{B0D65F11-B6C8-4698-B8E4-5BEDB99DBDA7}" type="parTrans" cxnId="{6F56A789-60E9-4247-9F70-750514B2218E}">
      <dgm:prSet/>
      <dgm:spPr/>
      <dgm:t>
        <a:bodyPr/>
        <a:lstStyle/>
        <a:p>
          <a:endParaRPr lang="en-US"/>
        </a:p>
      </dgm:t>
    </dgm:pt>
    <dgm:pt modelId="{4F02DFE0-20E1-466C-B4E1-0AA0184421F4}" type="sibTrans" cxnId="{6F56A789-60E9-4247-9F70-750514B2218E}">
      <dgm:prSet/>
      <dgm:spPr/>
      <dgm:t>
        <a:bodyPr/>
        <a:lstStyle/>
        <a:p>
          <a:endParaRPr lang="en-US"/>
        </a:p>
      </dgm:t>
    </dgm:pt>
    <dgm:pt modelId="{7A4DFBE9-4F23-47AA-BF9C-ED41BE240698}">
      <dgm:prSet/>
      <dgm:spPr/>
      <dgm:t>
        <a:bodyPr/>
        <a:lstStyle/>
        <a:p>
          <a:r>
            <a:rPr lang="en-US" b="1"/>
            <a:t>NodeJS</a:t>
          </a:r>
          <a:endParaRPr lang="en-US"/>
        </a:p>
      </dgm:t>
    </dgm:pt>
    <dgm:pt modelId="{6BFAD662-9278-4EE4-8011-BD6D92C07129}" type="parTrans" cxnId="{5F9DD6CD-E988-4CC7-A279-06CA18539866}">
      <dgm:prSet/>
      <dgm:spPr/>
      <dgm:t>
        <a:bodyPr/>
        <a:lstStyle/>
        <a:p>
          <a:endParaRPr lang="en-US"/>
        </a:p>
      </dgm:t>
    </dgm:pt>
    <dgm:pt modelId="{657E06F4-7C84-4885-B5D5-AFD06642F894}" type="sibTrans" cxnId="{5F9DD6CD-E988-4CC7-A279-06CA18539866}">
      <dgm:prSet/>
      <dgm:spPr/>
      <dgm:t>
        <a:bodyPr/>
        <a:lstStyle/>
        <a:p>
          <a:endParaRPr lang="en-US"/>
        </a:p>
      </dgm:t>
    </dgm:pt>
    <dgm:pt modelId="{2C11F7BA-C56E-4DF9-86D1-656CA81B8B14}">
      <dgm:prSet/>
      <dgm:spPr/>
      <dgm:t>
        <a:bodyPr/>
        <a:lstStyle/>
        <a:p>
          <a:r>
            <a:rPr lang="en-US"/>
            <a:t>ExpressJs</a:t>
          </a:r>
        </a:p>
      </dgm:t>
    </dgm:pt>
    <dgm:pt modelId="{0779C23A-9B04-45E3-B1D6-88CBD3860600}" type="parTrans" cxnId="{5FEAC0C0-E635-4992-9658-52FEBE267A7B}">
      <dgm:prSet/>
      <dgm:spPr/>
      <dgm:t>
        <a:bodyPr/>
        <a:lstStyle/>
        <a:p>
          <a:endParaRPr lang="en-US"/>
        </a:p>
      </dgm:t>
    </dgm:pt>
    <dgm:pt modelId="{AF40B2BC-17E5-408D-B99E-61B78489351D}" type="sibTrans" cxnId="{5FEAC0C0-E635-4992-9658-52FEBE267A7B}">
      <dgm:prSet/>
      <dgm:spPr/>
      <dgm:t>
        <a:bodyPr/>
        <a:lstStyle/>
        <a:p>
          <a:endParaRPr lang="en-US"/>
        </a:p>
      </dgm:t>
    </dgm:pt>
    <dgm:pt modelId="{E766E5DE-13A9-4F71-B2DE-90D416AD1A9E}">
      <dgm:prSet/>
      <dgm:spPr/>
      <dgm:t>
        <a:bodyPr/>
        <a:lstStyle/>
        <a:p>
          <a:r>
            <a:rPr lang="en-US" b="1"/>
            <a:t>Go</a:t>
          </a:r>
          <a:endParaRPr lang="en-US"/>
        </a:p>
      </dgm:t>
    </dgm:pt>
    <dgm:pt modelId="{E26D6A88-7803-467D-93A7-2870A299E11E}" type="parTrans" cxnId="{23BE7C28-57FA-4866-8A80-94A386D7CF64}">
      <dgm:prSet/>
      <dgm:spPr/>
      <dgm:t>
        <a:bodyPr/>
        <a:lstStyle/>
        <a:p>
          <a:endParaRPr lang="en-US"/>
        </a:p>
      </dgm:t>
    </dgm:pt>
    <dgm:pt modelId="{2DB6FF22-5F6A-440E-9953-E5A0A1231C08}" type="sibTrans" cxnId="{23BE7C28-57FA-4866-8A80-94A386D7CF64}">
      <dgm:prSet/>
      <dgm:spPr/>
      <dgm:t>
        <a:bodyPr/>
        <a:lstStyle/>
        <a:p>
          <a:endParaRPr lang="en-US"/>
        </a:p>
      </dgm:t>
    </dgm:pt>
    <dgm:pt modelId="{1E484811-18CF-43AD-B70A-A30E01B4E1DC}">
      <dgm:prSet/>
      <dgm:spPr/>
      <dgm:t>
        <a:bodyPr/>
        <a:lstStyle/>
        <a:p>
          <a:r>
            <a:rPr lang="en-US"/>
            <a:t>GIN</a:t>
          </a:r>
        </a:p>
      </dgm:t>
    </dgm:pt>
    <dgm:pt modelId="{0BA483C6-A06F-4737-9D86-7C443D0774EC}" type="parTrans" cxnId="{835399E7-FEB1-4A6E-9BED-0C478A631AEE}">
      <dgm:prSet/>
      <dgm:spPr/>
      <dgm:t>
        <a:bodyPr/>
        <a:lstStyle/>
        <a:p>
          <a:endParaRPr lang="en-US"/>
        </a:p>
      </dgm:t>
    </dgm:pt>
    <dgm:pt modelId="{5744FEFB-16F3-416F-8469-5A35D96588A3}" type="sibTrans" cxnId="{835399E7-FEB1-4A6E-9BED-0C478A631AEE}">
      <dgm:prSet/>
      <dgm:spPr/>
      <dgm:t>
        <a:bodyPr/>
        <a:lstStyle/>
        <a:p>
          <a:endParaRPr lang="en-US"/>
        </a:p>
      </dgm:t>
    </dgm:pt>
    <dgm:pt modelId="{6408C3BE-3B01-45B5-AE39-020932393E00}">
      <dgm:prSet/>
      <dgm:spPr/>
      <dgm:t>
        <a:bodyPr/>
        <a:lstStyle/>
        <a:p>
          <a:r>
            <a:rPr lang="en-US"/>
            <a:t>Go Restful</a:t>
          </a:r>
        </a:p>
      </dgm:t>
    </dgm:pt>
    <dgm:pt modelId="{7441BCB3-04DB-4290-B649-BCF0C20BEA35}" type="parTrans" cxnId="{89362735-92C8-4C4D-B8B0-6080EE3F9624}">
      <dgm:prSet/>
      <dgm:spPr/>
      <dgm:t>
        <a:bodyPr/>
        <a:lstStyle/>
        <a:p>
          <a:endParaRPr lang="en-US"/>
        </a:p>
      </dgm:t>
    </dgm:pt>
    <dgm:pt modelId="{3DA6EE43-6616-460A-945F-D23812C63A99}" type="sibTrans" cxnId="{89362735-92C8-4C4D-B8B0-6080EE3F9624}">
      <dgm:prSet/>
      <dgm:spPr/>
      <dgm:t>
        <a:bodyPr/>
        <a:lstStyle/>
        <a:p>
          <a:endParaRPr lang="en-US"/>
        </a:p>
      </dgm:t>
    </dgm:pt>
    <dgm:pt modelId="{728E633B-19F4-3148-A7B3-7BCEA39D0712}" type="pres">
      <dgm:prSet presAssocID="{E1297E3C-AB39-41CD-ABBA-F4CE72BE104D}" presName="linear" presStyleCnt="0">
        <dgm:presLayoutVars>
          <dgm:dir/>
          <dgm:animLvl val="lvl"/>
          <dgm:resizeHandles val="exact"/>
        </dgm:presLayoutVars>
      </dgm:prSet>
      <dgm:spPr/>
    </dgm:pt>
    <dgm:pt modelId="{59B0BEF4-603C-6345-B184-241ADF43E96F}" type="pres">
      <dgm:prSet presAssocID="{64FE6B4C-5AD1-4190-B747-7481C32E15A4}" presName="parentLin" presStyleCnt="0"/>
      <dgm:spPr/>
    </dgm:pt>
    <dgm:pt modelId="{AD5608F2-A61D-A045-A1BF-8A8BE83EA8F2}" type="pres">
      <dgm:prSet presAssocID="{64FE6B4C-5AD1-4190-B747-7481C32E15A4}" presName="parentLeftMargin" presStyleLbl="node1" presStyleIdx="0" presStyleCnt="4"/>
      <dgm:spPr/>
    </dgm:pt>
    <dgm:pt modelId="{99FECDB6-B17F-0B44-B9E0-D9B283C2898D}" type="pres">
      <dgm:prSet presAssocID="{64FE6B4C-5AD1-4190-B747-7481C32E15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B81C18-5289-1843-9068-67FCB657CE06}" type="pres">
      <dgm:prSet presAssocID="{64FE6B4C-5AD1-4190-B747-7481C32E15A4}" presName="negativeSpace" presStyleCnt="0"/>
      <dgm:spPr/>
    </dgm:pt>
    <dgm:pt modelId="{9590DE28-F730-5744-8E6E-0F5308905A64}" type="pres">
      <dgm:prSet presAssocID="{64FE6B4C-5AD1-4190-B747-7481C32E15A4}" presName="childText" presStyleLbl="conFgAcc1" presStyleIdx="0" presStyleCnt="4">
        <dgm:presLayoutVars>
          <dgm:bulletEnabled val="1"/>
        </dgm:presLayoutVars>
      </dgm:prSet>
      <dgm:spPr/>
    </dgm:pt>
    <dgm:pt modelId="{2285C830-FEC6-664A-B3AC-7C3E8CCA8FF8}" type="pres">
      <dgm:prSet presAssocID="{4E5703D6-6BF6-4010-9F83-D00A0614F803}" presName="spaceBetweenRectangles" presStyleCnt="0"/>
      <dgm:spPr/>
    </dgm:pt>
    <dgm:pt modelId="{4591DEA6-D08B-1342-87E6-FDFBCB8FE8FA}" type="pres">
      <dgm:prSet presAssocID="{F9C1E1D9-8263-4C34-8268-0171B223E486}" presName="parentLin" presStyleCnt="0"/>
      <dgm:spPr/>
    </dgm:pt>
    <dgm:pt modelId="{B44A3B39-8984-754E-B984-C4F9EF372FCA}" type="pres">
      <dgm:prSet presAssocID="{F9C1E1D9-8263-4C34-8268-0171B223E486}" presName="parentLeftMargin" presStyleLbl="node1" presStyleIdx="0" presStyleCnt="4"/>
      <dgm:spPr/>
    </dgm:pt>
    <dgm:pt modelId="{2CB3EE4A-84E2-E948-88A7-E5C889521700}" type="pres">
      <dgm:prSet presAssocID="{F9C1E1D9-8263-4C34-8268-0171B223E4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065331-6900-7B49-AAEE-5CFEEF4ACEE8}" type="pres">
      <dgm:prSet presAssocID="{F9C1E1D9-8263-4C34-8268-0171B223E486}" presName="negativeSpace" presStyleCnt="0"/>
      <dgm:spPr/>
    </dgm:pt>
    <dgm:pt modelId="{3CB266DC-8464-2F47-89EC-9DA6D573D831}" type="pres">
      <dgm:prSet presAssocID="{F9C1E1D9-8263-4C34-8268-0171B223E486}" presName="childText" presStyleLbl="conFgAcc1" presStyleIdx="1" presStyleCnt="4">
        <dgm:presLayoutVars>
          <dgm:bulletEnabled val="1"/>
        </dgm:presLayoutVars>
      </dgm:prSet>
      <dgm:spPr/>
    </dgm:pt>
    <dgm:pt modelId="{3ACFDB63-0BB5-9041-BCA3-9171EF05C49C}" type="pres">
      <dgm:prSet presAssocID="{6321470B-336B-4F7A-BCE7-4FF6D878BB54}" presName="spaceBetweenRectangles" presStyleCnt="0"/>
      <dgm:spPr/>
    </dgm:pt>
    <dgm:pt modelId="{55DB2F77-2DE9-C94D-88DE-38C049618E06}" type="pres">
      <dgm:prSet presAssocID="{7A4DFBE9-4F23-47AA-BF9C-ED41BE240698}" presName="parentLin" presStyleCnt="0"/>
      <dgm:spPr/>
    </dgm:pt>
    <dgm:pt modelId="{143FD0B9-D4EB-D248-8477-D58D5170183F}" type="pres">
      <dgm:prSet presAssocID="{7A4DFBE9-4F23-47AA-BF9C-ED41BE240698}" presName="parentLeftMargin" presStyleLbl="node1" presStyleIdx="1" presStyleCnt="4"/>
      <dgm:spPr/>
    </dgm:pt>
    <dgm:pt modelId="{7485041C-39B7-3F44-B93A-6DDACABEA52B}" type="pres">
      <dgm:prSet presAssocID="{7A4DFBE9-4F23-47AA-BF9C-ED41BE2406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FF15E8-9F81-294D-BAFE-EB6D8D9E1331}" type="pres">
      <dgm:prSet presAssocID="{7A4DFBE9-4F23-47AA-BF9C-ED41BE240698}" presName="negativeSpace" presStyleCnt="0"/>
      <dgm:spPr/>
    </dgm:pt>
    <dgm:pt modelId="{ECA1CAAE-8D36-BF46-9673-63FC6C5DEBE6}" type="pres">
      <dgm:prSet presAssocID="{7A4DFBE9-4F23-47AA-BF9C-ED41BE240698}" presName="childText" presStyleLbl="conFgAcc1" presStyleIdx="2" presStyleCnt="4">
        <dgm:presLayoutVars>
          <dgm:bulletEnabled val="1"/>
        </dgm:presLayoutVars>
      </dgm:prSet>
      <dgm:spPr/>
    </dgm:pt>
    <dgm:pt modelId="{A013B6D1-B126-2644-B26F-0C810F7FEE2A}" type="pres">
      <dgm:prSet presAssocID="{657E06F4-7C84-4885-B5D5-AFD06642F894}" presName="spaceBetweenRectangles" presStyleCnt="0"/>
      <dgm:spPr/>
    </dgm:pt>
    <dgm:pt modelId="{984DFCB1-981E-0245-B5D5-7228D1680DAE}" type="pres">
      <dgm:prSet presAssocID="{E766E5DE-13A9-4F71-B2DE-90D416AD1A9E}" presName="parentLin" presStyleCnt="0"/>
      <dgm:spPr/>
    </dgm:pt>
    <dgm:pt modelId="{B1C4F288-C0D5-F348-81F4-84F1A3AD5210}" type="pres">
      <dgm:prSet presAssocID="{E766E5DE-13A9-4F71-B2DE-90D416AD1A9E}" presName="parentLeftMargin" presStyleLbl="node1" presStyleIdx="2" presStyleCnt="4"/>
      <dgm:spPr/>
    </dgm:pt>
    <dgm:pt modelId="{1302E20C-3983-0D44-8DFC-090DBC4F21E8}" type="pres">
      <dgm:prSet presAssocID="{E766E5DE-13A9-4F71-B2DE-90D416AD1A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987136-24B6-E049-9A68-21AF4F49F475}" type="pres">
      <dgm:prSet presAssocID="{E766E5DE-13A9-4F71-B2DE-90D416AD1A9E}" presName="negativeSpace" presStyleCnt="0"/>
      <dgm:spPr/>
    </dgm:pt>
    <dgm:pt modelId="{ADF35908-7B21-9E40-84CA-CAA5E498BD65}" type="pres">
      <dgm:prSet presAssocID="{E766E5DE-13A9-4F71-B2DE-90D416AD1A9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7BF5A0F-DB4F-154D-880D-DC4625670F0A}" type="presOf" srcId="{F8567553-4030-4C3B-A6C0-8C9CABAE7003}" destId="{3CB266DC-8464-2F47-89EC-9DA6D573D831}" srcOrd="0" destOrd="1" presId="urn:microsoft.com/office/officeart/2005/8/layout/list1"/>
    <dgm:cxn modelId="{23BE7C28-57FA-4866-8A80-94A386D7CF64}" srcId="{E1297E3C-AB39-41CD-ABBA-F4CE72BE104D}" destId="{E766E5DE-13A9-4F71-B2DE-90D416AD1A9E}" srcOrd="3" destOrd="0" parTransId="{E26D6A88-7803-467D-93A7-2870A299E11E}" sibTransId="{2DB6FF22-5F6A-440E-9953-E5A0A1231C08}"/>
    <dgm:cxn modelId="{89362735-92C8-4C4D-B8B0-6080EE3F9624}" srcId="{E766E5DE-13A9-4F71-B2DE-90D416AD1A9E}" destId="{6408C3BE-3B01-45B5-AE39-020932393E00}" srcOrd="1" destOrd="0" parTransId="{7441BCB3-04DB-4290-B649-BCF0C20BEA35}" sibTransId="{3DA6EE43-6616-460A-945F-D23812C63A99}"/>
    <dgm:cxn modelId="{EBFF9A3F-27CB-4F1C-A857-BE5797B905F0}" srcId="{E1297E3C-AB39-41CD-ABBA-F4CE72BE104D}" destId="{64FE6B4C-5AD1-4190-B747-7481C32E15A4}" srcOrd="0" destOrd="0" parTransId="{285A9CDA-0FBD-4110-BA62-4A53E774E755}" sibTransId="{4E5703D6-6BF6-4010-9F83-D00A0614F803}"/>
    <dgm:cxn modelId="{44B30C40-019D-F144-9D97-FDB7CA5D0306}" type="presOf" srcId="{E1297E3C-AB39-41CD-ABBA-F4CE72BE104D}" destId="{728E633B-19F4-3148-A7B3-7BCEA39D0712}" srcOrd="0" destOrd="0" presId="urn:microsoft.com/office/officeart/2005/8/layout/list1"/>
    <dgm:cxn modelId="{9A03F241-55AD-584B-9DC7-079722319A01}" type="presOf" srcId="{1E484811-18CF-43AD-B70A-A30E01B4E1DC}" destId="{ADF35908-7B21-9E40-84CA-CAA5E498BD65}" srcOrd="0" destOrd="0" presId="urn:microsoft.com/office/officeart/2005/8/layout/list1"/>
    <dgm:cxn modelId="{F0791B54-9B02-D848-90EF-D7C3DAE013D0}" type="presOf" srcId="{64FE6B4C-5AD1-4190-B747-7481C32E15A4}" destId="{99FECDB6-B17F-0B44-B9E0-D9B283C2898D}" srcOrd="1" destOrd="0" presId="urn:microsoft.com/office/officeart/2005/8/layout/list1"/>
    <dgm:cxn modelId="{1F99F05B-2F12-3C4A-9F83-C860596BAA1C}" type="presOf" srcId="{7A4DFBE9-4F23-47AA-BF9C-ED41BE240698}" destId="{143FD0B9-D4EB-D248-8477-D58D5170183F}" srcOrd="0" destOrd="0" presId="urn:microsoft.com/office/officeart/2005/8/layout/list1"/>
    <dgm:cxn modelId="{34EB7964-FE5D-B947-BAC6-E3BEAE7EA28F}" type="presOf" srcId="{105B3133-BD3F-4B5A-8384-585A07A1EDD2}" destId="{9590DE28-F730-5744-8E6E-0F5308905A64}" srcOrd="0" destOrd="0" presId="urn:microsoft.com/office/officeart/2005/8/layout/list1"/>
    <dgm:cxn modelId="{555AFF76-F943-7D4C-8D3D-934F79D61B73}" type="presOf" srcId="{E766E5DE-13A9-4F71-B2DE-90D416AD1A9E}" destId="{B1C4F288-C0D5-F348-81F4-84F1A3AD5210}" srcOrd="0" destOrd="0" presId="urn:microsoft.com/office/officeart/2005/8/layout/list1"/>
    <dgm:cxn modelId="{299C1D77-C53D-4FC2-8B2C-1631D3C3CD0B}" srcId="{F9C1E1D9-8263-4C34-8268-0171B223E486}" destId="{99A319DB-036A-4A76-970F-E606CB9FE018}" srcOrd="0" destOrd="0" parTransId="{BC24D195-A5F1-4648-BB6C-BC7C5C849E96}" sibTransId="{5E575030-8BEF-4864-941C-8E7C0D6092B7}"/>
    <dgm:cxn modelId="{D821DC77-9713-4FB7-AB66-AD9692A2CD17}" srcId="{64FE6B4C-5AD1-4190-B747-7481C32E15A4}" destId="{E4CAE422-236E-4887-B1CF-38AF57AEC0E1}" srcOrd="2" destOrd="0" parTransId="{CB3877C2-FE64-4449-9867-0FD013B785CF}" sibTransId="{5C9F68A6-121B-4CFF-88B6-820560234E8E}"/>
    <dgm:cxn modelId="{F37C5F81-DC46-3A42-B6FB-0EB9AB5BA788}" type="presOf" srcId="{99A319DB-036A-4A76-970F-E606CB9FE018}" destId="{3CB266DC-8464-2F47-89EC-9DA6D573D831}" srcOrd="0" destOrd="0" presId="urn:microsoft.com/office/officeart/2005/8/layout/list1"/>
    <dgm:cxn modelId="{6F56A789-60E9-4247-9F70-750514B2218E}" srcId="{F9C1E1D9-8263-4C34-8268-0171B223E486}" destId="{F8567553-4030-4C3B-A6C0-8C9CABAE7003}" srcOrd="1" destOrd="0" parTransId="{B0D65F11-B6C8-4698-B8E4-5BEDB99DBDA7}" sibTransId="{4F02DFE0-20E1-466C-B4E1-0AA0184421F4}"/>
    <dgm:cxn modelId="{7FE2D48A-2723-4541-B0B5-2B1AC260D984}" type="presOf" srcId="{F9C1E1D9-8263-4C34-8268-0171B223E486}" destId="{B44A3B39-8984-754E-B984-C4F9EF372FCA}" srcOrd="0" destOrd="0" presId="urn:microsoft.com/office/officeart/2005/8/layout/list1"/>
    <dgm:cxn modelId="{55B8EE91-7744-E044-8E6C-9ADEC6A4F417}" type="presOf" srcId="{64FE6B4C-5AD1-4190-B747-7481C32E15A4}" destId="{AD5608F2-A61D-A045-A1BF-8A8BE83EA8F2}" srcOrd="0" destOrd="0" presId="urn:microsoft.com/office/officeart/2005/8/layout/list1"/>
    <dgm:cxn modelId="{F6EAC0B1-0FEB-A941-A3BE-C1442CFD2064}" type="presOf" srcId="{6408C3BE-3B01-45B5-AE39-020932393E00}" destId="{ADF35908-7B21-9E40-84CA-CAA5E498BD65}" srcOrd="0" destOrd="1" presId="urn:microsoft.com/office/officeart/2005/8/layout/list1"/>
    <dgm:cxn modelId="{DCB9A2BD-3A53-2543-B0AD-7DDB4FAEE0FB}" type="presOf" srcId="{E766E5DE-13A9-4F71-B2DE-90D416AD1A9E}" destId="{1302E20C-3983-0D44-8DFC-090DBC4F21E8}" srcOrd="1" destOrd="0" presId="urn:microsoft.com/office/officeart/2005/8/layout/list1"/>
    <dgm:cxn modelId="{84F7BCC0-C9F2-AF4E-A9DB-151737FECCC3}" type="presOf" srcId="{F9C1E1D9-8263-4C34-8268-0171B223E486}" destId="{2CB3EE4A-84E2-E948-88A7-E5C889521700}" srcOrd="1" destOrd="0" presId="urn:microsoft.com/office/officeart/2005/8/layout/list1"/>
    <dgm:cxn modelId="{5FEAC0C0-E635-4992-9658-52FEBE267A7B}" srcId="{7A4DFBE9-4F23-47AA-BF9C-ED41BE240698}" destId="{2C11F7BA-C56E-4DF9-86D1-656CA81B8B14}" srcOrd="0" destOrd="0" parTransId="{0779C23A-9B04-45E3-B1D6-88CBD3860600}" sibTransId="{AF40B2BC-17E5-408D-B99E-61B78489351D}"/>
    <dgm:cxn modelId="{C3AB49C1-E530-B04B-A460-2E8058AF6797}" type="presOf" srcId="{E4CAE422-236E-4887-B1CF-38AF57AEC0E1}" destId="{9590DE28-F730-5744-8E6E-0F5308905A64}" srcOrd="0" destOrd="2" presId="urn:microsoft.com/office/officeart/2005/8/layout/list1"/>
    <dgm:cxn modelId="{340832C5-D0F1-41BE-ADA8-56196D9BF3C9}" srcId="{E1297E3C-AB39-41CD-ABBA-F4CE72BE104D}" destId="{F9C1E1D9-8263-4C34-8268-0171B223E486}" srcOrd="1" destOrd="0" parTransId="{08252385-CC7F-4298-93DE-DD60012FEB82}" sibTransId="{6321470B-336B-4F7A-BCE7-4FF6D878BB54}"/>
    <dgm:cxn modelId="{11634CC5-163B-5D4F-9062-FEA6F3F5F26B}" type="presOf" srcId="{EC04752B-705B-4FEE-B440-A3E33DADF274}" destId="{9590DE28-F730-5744-8E6E-0F5308905A64}" srcOrd="0" destOrd="1" presId="urn:microsoft.com/office/officeart/2005/8/layout/list1"/>
    <dgm:cxn modelId="{5F9DD6CD-E988-4CC7-A279-06CA18539866}" srcId="{E1297E3C-AB39-41CD-ABBA-F4CE72BE104D}" destId="{7A4DFBE9-4F23-47AA-BF9C-ED41BE240698}" srcOrd="2" destOrd="0" parTransId="{6BFAD662-9278-4EE4-8011-BD6D92C07129}" sibTransId="{657E06F4-7C84-4885-B5D5-AFD06642F894}"/>
    <dgm:cxn modelId="{3F959CCE-CDF1-486F-B4E9-198466CB3F14}" srcId="{64FE6B4C-5AD1-4190-B747-7481C32E15A4}" destId="{EC04752B-705B-4FEE-B440-A3E33DADF274}" srcOrd="1" destOrd="0" parTransId="{872932FE-BC83-420C-B241-13CE085CE9D3}" sibTransId="{513949B4-5B2D-4196-BF72-E4259B0A40A3}"/>
    <dgm:cxn modelId="{0523D9E4-490C-445D-834D-9BB162B0D1B5}" srcId="{64FE6B4C-5AD1-4190-B747-7481C32E15A4}" destId="{105B3133-BD3F-4B5A-8384-585A07A1EDD2}" srcOrd="0" destOrd="0" parTransId="{1F8DD216-0B2A-46E9-BC00-590414E2A10F}" sibTransId="{91BA2D34-2968-4EB8-8E1D-5E74B0409349}"/>
    <dgm:cxn modelId="{835399E7-FEB1-4A6E-9BED-0C478A631AEE}" srcId="{E766E5DE-13A9-4F71-B2DE-90D416AD1A9E}" destId="{1E484811-18CF-43AD-B70A-A30E01B4E1DC}" srcOrd="0" destOrd="0" parTransId="{0BA483C6-A06F-4737-9D86-7C443D0774EC}" sibTransId="{5744FEFB-16F3-416F-8469-5A35D96588A3}"/>
    <dgm:cxn modelId="{B68024F6-260B-324F-A6C8-E5091CD9A72A}" type="presOf" srcId="{7A4DFBE9-4F23-47AA-BF9C-ED41BE240698}" destId="{7485041C-39B7-3F44-B93A-6DDACABEA52B}" srcOrd="1" destOrd="0" presId="urn:microsoft.com/office/officeart/2005/8/layout/list1"/>
    <dgm:cxn modelId="{1B1FC5FA-B1D2-C641-B71D-DA9F8DE53501}" type="presOf" srcId="{2C11F7BA-C56E-4DF9-86D1-656CA81B8B14}" destId="{ECA1CAAE-8D36-BF46-9673-63FC6C5DEBE6}" srcOrd="0" destOrd="0" presId="urn:microsoft.com/office/officeart/2005/8/layout/list1"/>
    <dgm:cxn modelId="{853C03FB-31D3-E347-8E76-B7E2083722B5}" type="presParOf" srcId="{728E633B-19F4-3148-A7B3-7BCEA39D0712}" destId="{59B0BEF4-603C-6345-B184-241ADF43E96F}" srcOrd="0" destOrd="0" presId="urn:microsoft.com/office/officeart/2005/8/layout/list1"/>
    <dgm:cxn modelId="{636A0F72-1623-D342-AC70-1B1E168ECE4A}" type="presParOf" srcId="{59B0BEF4-603C-6345-B184-241ADF43E96F}" destId="{AD5608F2-A61D-A045-A1BF-8A8BE83EA8F2}" srcOrd="0" destOrd="0" presId="urn:microsoft.com/office/officeart/2005/8/layout/list1"/>
    <dgm:cxn modelId="{1E3C270D-2C75-9B48-8EA9-5CF5F72B2837}" type="presParOf" srcId="{59B0BEF4-603C-6345-B184-241ADF43E96F}" destId="{99FECDB6-B17F-0B44-B9E0-D9B283C2898D}" srcOrd="1" destOrd="0" presId="urn:microsoft.com/office/officeart/2005/8/layout/list1"/>
    <dgm:cxn modelId="{23AB76E4-E493-C74E-9039-E268D2121B9F}" type="presParOf" srcId="{728E633B-19F4-3148-A7B3-7BCEA39D0712}" destId="{E0B81C18-5289-1843-9068-67FCB657CE06}" srcOrd="1" destOrd="0" presId="urn:microsoft.com/office/officeart/2005/8/layout/list1"/>
    <dgm:cxn modelId="{44397DE7-8564-B74D-B39E-15AAD6D62FF8}" type="presParOf" srcId="{728E633B-19F4-3148-A7B3-7BCEA39D0712}" destId="{9590DE28-F730-5744-8E6E-0F5308905A64}" srcOrd="2" destOrd="0" presId="urn:microsoft.com/office/officeart/2005/8/layout/list1"/>
    <dgm:cxn modelId="{26A6E800-F94B-D747-9E77-680F0A6DC3B3}" type="presParOf" srcId="{728E633B-19F4-3148-A7B3-7BCEA39D0712}" destId="{2285C830-FEC6-664A-B3AC-7C3E8CCA8FF8}" srcOrd="3" destOrd="0" presId="urn:microsoft.com/office/officeart/2005/8/layout/list1"/>
    <dgm:cxn modelId="{8597029D-9505-B04D-B751-065BC42D7A94}" type="presParOf" srcId="{728E633B-19F4-3148-A7B3-7BCEA39D0712}" destId="{4591DEA6-D08B-1342-87E6-FDFBCB8FE8FA}" srcOrd="4" destOrd="0" presId="urn:microsoft.com/office/officeart/2005/8/layout/list1"/>
    <dgm:cxn modelId="{4622B43F-9E3A-8C49-84F0-FEC6A817216C}" type="presParOf" srcId="{4591DEA6-D08B-1342-87E6-FDFBCB8FE8FA}" destId="{B44A3B39-8984-754E-B984-C4F9EF372FCA}" srcOrd="0" destOrd="0" presId="urn:microsoft.com/office/officeart/2005/8/layout/list1"/>
    <dgm:cxn modelId="{94787E73-66FF-3344-8D2C-C9FD08F54A45}" type="presParOf" srcId="{4591DEA6-D08B-1342-87E6-FDFBCB8FE8FA}" destId="{2CB3EE4A-84E2-E948-88A7-E5C889521700}" srcOrd="1" destOrd="0" presId="urn:microsoft.com/office/officeart/2005/8/layout/list1"/>
    <dgm:cxn modelId="{2343B965-9582-8B4F-B698-6DB80272ABA8}" type="presParOf" srcId="{728E633B-19F4-3148-A7B3-7BCEA39D0712}" destId="{9D065331-6900-7B49-AAEE-5CFEEF4ACEE8}" srcOrd="5" destOrd="0" presId="urn:microsoft.com/office/officeart/2005/8/layout/list1"/>
    <dgm:cxn modelId="{468FFEA1-C138-BB44-AC35-65297315E006}" type="presParOf" srcId="{728E633B-19F4-3148-A7B3-7BCEA39D0712}" destId="{3CB266DC-8464-2F47-89EC-9DA6D573D831}" srcOrd="6" destOrd="0" presId="urn:microsoft.com/office/officeart/2005/8/layout/list1"/>
    <dgm:cxn modelId="{73EBB85A-F643-874D-8582-82A32D2F5396}" type="presParOf" srcId="{728E633B-19F4-3148-A7B3-7BCEA39D0712}" destId="{3ACFDB63-0BB5-9041-BCA3-9171EF05C49C}" srcOrd="7" destOrd="0" presId="urn:microsoft.com/office/officeart/2005/8/layout/list1"/>
    <dgm:cxn modelId="{56B8BBB0-FC1B-6943-AF4F-A71D1431DC1B}" type="presParOf" srcId="{728E633B-19F4-3148-A7B3-7BCEA39D0712}" destId="{55DB2F77-2DE9-C94D-88DE-38C049618E06}" srcOrd="8" destOrd="0" presId="urn:microsoft.com/office/officeart/2005/8/layout/list1"/>
    <dgm:cxn modelId="{61823FFA-A956-F947-9E5A-D3CB9AC63DFB}" type="presParOf" srcId="{55DB2F77-2DE9-C94D-88DE-38C049618E06}" destId="{143FD0B9-D4EB-D248-8477-D58D5170183F}" srcOrd="0" destOrd="0" presId="urn:microsoft.com/office/officeart/2005/8/layout/list1"/>
    <dgm:cxn modelId="{F86318EE-435E-F248-94FA-B030899E6020}" type="presParOf" srcId="{55DB2F77-2DE9-C94D-88DE-38C049618E06}" destId="{7485041C-39B7-3F44-B93A-6DDACABEA52B}" srcOrd="1" destOrd="0" presId="urn:microsoft.com/office/officeart/2005/8/layout/list1"/>
    <dgm:cxn modelId="{A128C0C1-13F9-474A-B88A-E9C910304605}" type="presParOf" srcId="{728E633B-19F4-3148-A7B3-7BCEA39D0712}" destId="{10FF15E8-9F81-294D-BAFE-EB6D8D9E1331}" srcOrd="9" destOrd="0" presId="urn:microsoft.com/office/officeart/2005/8/layout/list1"/>
    <dgm:cxn modelId="{901C7F38-577B-1E46-BD51-C08E910174B0}" type="presParOf" srcId="{728E633B-19F4-3148-A7B3-7BCEA39D0712}" destId="{ECA1CAAE-8D36-BF46-9673-63FC6C5DEBE6}" srcOrd="10" destOrd="0" presId="urn:microsoft.com/office/officeart/2005/8/layout/list1"/>
    <dgm:cxn modelId="{6FB06A0D-3B0A-AF4B-B971-83873DD541BB}" type="presParOf" srcId="{728E633B-19F4-3148-A7B3-7BCEA39D0712}" destId="{A013B6D1-B126-2644-B26F-0C810F7FEE2A}" srcOrd="11" destOrd="0" presId="urn:microsoft.com/office/officeart/2005/8/layout/list1"/>
    <dgm:cxn modelId="{43FE8004-C724-744C-A66A-0F38F484E599}" type="presParOf" srcId="{728E633B-19F4-3148-A7B3-7BCEA39D0712}" destId="{984DFCB1-981E-0245-B5D5-7228D1680DAE}" srcOrd="12" destOrd="0" presId="urn:microsoft.com/office/officeart/2005/8/layout/list1"/>
    <dgm:cxn modelId="{88257BBE-457F-D349-AC30-7C55F943932F}" type="presParOf" srcId="{984DFCB1-981E-0245-B5D5-7228D1680DAE}" destId="{B1C4F288-C0D5-F348-81F4-84F1A3AD5210}" srcOrd="0" destOrd="0" presId="urn:microsoft.com/office/officeart/2005/8/layout/list1"/>
    <dgm:cxn modelId="{D16BADF8-1D40-0047-8DFB-8EF3CFD1E3BC}" type="presParOf" srcId="{984DFCB1-981E-0245-B5D5-7228D1680DAE}" destId="{1302E20C-3983-0D44-8DFC-090DBC4F21E8}" srcOrd="1" destOrd="0" presId="urn:microsoft.com/office/officeart/2005/8/layout/list1"/>
    <dgm:cxn modelId="{890FD3C2-F34B-9F42-8783-53CE58F739DD}" type="presParOf" srcId="{728E633B-19F4-3148-A7B3-7BCEA39D0712}" destId="{0A987136-24B6-E049-9A68-21AF4F49F475}" srcOrd="13" destOrd="0" presId="urn:microsoft.com/office/officeart/2005/8/layout/list1"/>
    <dgm:cxn modelId="{581D7836-900F-2842-8C49-DE7028671BFD}" type="presParOf" srcId="{728E633B-19F4-3148-A7B3-7BCEA39D0712}" destId="{ADF35908-7B21-9E40-84CA-CAA5E498BD6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5195B-4AB3-4AA0-A5B3-4D185EACB518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152E7-C1CF-4FD0-8A34-AF65B8EA8CA8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7532B-C27A-4B66-BCAC-6C279790817F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Optimized Cost of Deployment (Independent Deployment)</a:t>
          </a:r>
        </a:p>
      </dsp:txBody>
      <dsp:txXfrm>
        <a:off x="798689" y="502"/>
        <a:ext cx="5502911" cy="691506"/>
      </dsp:txXfrm>
    </dsp:sp>
    <dsp:sp modelId="{8FDE7B5A-7D97-4587-AFAE-6EB4223BE5EB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8220-E9EE-46F3-B0C5-35668F7DB212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FB480-A7E5-490E-98FA-7B338299E3EE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Scalability</a:t>
          </a:r>
        </a:p>
      </dsp:txBody>
      <dsp:txXfrm>
        <a:off x="798689" y="864885"/>
        <a:ext cx="5502911" cy="691506"/>
      </dsp:txXfrm>
    </dsp:sp>
    <dsp:sp modelId="{AFBBB9DD-A84E-4991-9A06-4C5807DB32F1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5303E-6A51-4544-9A2B-CA1513341307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9941D-18AD-4FBA-8176-A143023503B9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Smaller teams</a:t>
          </a:r>
        </a:p>
      </dsp:txBody>
      <dsp:txXfrm>
        <a:off x="798689" y="1729268"/>
        <a:ext cx="5502911" cy="691506"/>
      </dsp:txXfrm>
    </dsp:sp>
    <dsp:sp modelId="{47765928-7914-4EB3-9C15-2822766371AC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49529-8DE5-49A1-BA50-5773F911EDCA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1A796-A64B-4D16-AB4A-68B475F433C0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Faster time to market</a:t>
          </a:r>
        </a:p>
      </dsp:txBody>
      <dsp:txXfrm>
        <a:off x="798689" y="2593651"/>
        <a:ext cx="5502911" cy="691506"/>
      </dsp:txXfrm>
    </dsp:sp>
    <dsp:sp modelId="{183404F6-D402-4613-B23C-CEF962028399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56482-C217-4D60-BFF1-9DF708BB0B79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E267E-7507-41F3-A348-16A5CB127275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Faster change adoption</a:t>
          </a:r>
        </a:p>
      </dsp:txBody>
      <dsp:txXfrm>
        <a:off x="798689" y="3458034"/>
        <a:ext cx="5502911" cy="691506"/>
      </dsp:txXfrm>
    </dsp:sp>
    <dsp:sp modelId="{6809EABB-7084-4F9C-B4A8-898998AC4AA4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C991D-19F7-4C6E-941A-45BB824E53F0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E3F0-A6FA-4051-B996-7C28FF710E29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 Stack Flexibility</a:t>
          </a:r>
        </a:p>
      </dsp:txBody>
      <dsp:txXfrm>
        <a:off x="798689" y="4322417"/>
        <a:ext cx="5502911" cy="691506"/>
      </dsp:txXfrm>
    </dsp:sp>
    <dsp:sp modelId="{D3F68272-03F0-455A-8A22-8184460415F4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8BC65-6C31-4250-8F99-F37DECBEC146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468FA-C767-4933-9136-8489D115134A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 Maintenance</a:t>
          </a:r>
        </a:p>
      </dsp:txBody>
      <dsp:txXfrm>
        <a:off x="798689" y="5186800"/>
        <a:ext cx="5502911" cy="691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0DE28-F730-5744-8E6E-0F5308905A64}">
      <dsp:nvSpPr>
        <dsp:cNvPr id="0" name=""/>
        <dsp:cNvSpPr/>
      </dsp:nvSpPr>
      <dsp:spPr>
        <a:xfrm>
          <a:off x="0" y="415849"/>
          <a:ext cx="6301601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74904" rIns="4890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Spring Boot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Quarkus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Micronaut</a:t>
          </a:r>
        </a:p>
      </dsp:txBody>
      <dsp:txXfrm>
        <a:off x="0" y="415849"/>
        <a:ext cx="6301601" cy="1360799"/>
      </dsp:txXfrm>
    </dsp:sp>
    <dsp:sp modelId="{99FECDB6-B17F-0B44-B9E0-D9B283C2898D}">
      <dsp:nvSpPr>
        <dsp:cNvPr id="0" name=""/>
        <dsp:cNvSpPr/>
      </dsp:nvSpPr>
      <dsp:spPr>
        <a:xfrm>
          <a:off x="315080" y="150169"/>
          <a:ext cx="44111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Java</a:t>
          </a:r>
          <a:endParaRPr lang="en-US" sz="1800" kern="1200"/>
        </a:p>
      </dsp:txBody>
      <dsp:txXfrm>
        <a:off x="341019" y="176108"/>
        <a:ext cx="4359242" cy="479482"/>
      </dsp:txXfrm>
    </dsp:sp>
    <dsp:sp modelId="{3CB266DC-8464-2F47-89EC-9DA6D573D831}">
      <dsp:nvSpPr>
        <dsp:cNvPr id="0" name=""/>
        <dsp:cNvSpPr/>
      </dsp:nvSpPr>
      <dsp:spPr>
        <a:xfrm>
          <a:off x="0" y="2139529"/>
          <a:ext cx="6301601" cy="1048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74904" rIns="4890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Fast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Flask</a:t>
          </a:r>
        </a:p>
      </dsp:txBody>
      <dsp:txXfrm>
        <a:off x="0" y="2139529"/>
        <a:ext cx="6301601" cy="1048949"/>
      </dsp:txXfrm>
    </dsp:sp>
    <dsp:sp modelId="{2CB3EE4A-84E2-E948-88A7-E5C889521700}">
      <dsp:nvSpPr>
        <dsp:cNvPr id="0" name=""/>
        <dsp:cNvSpPr/>
      </dsp:nvSpPr>
      <dsp:spPr>
        <a:xfrm>
          <a:off x="315080" y="1873849"/>
          <a:ext cx="4411120" cy="53136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Python</a:t>
          </a:r>
          <a:endParaRPr lang="en-US" sz="1800" kern="1200"/>
        </a:p>
      </dsp:txBody>
      <dsp:txXfrm>
        <a:off x="341019" y="1899788"/>
        <a:ext cx="4359242" cy="479482"/>
      </dsp:txXfrm>
    </dsp:sp>
    <dsp:sp modelId="{ECA1CAAE-8D36-BF46-9673-63FC6C5DEBE6}">
      <dsp:nvSpPr>
        <dsp:cNvPr id="0" name=""/>
        <dsp:cNvSpPr/>
      </dsp:nvSpPr>
      <dsp:spPr>
        <a:xfrm>
          <a:off x="0" y="3551359"/>
          <a:ext cx="630160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74904" rIns="4890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ExpressJs</a:t>
          </a:r>
        </a:p>
      </dsp:txBody>
      <dsp:txXfrm>
        <a:off x="0" y="3551359"/>
        <a:ext cx="6301601" cy="765450"/>
      </dsp:txXfrm>
    </dsp:sp>
    <dsp:sp modelId="{7485041C-39B7-3F44-B93A-6DDACABEA52B}">
      <dsp:nvSpPr>
        <dsp:cNvPr id="0" name=""/>
        <dsp:cNvSpPr/>
      </dsp:nvSpPr>
      <dsp:spPr>
        <a:xfrm>
          <a:off x="315080" y="3285679"/>
          <a:ext cx="4411120" cy="531360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NodeJS</a:t>
          </a:r>
          <a:endParaRPr lang="en-US" sz="1800" kern="1200"/>
        </a:p>
      </dsp:txBody>
      <dsp:txXfrm>
        <a:off x="341019" y="3311618"/>
        <a:ext cx="4359242" cy="479482"/>
      </dsp:txXfrm>
    </dsp:sp>
    <dsp:sp modelId="{ADF35908-7B21-9E40-84CA-CAA5E498BD65}">
      <dsp:nvSpPr>
        <dsp:cNvPr id="0" name=""/>
        <dsp:cNvSpPr/>
      </dsp:nvSpPr>
      <dsp:spPr>
        <a:xfrm>
          <a:off x="0" y="4679689"/>
          <a:ext cx="6301601" cy="1048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374904" rIns="4890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GIN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Go Restful</a:t>
          </a:r>
        </a:p>
      </dsp:txBody>
      <dsp:txXfrm>
        <a:off x="0" y="4679689"/>
        <a:ext cx="6301601" cy="1048949"/>
      </dsp:txXfrm>
    </dsp:sp>
    <dsp:sp modelId="{1302E20C-3983-0D44-8DFC-090DBC4F21E8}">
      <dsp:nvSpPr>
        <dsp:cNvPr id="0" name=""/>
        <dsp:cNvSpPr/>
      </dsp:nvSpPr>
      <dsp:spPr>
        <a:xfrm>
          <a:off x="315080" y="4414009"/>
          <a:ext cx="4411120" cy="53136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Go</a:t>
          </a:r>
          <a:endParaRPr lang="en-US" sz="1800" kern="1200"/>
        </a:p>
      </dsp:txBody>
      <dsp:txXfrm>
        <a:off x="341019" y="4439948"/>
        <a:ext cx="43592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CCC94-69F4-5849-A95E-92983D4632AE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0EDAA-B244-4A45-A353-249557FC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0EDAA-B244-4A45-A353-249557FCAA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1AD1-C254-388B-F79A-2D36E0F7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DE8FC-56B7-B598-54F3-5F8B8D9A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35C7-76E5-1C4A-B274-FD3995C4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001C-C759-E644-3A13-CFB161E5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57D4-C7D0-FD92-8172-C57E037D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31CC-5DC1-A339-A9EA-B24AD3B5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76DC-C1E7-BA37-BA46-AB3B441BF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1F08-BFB6-9893-D475-AAA42AE9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E033-4ECF-5DEB-CEF5-C67B9A1B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D429-F6AD-5838-C9D8-782E943A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1EE36-FC1B-7132-C248-CF14271AD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E9554-AF71-0432-3E37-DDC91FF4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CCB83-D9B5-2AF8-2E5C-5DB37013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10C-69DE-5D1F-ED6E-AEADC26D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C58C-CD50-9EFB-DAD9-E3A55716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676B-77CA-192F-0B34-08781C7C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A6FB-0ACE-7B78-FD52-D7006230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4C17-58E1-7CCB-BE0B-905F45F6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830C-3609-998B-62E5-F9E5080F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64B2-372D-B845-617D-9777DDC2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2AD9-8057-7C7F-8ECC-6018B06E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076AE-E5D7-EE19-E035-59A319A41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06C6-AD7D-E3C6-2078-674A7D2A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A0A7-EFB8-A71C-89E3-9C5FB5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067FD-0612-081D-DC1E-2CB012CD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3BE4-9FCB-4DAE-17F0-790E323C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8578-9146-893C-8BFC-1B88ADA62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36D50-90CD-22ED-065B-53A007BBB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BDC2-B90F-96BC-19A0-4F2E022F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66366-62CC-1089-8E65-1234EE0D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187F-0DC2-D6FC-4156-3FBFA10D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46B6-F425-C396-11BD-B0DA5193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6B15-8F86-010C-83AF-449F589BF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038DB-D31A-33ED-12BC-185B4165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8037-8E07-8852-B947-5DBCBBA1B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9BF-C5AA-BC1B-4101-F0F965C99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AFF91-A8AF-0E6C-84B4-FC7BCA36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78429-D49E-C879-D5B1-16337125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BC752-DBFD-505A-DB5A-745A9FC7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8A97-A1B2-A32A-8286-4D8A8AC5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C11F6-E3EF-D0F9-DF20-B00E6F9D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74F68-7592-0E56-8A15-D3BF3146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1A6EE-258E-249C-CBC2-C167B747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ED116-FBA8-69EB-DE89-FFFA4F85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D64FF-586E-67DC-601A-71976A81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56CC-30BD-5973-5ECF-9143770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9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8C40-A538-D3CF-A3D6-2C80AE26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7DA5-8765-14BB-79BA-1E118A18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5C5AC-EB6E-B8DE-509D-21004F0B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0C8EF-AC95-9DA6-8219-692F757B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913BD-91A5-EFC1-C11F-33BFBD7A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12271-A214-E943-7E58-6F74687F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6FCB-7BAD-113C-3774-4BA7C382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2604A-9FAE-973E-4081-627ED39E8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C0B26-9408-7FCE-EEDA-1C785A48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6CCA6-AF92-7C53-BD36-761D952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CDEC-DF33-35C3-4CE6-9DFB9153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9F6D-4B1E-9D2D-410F-936FC346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1656C-9D83-3CB6-9C7D-F417BCE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E3262-0909-B75E-AD54-5334EC277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96E7-83A2-8080-5A9A-69E6A7A4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7E096-2BF7-3A4D-8568-F3582EB79A5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A0FE-1243-3B90-FB7B-C28DBA00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F1F9F-3979-B68D-9EC7-595228C2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FABA-9A98-8B4D-B31A-A8F47E38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3348C-ED93-433E-9A26-261202F37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6" cy="2665509"/>
          </a:xfrm>
        </p:spPr>
        <p:txBody>
          <a:bodyPr>
            <a:normAutofit/>
          </a:bodyPr>
          <a:lstStyle/>
          <a:p>
            <a:pPr algn="r"/>
            <a:r>
              <a:rPr lang="en-US" sz="7200" b="1">
                <a:solidFill>
                  <a:schemeClr val="bg1"/>
                </a:solidFill>
              </a:rPr>
              <a:t>Microservices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34202-3739-2E84-4F3B-25C273A0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99" r="13109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628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01546-65ED-BF16-DF9F-5A03EB44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How to deploy microservices ?</a:t>
            </a:r>
          </a:p>
        </p:txBody>
      </p:sp>
    </p:spTree>
    <p:extLst>
      <p:ext uri="{BB962C8B-B14F-4D97-AF65-F5344CB8AC3E}">
        <p14:creationId xmlns:p14="http://schemas.microsoft.com/office/powerpoint/2010/main" val="361691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B90F5-A765-2349-58F8-9108F0A4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Continuous deploying tech at scale - CICD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CBE024-AF54-D8E0-F090-7604BC168F9A}"/>
              </a:ext>
            </a:extLst>
          </p:cNvPr>
          <p:cNvSpPr/>
          <p:nvPr/>
        </p:nvSpPr>
        <p:spPr>
          <a:xfrm>
            <a:off x="1314598" y="2837481"/>
            <a:ext cx="1758544" cy="1410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91688">
              <a:spcAft>
                <a:spcPts val="666"/>
              </a:spcAft>
            </a:pPr>
            <a:r>
              <a:rPr lang="en-US" sz="15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DEV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DC34C6-98A0-1F5C-EBBB-9EA5D72C728B}"/>
              </a:ext>
            </a:extLst>
          </p:cNvPr>
          <p:cNvSpPr/>
          <p:nvPr/>
        </p:nvSpPr>
        <p:spPr>
          <a:xfrm>
            <a:off x="3950391" y="2829374"/>
            <a:ext cx="1758544" cy="14181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91688">
              <a:spcAft>
                <a:spcPts val="666"/>
              </a:spcAft>
            </a:pPr>
            <a:r>
              <a:rPr lang="en-US" sz="15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QA</a:t>
            </a: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8A1C35-1987-8FB1-89C4-09EC6E05ED14}"/>
              </a:ext>
            </a:extLst>
          </p:cNvPr>
          <p:cNvSpPr/>
          <p:nvPr/>
        </p:nvSpPr>
        <p:spPr>
          <a:xfrm>
            <a:off x="6651010" y="2845579"/>
            <a:ext cx="1758544" cy="1410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91688">
              <a:spcAft>
                <a:spcPts val="666"/>
              </a:spcAft>
            </a:pPr>
            <a:r>
              <a:rPr lang="en-US" sz="15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UAT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CCFCDE-4CCD-A66A-4015-00CA60CBBB9D}"/>
              </a:ext>
            </a:extLst>
          </p:cNvPr>
          <p:cNvSpPr/>
          <p:nvPr/>
        </p:nvSpPr>
        <p:spPr>
          <a:xfrm>
            <a:off x="9286803" y="2837483"/>
            <a:ext cx="1758544" cy="1410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91688">
              <a:spcAft>
                <a:spcPts val="666"/>
              </a:spcAft>
            </a:pPr>
            <a:r>
              <a:rPr lang="en-US" sz="15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Production</a:t>
            </a:r>
            <a:endParaRPr lang="en-US"/>
          </a:p>
        </p:txBody>
      </p:sp>
      <p:pic>
        <p:nvPicPr>
          <p:cNvPr id="8" name="Graphic 7" descr="Programmer male outline">
            <a:extLst>
              <a:ext uri="{FF2B5EF4-FFF2-40B4-BE49-F238E27FC236}">
                <a16:creationId xmlns:a16="http://schemas.microsoft.com/office/drawing/2014/main" id="{8A0AD81E-83D3-CD5E-1170-EA9D32D3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144" y="4676681"/>
            <a:ext cx="802285" cy="802285"/>
          </a:xfrm>
          <a:prstGeom prst="rect">
            <a:avLst/>
          </a:prstGeom>
        </p:spPr>
      </p:pic>
      <p:pic>
        <p:nvPicPr>
          <p:cNvPr id="9" name="Graphic 8" descr="Clipboard Badge outline">
            <a:extLst>
              <a:ext uri="{FF2B5EF4-FFF2-40B4-BE49-F238E27FC236}">
                <a16:creationId xmlns:a16="http://schemas.microsoft.com/office/drawing/2014/main" id="{662DAA38-860E-A368-9FBA-5A8872D9F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8520" y="4676681"/>
            <a:ext cx="802285" cy="802285"/>
          </a:xfrm>
          <a:prstGeom prst="rect">
            <a:avLst/>
          </a:prstGeom>
        </p:spPr>
      </p:pic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12F5C45D-3D5F-A481-9113-5EC416A20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6337" y="4537276"/>
            <a:ext cx="802285" cy="802285"/>
          </a:xfrm>
          <a:prstGeom prst="rect">
            <a:avLst/>
          </a:prstGeom>
        </p:spPr>
      </p:pic>
      <p:pic>
        <p:nvPicPr>
          <p:cNvPr id="11" name="Graphic 10" descr="Users outline">
            <a:extLst>
              <a:ext uri="{FF2B5EF4-FFF2-40B4-BE49-F238E27FC236}">
                <a16:creationId xmlns:a16="http://schemas.microsoft.com/office/drawing/2014/main" id="{07DC0A36-9BE9-038A-AC4E-F123B8CFD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5192" y="5077824"/>
            <a:ext cx="802285" cy="802285"/>
          </a:xfrm>
          <a:prstGeom prst="rect">
            <a:avLst/>
          </a:prstGeom>
        </p:spPr>
      </p:pic>
      <p:pic>
        <p:nvPicPr>
          <p:cNvPr id="12" name="Graphic 11" descr="Users outline">
            <a:extLst>
              <a:ext uri="{FF2B5EF4-FFF2-40B4-BE49-F238E27FC236}">
                <a16:creationId xmlns:a16="http://schemas.microsoft.com/office/drawing/2014/main" id="{BCBD478A-53D8-7330-67A3-18D8657F3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9011" y="4558981"/>
            <a:ext cx="802285" cy="802285"/>
          </a:xfrm>
          <a:prstGeom prst="rect">
            <a:avLst/>
          </a:prstGeom>
        </p:spPr>
      </p:pic>
      <p:pic>
        <p:nvPicPr>
          <p:cNvPr id="13" name="Graphic 12" descr="Users outline">
            <a:extLst>
              <a:ext uri="{FF2B5EF4-FFF2-40B4-BE49-F238E27FC236}">
                <a16:creationId xmlns:a16="http://schemas.microsoft.com/office/drawing/2014/main" id="{6C54C8C6-172D-E0AA-FC22-5F1159F82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6803" y="4558981"/>
            <a:ext cx="802285" cy="802285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B8599C38-CD9C-CB8A-E2C2-4083E2BA6927}"/>
              </a:ext>
            </a:extLst>
          </p:cNvPr>
          <p:cNvSpPr/>
          <p:nvPr/>
        </p:nvSpPr>
        <p:spPr>
          <a:xfrm>
            <a:off x="3277767" y="3412862"/>
            <a:ext cx="534857" cy="29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02A7B7A-1F2B-79ED-FFE8-0784DEF45B4D}"/>
              </a:ext>
            </a:extLst>
          </p:cNvPr>
          <p:cNvSpPr/>
          <p:nvPr/>
        </p:nvSpPr>
        <p:spPr>
          <a:xfrm>
            <a:off x="5912545" y="3412862"/>
            <a:ext cx="534857" cy="29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DEB6D44-D8D3-BF68-5DA3-F8512F199245}"/>
              </a:ext>
            </a:extLst>
          </p:cNvPr>
          <p:cNvSpPr/>
          <p:nvPr/>
        </p:nvSpPr>
        <p:spPr>
          <a:xfrm>
            <a:off x="8613163" y="3424827"/>
            <a:ext cx="534857" cy="2917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4E4823-608A-9001-8C59-554028B01835}"/>
              </a:ext>
            </a:extLst>
          </p:cNvPr>
          <p:cNvCxnSpPr>
            <a:cxnSpLocks/>
          </p:cNvCxnSpPr>
          <p:nvPr/>
        </p:nvCxnSpPr>
        <p:spPr>
          <a:xfrm>
            <a:off x="1314598" y="6030418"/>
            <a:ext cx="9605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7B5823-2ED3-6D29-F05F-DED3E287CB85}"/>
              </a:ext>
            </a:extLst>
          </p:cNvPr>
          <p:cNvSpPr txBox="1"/>
          <p:nvPr/>
        </p:nvSpPr>
        <p:spPr>
          <a:xfrm>
            <a:off x="1155558" y="2399731"/>
            <a:ext cx="2076624" cy="3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1688">
              <a:spcAft>
                <a:spcPts val="666"/>
              </a:spcAft>
            </a:pPr>
            <a:r>
              <a:rPr lang="en-US" sz="15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– Development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CC486-4D93-6725-1020-015A0D363B99}"/>
              </a:ext>
            </a:extLst>
          </p:cNvPr>
          <p:cNvSpPr txBox="1"/>
          <p:nvPr/>
        </p:nvSpPr>
        <p:spPr>
          <a:xfrm>
            <a:off x="3690556" y="2420228"/>
            <a:ext cx="2557288" cy="3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1688">
              <a:spcAft>
                <a:spcPts val="666"/>
              </a:spcAft>
            </a:pPr>
            <a:r>
              <a:rPr lang="en-US" sz="15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– Quality verification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ECEAC-E01E-8B98-9C0C-2442BF62BF02}"/>
              </a:ext>
            </a:extLst>
          </p:cNvPr>
          <p:cNvSpPr txBox="1"/>
          <p:nvPr/>
        </p:nvSpPr>
        <p:spPr>
          <a:xfrm>
            <a:off x="6447401" y="2433893"/>
            <a:ext cx="2557288" cy="3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1688">
              <a:spcAft>
                <a:spcPts val="666"/>
              </a:spcAft>
            </a:pPr>
            <a:r>
              <a:rPr lang="en-US" sz="15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– User Acceptance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ACF65-8806-75A8-26D8-11683C04A922}"/>
              </a:ext>
            </a:extLst>
          </p:cNvPr>
          <p:cNvSpPr txBox="1"/>
          <p:nvPr/>
        </p:nvSpPr>
        <p:spPr>
          <a:xfrm>
            <a:off x="9474710" y="2429838"/>
            <a:ext cx="1382728" cy="34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1688">
              <a:spcAft>
                <a:spcPts val="666"/>
              </a:spcAft>
            </a:pPr>
            <a:r>
              <a:rPr lang="en-US" sz="15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Phase – Live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76DAB-1290-8EF5-C15D-279B9388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Deployment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54B5-4B31-F71A-0D95-FFCCEA38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On Prem</a:t>
            </a:r>
          </a:p>
          <a:p>
            <a:pPr lvl="1"/>
            <a:r>
              <a:rPr lang="en-US" sz="2000"/>
              <a:t>Puppet</a:t>
            </a:r>
          </a:p>
          <a:p>
            <a:pPr lvl="1"/>
            <a:r>
              <a:rPr lang="en-US" sz="2000"/>
              <a:t>Ansible</a:t>
            </a:r>
          </a:p>
          <a:p>
            <a:r>
              <a:rPr lang="en-US" sz="2000" b="1"/>
              <a:t>On Cloud</a:t>
            </a:r>
          </a:p>
          <a:p>
            <a:pPr lvl="1"/>
            <a:r>
              <a:rPr lang="en-US" sz="2000"/>
              <a:t>Containers</a:t>
            </a:r>
          </a:p>
          <a:p>
            <a:pPr lvl="2"/>
            <a:r>
              <a:rPr lang="en-US"/>
              <a:t>Kubernetes</a:t>
            </a:r>
            <a:endParaRPr lang="en-US" dirty="0"/>
          </a:p>
          <a:p>
            <a:pPr lvl="3"/>
            <a:r>
              <a:rPr lang="en-US" sz="2000"/>
              <a:t>Package Manager</a:t>
            </a:r>
          </a:p>
          <a:p>
            <a:pPr lvl="4"/>
            <a:r>
              <a:rPr lang="en-US" sz="2000"/>
              <a:t>Helm</a:t>
            </a:r>
          </a:p>
          <a:p>
            <a:pPr lvl="2"/>
            <a:r>
              <a:rPr lang="en-US"/>
              <a:t>Open </a:t>
            </a: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86426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B2470-38E7-88AF-0A24-E366BFE3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134" b="198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C55AE4-CF69-9BBD-AAA0-0593F2F5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Containerization - Docker</a:t>
            </a:r>
          </a:p>
        </p:txBody>
      </p:sp>
    </p:spTree>
    <p:extLst>
      <p:ext uri="{BB962C8B-B14F-4D97-AF65-F5344CB8AC3E}">
        <p14:creationId xmlns:p14="http://schemas.microsoft.com/office/powerpoint/2010/main" val="1599928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38C9462-9345-0194-7D66-B0281EB6B375}"/>
              </a:ext>
            </a:extLst>
          </p:cNvPr>
          <p:cNvSpPr/>
          <p:nvPr/>
        </p:nvSpPr>
        <p:spPr>
          <a:xfrm>
            <a:off x="2618509" y="1534949"/>
            <a:ext cx="1282038" cy="9678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Application Code</a:t>
            </a: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F35AC4-5411-E455-36BC-6EFD06FCF7EB}"/>
              </a:ext>
            </a:extLst>
          </p:cNvPr>
          <p:cNvSpPr/>
          <p:nvPr/>
        </p:nvSpPr>
        <p:spPr>
          <a:xfrm>
            <a:off x="1555805" y="643467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- 1</a:t>
            </a:r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FA557E-9E0E-FA6C-BB86-D816A6CDD675}"/>
              </a:ext>
            </a:extLst>
          </p:cNvPr>
          <p:cNvSpPr/>
          <p:nvPr/>
        </p:nvSpPr>
        <p:spPr>
          <a:xfrm>
            <a:off x="3668479" y="643467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- 2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CA8A61-6BB8-8587-2DEF-831D6E0199CF}"/>
              </a:ext>
            </a:extLst>
          </p:cNvPr>
          <p:cNvSpPr/>
          <p:nvPr/>
        </p:nvSpPr>
        <p:spPr>
          <a:xfrm>
            <a:off x="1391659" y="2790101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- 3</a:t>
            </a: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A5E4C5-3B88-E115-D3FB-B2E255B09E75}"/>
              </a:ext>
            </a:extLst>
          </p:cNvPr>
          <p:cNvSpPr/>
          <p:nvPr/>
        </p:nvSpPr>
        <p:spPr>
          <a:xfrm>
            <a:off x="3736402" y="2790101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- 4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D3EE9F-B1FD-4050-90B2-8FAAF635057C}"/>
              </a:ext>
            </a:extLst>
          </p:cNvPr>
          <p:cNvSpPr/>
          <p:nvPr/>
        </p:nvSpPr>
        <p:spPr>
          <a:xfrm>
            <a:off x="6490092" y="643467"/>
            <a:ext cx="4584770" cy="251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C725842-36CA-0265-D4B7-9FFA3E85B85B}"/>
              </a:ext>
            </a:extLst>
          </p:cNvPr>
          <p:cNvSpPr/>
          <p:nvPr/>
        </p:nvSpPr>
        <p:spPr>
          <a:xfrm>
            <a:off x="7603740" y="2477376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- 1</a:t>
            </a:r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0C8A54-29CE-CED7-DA51-C6A88C83951E}"/>
              </a:ext>
            </a:extLst>
          </p:cNvPr>
          <p:cNvSpPr/>
          <p:nvPr/>
        </p:nvSpPr>
        <p:spPr>
          <a:xfrm>
            <a:off x="9151806" y="2477375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- 2</a:t>
            </a:r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E302D21-FB0F-6329-9AD9-A38FA3369E4C}"/>
              </a:ext>
            </a:extLst>
          </p:cNvPr>
          <p:cNvSpPr/>
          <p:nvPr/>
        </p:nvSpPr>
        <p:spPr>
          <a:xfrm>
            <a:off x="6590561" y="1900033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- 3</a:t>
            </a: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F9CA67B-7CC1-101E-EFCF-6420550E8BDA}"/>
              </a:ext>
            </a:extLst>
          </p:cNvPr>
          <p:cNvSpPr/>
          <p:nvPr/>
        </p:nvSpPr>
        <p:spPr>
          <a:xfrm>
            <a:off x="9741175" y="1866072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Dependency - 4</a:t>
            </a:r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2144AC8-5D7F-5DD4-600E-3454318A6F9B}"/>
              </a:ext>
            </a:extLst>
          </p:cNvPr>
          <p:cNvSpPr/>
          <p:nvPr/>
        </p:nvSpPr>
        <p:spPr>
          <a:xfrm>
            <a:off x="8125893" y="811857"/>
            <a:ext cx="1282038" cy="9678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Application Code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FAA74-58A2-D43D-C282-4CAFD1873A57}"/>
              </a:ext>
            </a:extLst>
          </p:cNvPr>
          <p:cNvSpPr txBox="1"/>
          <p:nvPr/>
        </p:nvSpPr>
        <p:spPr>
          <a:xfrm>
            <a:off x="8273059" y="3240637"/>
            <a:ext cx="1295035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E9A0114-F6D4-0CCC-0E9C-C96511D944BC}"/>
              </a:ext>
            </a:extLst>
          </p:cNvPr>
          <p:cNvSpPr/>
          <p:nvPr/>
        </p:nvSpPr>
        <p:spPr>
          <a:xfrm>
            <a:off x="5338596" y="4780369"/>
            <a:ext cx="946667" cy="493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1A94DF2-3FB1-6B3E-1F7E-DB9B40B147AE}"/>
              </a:ext>
            </a:extLst>
          </p:cNvPr>
          <p:cNvSpPr/>
          <p:nvPr/>
        </p:nvSpPr>
        <p:spPr>
          <a:xfrm>
            <a:off x="2512733" y="4561746"/>
            <a:ext cx="1282038" cy="9678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Spring Boot App</a:t>
            </a:r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8887D2-C229-149E-93AF-147560CECAA3}"/>
              </a:ext>
            </a:extLst>
          </p:cNvPr>
          <p:cNvSpPr/>
          <p:nvPr/>
        </p:nvSpPr>
        <p:spPr>
          <a:xfrm>
            <a:off x="1117138" y="4783199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JDK</a:t>
            </a:r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A23D017-E5E5-3202-D60F-63399DFBBD74}"/>
              </a:ext>
            </a:extLst>
          </p:cNvPr>
          <p:cNvSpPr/>
          <p:nvPr/>
        </p:nvSpPr>
        <p:spPr>
          <a:xfrm>
            <a:off x="4001901" y="4875177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Curl - Utility</a:t>
            </a:r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6ED1C6B-DFB1-E421-FC95-D071E1D76428}"/>
              </a:ext>
            </a:extLst>
          </p:cNvPr>
          <p:cNvSpPr/>
          <p:nvPr/>
        </p:nvSpPr>
        <p:spPr>
          <a:xfrm>
            <a:off x="6433492" y="3701401"/>
            <a:ext cx="4584770" cy="2513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E25D-F185-2E46-A2C4-6963C98AB014}"/>
              </a:ext>
            </a:extLst>
          </p:cNvPr>
          <p:cNvSpPr/>
          <p:nvPr/>
        </p:nvSpPr>
        <p:spPr>
          <a:xfrm>
            <a:off x="7150922" y="5529642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JDK</a:t>
            </a:r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B38495A-6C24-F31B-3AD5-F3CC0A5411B2}"/>
              </a:ext>
            </a:extLst>
          </p:cNvPr>
          <p:cNvSpPr/>
          <p:nvPr/>
        </p:nvSpPr>
        <p:spPr>
          <a:xfrm>
            <a:off x="9084592" y="5529642"/>
            <a:ext cx="1122137" cy="5009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Curl - Utility</a:t>
            </a:r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84786E-65BA-E6AC-71BC-FD6DE750163B}"/>
              </a:ext>
            </a:extLst>
          </p:cNvPr>
          <p:cNvSpPr/>
          <p:nvPr/>
        </p:nvSpPr>
        <p:spPr>
          <a:xfrm>
            <a:off x="8084857" y="4289346"/>
            <a:ext cx="1282038" cy="9678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58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Spring Boot App</a:t>
            </a:r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7BFEC4B-2896-6D3C-5436-406ADAC5C786}"/>
              </a:ext>
            </a:extLst>
          </p:cNvPr>
          <p:cNvSpPr/>
          <p:nvPr/>
        </p:nvSpPr>
        <p:spPr>
          <a:xfrm>
            <a:off x="5110415" y="1880222"/>
            <a:ext cx="1112231" cy="493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6F992E-0E8C-F80D-6F00-57ECD7CEDA50}"/>
              </a:ext>
            </a:extLst>
          </p:cNvPr>
          <p:cNvSpPr/>
          <p:nvPr/>
        </p:nvSpPr>
        <p:spPr>
          <a:xfrm>
            <a:off x="2156059" y="1337912"/>
            <a:ext cx="1453415" cy="10972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 Code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B014A2-1A0E-0756-D130-E4133DBA6264}"/>
              </a:ext>
            </a:extLst>
          </p:cNvPr>
          <p:cNvSpPr/>
          <p:nvPr/>
        </p:nvSpPr>
        <p:spPr>
          <a:xfrm>
            <a:off x="951297" y="327260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- 1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A3D0B4-C44A-1168-098B-D3C0FB4538E3}"/>
              </a:ext>
            </a:extLst>
          </p:cNvPr>
          <p:cNvSpPr/>
          <p:nvPr/>
        </p:nvSpPr>
        <p:spPr>
          <a:xfrm>
            <a:off x="3346384" y="327260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- 2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32E765-3B7A-95A6-2F88-EB8624CB189F}"/>
              </a:ext>
            </a:extLst>
          </p:cNvPr>
          <p:cNvSpPr/>
          <p:nvPr/>
        </p:nvSpPr>
        <p:spPr>
          <a:xfrm>
            <a:off x="765209" y="2760847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- 3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2A0193-3AB3-2504-F2AF-766782664462}"/>
              </a:ext>
            </a:extLst>
          </p:cNvPr>
          <p:cNvSpPr/>
          <p:nvPr/>
        </p:nvSpPr>
        <p:spPr>
          <a:xfrm>
            <a:off x="3423387" y="2760847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- 4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055C748-30EE-560E-D104-EB4A606C73AB}"/>
              </a:ext>
            </a:extLst>
          </p:cNvPr>
          <p:cNvSpPr/>
          <p:nvPr/>
        </p:nvSpPr>
        <p:spPr>
          <a:xfrm>
            <a:off x="6588491" y="306223"/>
            <a:ext cx="5197642" cy="2849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0C8CE-23A1-8C6A-E501-DBDDA491D89D}"/>
              </a:ext>
            </a:extLst>
          </p:cNvPr>
          <p:cNvSpPr txBox="1"/>
          <p:nvPr/>
        </p:nvSpPr>
        <p:spPr>
          <a:xfrm>
            <a:off x="8566485" y="3271609"/>
            <a:ext cx="14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Environment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1CD726B-1997-6D8E-3F51-144EB4A99179}"/>
              </a:ext>
            </a:extLst>
          </p:cNvPr>
          <p:cNvSpPr/>
          <p:nvPr/>
        </p:nvSpPr>
        <p:spPr>
          <a:xfrm>
            <a:off x="4828672" y="1576939"/>
            <a:ext cx="1260909" cy="5598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37FB203-723B-4BB5-E304-70DDEBEADF9C}"/>
              </a:ext>
            </a:extLst>
          </p:cNvPr>
          <p:cNvSpPr/>
          <p:nvPr/>
        </p:nvSpPr>
        <p:spPr>
          <a:xfrm>
            <a:off x="2036143" y="4769318"/>
            <a:ext cx="1453415" cy="10972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Spring Boot App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F45BAF-F3D3-7A73-F751-995F2B532DEA}"/>
              </a:ext>
            </a:extLst>
          </p:cNvPr>
          <p:cNvSpPr/>
          <p:nvPr/>
        </p:nvSpPr>
        <p:spPr>
          <a:xfrm>
            <a:off x="453991" y="5020373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JDK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D1788E-614A-E9E4-6F1F-F73878E52D59}"/>
              </a:ext>
            </a:extLst>
          </p:cNvPr>
          <p:cNvSpPr/>
          <p:nvPr/>
        </p:nvSpPr>
        <p:spPr>
          <a:xfrm>
            <a:off x="3799572" y="5009144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Curl - Utility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CCF2EB-625C-FA81-5149-E8E63FE68434}"/>
              </a:ext>
            </a:extLst>
          </p:cNvPr>
          <p:cNvSpPr/>
          <p:nvPr/>
        </p:nvSpPr>
        <p:spPr>
          <a:xfrm>
            <a:off x="6481012" y="3793965"/>
            <a:ext cx="5197642" cy="2849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668FD7F-1750-E8C0-7F2F-78D7248C3945}"/>
              </a:ext>
            </a:extLst>
          </p:cNvPr>
          <p:cNvSpPr/>
          <p:nvPr/>
        </p:nvSpPr>
        <p:spPr>
          <a:xfrm>
            <a:off x="5381725" y="5001126"/>
            <a:ext cx="841007" cy="5598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A057C-402E-BC9A-399B-F8F5485D8DC0}"/>
              </a:ext>
            </a:extLst>
          </p:cNvPr>
          <p:cNvSpPr/>
          <p:nvPr/>
        </p:nvSpPr>
        <p:spPr>
          <a:xfrm>
            <a:off x="7690585" y="519764"/>
            <a:ext cx="2993457" cy="22410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88B3251-2E3F-15AE-4F00-CC06D3D9EB2D}"/>
              </a:ext>
            </a:extLst>
          </p:cNvPr>
          <p:cNvSpPr/>
          <p:nvPr/>
        </p:nvSpPr>
        <p:spPr>
          <a:xfrm>
            <a:off x="7896327" y="2186351"/>
            <a:ext cx="1183505" cy="477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- 1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C3AE06-6231-793B-700E-F4E5E66F1DD3}"/>
              </a:ext>
            </a:extLst>
          </p:cNvPr>
          <p:cNvSpPr/>
          <p:nvPr/>
        </p:nvSpPr>
        <p:spPr>
          <a:xfrm>
            <a:off x="9285574" y="2196367"/>
            <a:ext cx="1183505" cy="477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- 2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153FC1-9845-B07E-BD1F-A8780E900C90}"/>
              </a:ext>
            </a:extLst>
          </p:cNvPr>
          <p:cNvSpPr/>
          <p:nvPr/>
        </p:nvSpPr>
        <p:spPr>
          <a:xfrm>
            <a:off x="7838572" y="1646041"/>
            <a:ext cx="1183505" cy="477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- 3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AE34B9-06AB-80AA-88CC-75E2099C8CDF}"/>
              </a:ext>
            </a:extLst>
          </p:cNvPr>
          <p:cNvSpPr/>
          <p:nvPr/>
        </p:nvSpPr>
        <p:spPr>
          <a:xfrm>
            <a:off x="9227819" y="1656057"/>
            <a:ext cx="1183505" cy="477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Dependency - 4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DFE8FB1-1E2C-4915-B51B-2B8B38579CFC}"/>
              </a:ext>
            </a:extLst>
          </p:cNvPr>
          <p:cNvSpPr/>
          <p:nvPr/>
        </p:nvSpPr>
        <p:spPr>
          <a:xfrm>
            <a:off x="8486573" y="620242"/>
            <a:ext cx="1401479" cy="9197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Application Code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A01D7F-739A-F31F-80F4-15C0B0F174DD}"/>
              </a:ext>
            </a:extLst>
          </p:cNvPr>
          <p:cNvSpPr txBox="1"/>
          <p:nvPr/>
        </p:nvSpPr>
        <p:spPr>
          <a:xfrm>
            <a:off x="8566485" y="2767611"/>
            <a:ext cx="138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9EAFB-ACBB-A98C-A06F-F2758882FE0B}"/>
              </a:ext>
            </a:extLst>
          </p:cNvPr>
          <p:cNvSpPr txBox="1"/>
          <p:nvPr/>
        </p:nvSpPr>
        <p:spPr>
          <a:xfrm>
            <a:off x="6792729" y="1015531"/>
            <a:ext cx="11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Open Port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14F45D-8DC4-D66D-7F38-72FD7E96DC0D}"/>
              </a:ext>
            </a:extLst>
          </p:cNvPr>
          <p:cNvSpPr/>
          <p:nvPr/>
        </p:nvSpPr>
        <p:spPr>
          <a:xfrm>
            <a:off x="7793454" y="4198218"/>
            <a:ext cx="2890588" cy="21656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0B473CA-E51B-A4C3-117B-2CAE86E308E7}"/>
              </a:ext>
            </a:extLst>
          </p:cNvPr>
          <p:cNvSpPr/>
          <p:nvPr/>
        </p:nvSpPr>
        <p:spPr>
          <a:xfrm>
            <a:off x="7896327" y="5651637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JDK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09CF6F0-25E0-B0E5-833E-DBFD2034D6AB}"/>
              </a:ext>
            </a:extLst>
          </p:cNvPr>
          <p:cNvSpPr/>
          <p:nvPr/>
        </p:nvSpPr>
        <p:spPr>
          <a:xfrm>
            <a:off x="9314147" y="5642806"/>
            <a:ext cx="1272139" cy="567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Curl - Utility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B99AE0F-1D52-2E01-E549-C1C9945A15DA}"/>
              </a:ext>
            </a:extLst>
          </p:cNvPr>
          <p:cNvSpPr/>
          <p:nvPr/>
        </p:nvSpPr>
        <p:spPr>
          <a:xfrm>
            <a:off x="8460604" y="4350230"/>
            <a:ext cx="1453415" cy="10972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Spring Boot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D9C89-F77E-C772-2652-200CEDE3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Docker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07D3-AB80-E995-FF46-6B629D23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Consistency across environments</a:t>
            </a:r>
          </a:p>
          <a:p>
            <a:r>
              <a:rPr lang="en-US" sz="2000"/>
              <a:t>Isolation</a:t>
            </a:r>
          </a:p>
          <a:p>
            <a:r>
              <a:rPr lang="en-US" sz="2000"/>
              <a:t>Simplified Deployment</a:t>
            </a:r>
          </a:p>
          <a:p>
            <a:r>
              <a:rPr lang="en-US" sz="2000"/>
              <a:t>Portability</a:t>
            </a:r>
          </a:p>
          <a:p>
            <a:r>
              <a:rPr lang="en-US" sz="2000"/>
              <a:t>Efficient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304514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105AC-E50A-6761-5F02-8D538C06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Patterns in Microservices Implementation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14D4-4420-2AA6-BC7A-ABD53A63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400" b="1"/>
              <a:t>Framework</a:t>
            </a:r>
          </a:p>
          <a:p>
            <a:pPr lvl="1"/>
            <a:r>
              <a:rPr lang="en-US" sz="1400"/>
              <a:t>Java – Spring Boot (JDK 17)</a:t>
            </a:r>
          </a:p>
          <a:p>
            <a:r>
              <a:rPr lang="en-US" sz="1400" b="1"/>
              <a:t>Communication</a:t>
            </a:r>
          </a:p>
          <a:p>
            <a:pPr lvl="1"/>
            <a:r>
              <a:rPr lang="en-US" sz="1400"/>
              <a:t>REST</a:t>
            </a:r>
          </a:p>
          <a:p>
            <a:pPr lvl="2"/>
            <a:r>
              <a:rPr lang="en-US" sz="1400"/>
              <a:t>Open Feign Client</a:t>
            </a:r>
          </a:p>
          <a:p>
            <a:pPr lvl="1"/>
            <a:r>
              <a:rPr lang="en-US" sz="1400"/>
              <a:t>Event Driven</a:t>
            </a:r>
          </a:p>
          <a:p>
            <a:pPr lvl="2"/>
            <a:r>
              <a:rPr lang="en-US" sz="1400"/>
              <a:t>Kafka</a:t>
            </a:r>
          </a:p>
          <a:p>
            <a:r>
              <a:rPr lang="en-US" sz="1400" b="1"/>
              <a:t>Data Management</a:t>
            </a:r>
          </a:p>
          <a:p>
            <a:pPr lvl="1"/>
            <a:r>
              <a:rPr lang="en-US" sz="1400"/>
              <a:t>Shared Database</a:t>
            </a:r>
          </a:p>
          <a:p>
            <a:r>
              <a:rPr lang="en-US" sz="1400" b="1"/>
              <a:t>Integration</a:t>
            </a:r>
          </a:p>
          <a:p>
            <a:pPr lvl="1"/>
            <a:r>
              <a:rPr lang="en-US" sz="1400"/>
              <a:t>API Gateway</a:t>
            </a:r>
          </a:p>
          <a:p>
            <a:r>
              <a:rPr lang="en-US" sz="1400" b="1"/>
              <a:t>Resiliency</a:t>
            </a:r>
          </a:p>
          <a:p>
            <a:pPr lvl="1"/>
            <a:r>
              <a:rPr lang="en-US" sz="1400"/>
              <a:t>Retry , Circuit Breaker, Bulkhead</a:t>
            </a:r>
          </a:p>
          <a:p>
            <a:r>
              <a:rPr lang="en-US" sz="1400" b="1"/>
              <a:t>Observability</a:t>
            </a:r>
            <a:r>
              <a:rPr lang="en-US" sz="1400"/>
              <a:t> </a:t>
            </a:r>
          </a:p>
          <a:p>
            <a:pPr lvl="1"/>
            <a:r>
              <a:rPr lang="en-US" sz="1400"/>
              <a:t>Distributed tracing</a:t>
            </a:r>
          </a:p>
          <a:p>
            <a:pPr lvl="1"/>
            <a:r>
              <a:rPr lang="en-US" sz="1400"/>
              <a:t>Centralized Logging</a:t>
            </a:r>
          </a:p>
          <a:p>
            <a:r>
              <a:rPr lang="en-US" sz="1400" b="1"/>
              <a:t>Deployment</a:t>
            </a:r>
          </a:p>
          <a:p>
            <a:pPr lvl="1"/>
            <a:r>
              <a:rPr lang="en-US" sz="1400"/>
              <a:t>Containerization</a:t>
            </a:r>
          </a:p>
          <a:p>
            <a:pPr lvl="1"/>
            <a:r>
              <a:rPr lang="en-US" sz="1400"/>
              <a:t>Rolling Update</a:t>
            </a:r>
          </a:p>
          <a:p>
            <a:pPr lvl="2"/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479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4455-88AF-30C9-00D7-D6FBDEDF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Features</a:t>
            </a:r>
            <a:r>
              <a:rPr lang="en-US" sz="4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226C-03BD-6E35-9782-E26ADA32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300"/>
              <a:t>APIs</a:t>
            </a:r>
          </a:p>
          <a:p>
            <a:r>
              <a:rPr lang="en-US" sz="1300"/>
              <a:t>Calling APIs</a:t>
            </a:r>
          </a:p>
          <a:p>
            <a:r>
              <a:rPr lang="en-US" sz="1300"/>
              <a:t>Database Integration</a:t>
            </a:r>
          </a:p>
          <a:p>
            <a:r>
              <a:rPr lang="en-US" sz="1300"/>
              <a:t>Database Migration</a:t>
            </a:r>
          </a:p>
          <a:p>
            <a:r>
              <a:rPr lang="en-US" sz="1300"/>
              <a:t>Logging and Centralized Logging solution with ELK Stack</a:t>
            </a:r>
          </a:p>
          <a:p>
            <a:r>
              <a:rPr lang="en-US" sz="1300"/>
              <a:t>Exception handling</a:t>
            </a:r>
          </a:p>
          <a:p>
            <a:r>
              <a:rPr lang="en-US" sz="1300"/>
              <a:t>Distributed Tracing and Monitoring</a:t>
            </a:r>
          </a:p>
          <a:p>
            <a:r>
              <a:rPr lang="en-US" sz="1300"/>
              <a:t>Application Monitoring</a:t>
            </a:r>
          </a:p>
          <a:p>
            <a:r>
              <a:rPr lang="en-US" sz="1300"/>
              <a:t>Containerization</a:t>
            </a:r>
          </a:p>
          <a:p>
            <a:r>
              <a:rPr lang="en-US" sz="1300"/>
              <a:t>API Specification</a:t>
            </a:r>
          </a:p>
          <a:p>
            <a:r>
              <a:rPr lang="en-US" sz="1300"/>
              <a:t>Kubernetes Manifests files</a:t>
            </a:r>
          </a:p>
          <a:p>
            <a:r>
              <a:rPr lang="en-US" sz="1300"/>
              <a:t>Deployment to Kubernetes</a:t>
            </a:r>
          </a:p>
        </p:txBody>
      </p:sp>
    </p:spTree>
    <p:extLst>
      <p:ext uri="{BB962C8B-B14F-4D97-AF65-F5344CB8AC3E}">
        <p14:creationId xmlns:p14="http://schemas.microsoft.com/office/powerpoint/2010/main" val="323617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C2835-4CB4-3025-062D-1C50A7CF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Features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89D1-E2C9-E447-5019-AB7A72B8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100"/>
              <a:t>Framework – Spring Boot</a:t>
            </a:r>
          </a:p>
          <a:p>
            <a:r>
              <a:rPr lang="en-US" sz="1100"/>
              <a:t>APIs – Spring Boot</a:t>
            </a:r>
          </a:p>
          <a:p>
            <a:r>
              <a:rPr lang="en-US" sz="1100"/>
              <a:t>Calling APIs – Open Feign Client</a:t>
            </a:r>
          </a:p>
          <a:p>
            <a:r>
              <a:rPr lang="en-US" sz="1100"/>
              <a:t>Database Integration - JPA</a:t>
            </a:r>
          </a:p>
          <a:p>
            <a:r>
              <a:rPr lang="en-US" sz="1100"/>
              <a:t>Database Migration - Flyway</a:t>
            </a:r>
          </a:p>
          <a:p>
            <a:r>
              <a:rPr lang="en-US" sz="1100"/>
              <a:t>Logging and Centralized Logging solution - ELK Stack</a:t>
            </a:r>
          </a:p>
          <a:p>
            <a:r>
              <a:rPr lang="en-US" sz="1100"/>
              <a:t>Exception handling – Spring Boot</a:t>
            </a:r>
          </a:p>
          <a:p>
            <a:r>
              <a:rPr lang="en-US" sz="1100"/>
              <a:t>Distributed Tracing and Monitoring - Micrometer</a:t>
            </a:r>
          </a:p>
          <a:p>
            <a:r>
              <a:rPr lang="en-US" sz="1100"/>
              <a:t>Application Monitoring – Spring boot, Prometheus, Grafana</a:t>
            </a:r>
          </a:p>
          <a:p>
            <a:r>
              <a:rPr lang="en-US" sz="1100"/>
              <a:t>Containerization – Docker, Dockerfiles</a:t>
            </a:r>
          </a:p>
          <a:p>
            <a:r>
              <a:rPr lang="en-US" sz="1100"/>
              <a:t>API Specification – OpenAPI(Swagger)</a:t>
            </a:r>
          </a:p>
          <a:p>
            <a:r>
              <a:rPr lang="en-US" sz="1100"/>
              <a:t>Event Driven – Kafka</a:t>
            </a:r>
          </a:p>
          <a:p>
            <a:r>
              <a:rPr lang="en-US" sz="1100"/>
              <a:t>Caching – Spring Boot Caching</a:t>
            </a:r>
          </a:p>
          <a:p>
            <a:r>
              <a:rPr lang="en-US" sz="1100"/>
              <a:t>Reliability – </a:t>
            </a:r>
          </a:p>
          <a:p>
            <a:pPr lvl="1"/>
            <a:r>
              <a:rPr lang="en-US" sz="1100"/>
              <a:t>Bulkhead and Circuit Breaker in API Gateway</a:t>
            </a:r>
          </a:p>
          <a:p>
            <a:pPr lvl="1"/>
            <a:r>
              <a:rPr lang="en-US" sz="1100"/>
              <a:t>Retry in Open Feign</a:t>
            </a:r>
          </a:p>
          <a:p>
            <a:pPr lvl="1"/>
            <a:r>
              <a:rPr lang="en-US" sz="1100"/>
              <a:t>Spring Retry in Kafka template Send</a:t>
            </a:r>
          </a:p>
          <a:p>
            <a:r>
              <a:rPr lang="en-US" sz="1100"/>
              <a:t>Deployment using docker compose</a:t>
            </a:r>
          </a:p>
          <a:p>
            <a:r>
              <a:rPr lang="en-US" sz="1100"/>
              <a:t>Kubernetes Manifests files </a:t>
            </a:r>
          </a:p>
          <a:p>
            <a:r>
              <a:rPr lang="en-US" sz="1100"/>
              <a:t>Deployment to Kubernetes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958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10B7AC34-2269-298D-3453-76B317C7E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932" y="3035937"/>
            <a:ext cx="2812850" cy="2812850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7723AF1E-DBC9-0348-D131-8F2B78285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022" y="4118567"/>
            <a:ext cx="669209" cy="669209"/>
          </a:xfrm>
          <a:prstGeom prst="rect">
            <a:avLst/>
          </a:prstGeom>
        </p:spPr>
      </p:pic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D54A650D-0141-DEA4-5BA3-92C9BAB9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2669" y="4118567"/>
            <a:ext cx="669209" cy="669209"/>
          </a:xfrm>
          <a:prstGeom prst="rect">
            <a:avLst/>
          </a:prstGeom>
        </p:spPr>
      </p:pic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680A5407-ACA6-47B3-A306-A4BDD76BB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542" y="4092304"/>
            <a:ext cx="669209" cy="669209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3E7C8264-3576-869E-DF58-FCA889082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130" y="5014174"/>
            <a:ext cx="669209" cy="669209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F558DE82-CE32-7B93-7FFB-E799B4315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322" y="4965929"/>
            <a:ext cx="669209" cy="669209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6C4D81CA-DA00-9B70-356B-BF9B7226A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4647" y="3188200"/>
            <a:ext cx="669209" cy="669209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2EC094BB-82C5-DF52-2A77-E2B62045C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1499" y="3153778"/>
            <a:ext cx="669209" cy="66920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119463B-39E7-0D51-5E96-4E8CD6483DEC}"/>
              </a:ext>
            </a:extLst>
          </p:cNvPr>
          <p:cNvSpPr/>
          <p:nvPr/>
        </p:nvSpPr>
        <p:spPr>
          <a:xfrm>
            <a:off x="4273894" y="4092305"/>
            <a:ext cx="1588689" cy="6692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1E309-618D-C3F9-4AC2-0BA7C906F59D}"/>
              </a:ext>
            </a:extLst>
          </p:cNvPr>
          <p:cNvSpPr txBox="1"/>
          <p:nvPr/>
        </p:nvSpPr>
        <p:spPr>
          <a:xfrm>
            <a:off x="690465" y="1811223"/>
            <a:ext cx="1120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Breaking big application into many small applications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1E109-4BE0-6111-66D8-C1495EBAC5C6}"/>
              </a:ext>
            </a:extLst>
          </p:cNvPr>
          <p:cNvSpPr txBox="1"/>
          <p:nvPr/>
        </p:nvSpPr>
        <p:spPr>
          <a:xfrm>
            <a:off x="2799185" y="568738"/>
            <a:ext cx="6224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What are Microservices ?</a:t>
            </a:r>
          </a:p>
        </p:txBody>
      </p:sp>
    </p:spTree>
    <p:extLst>
      <p:ext uri="{BB962C8B-B14F-4D97-AF65-F5344CB8AC3E}">
        <p14:creationId xmlns:p14="http://schemas.microsoft.com/office/powerpoint/2010/main" val="19850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5759C-FAF3-6876-A386-27B7A6A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chemeClr val="bg1"/>
                </a:solidFill>
              </a:rPr>
              <a:t>Why are we going microservices 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8660D-4358-5E1E-5F57-AE24775E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17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6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116F-A11D-5010-7BED-4E55DC17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How to Adapt microservices ?</a:t>
            </a:r>
          </a:p>
        </p:txBody>
      </p:sp>
      <p:pic>
        <p:nvPicPr>
          <p:cNvPr id="7" name="Picture 6" descr="White puzzle with one red piece">
            <a:extLst>
              <a:ext uri="{FF2B5EF4-FFF2-40B4-BE49-F238E27FC236}">
                <a16:creationId xmlns:a16="http://schemas.microsoft.com/office/drawing/2014/main" id="{39F4076E-B32F-896E-D8E1-AA5D87DC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77" r="2807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3AE-24E2-C08D-C052-865DC475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How to architect microservices ?</a:t>
            </a:r>
          </a:p>
          <a:p>
            <a:r>
              <a:rPr lang="en-US" sz="2000"/>
              <a:t>How to implement microservices ?</a:t>
            </a:r>
          </a:p>
          <a:p>
            <a:r>
              <a:rPr lang="en-US" sz="2000"/>
              <a:t>How to deploy microservices ?</a:t>
            </a:r>
          </a:p>
        </p:txBody>
      </p:sp>
    </p:spTree>
    <p:extLst>
      <p:ext uri="{BB962C8B-B14F-4D97-AF65-F5344CB8AC3E}">
        <p14:creationId xmlns:p14="http://schemas.microsoft.com/office/powerpoint/2010/main" val="404717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71634-C3CA-6494-8259-8E6B997E1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How to Architect Microservices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9CA75-9920-E0DC-3283-A096AC779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Microservices Patterns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E9D85-B69E-34DF-A072-A951B6AA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Microservices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7CCB-AAF1-9E9A-3048-DD185A4F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Service Decomposition </a:t>
            </a:r>
          </a:p>
          <a:p>
            <a:r>
              <a:rPr lang="en-US" sz="2000"/>
              <a:t>Communication </a:t>
            </a:r>
          </a:p>
          <a:p>
            <a:r>
              <a:rPr lang="en-US" sz="2000"/>
              <a:t>Data management</a:t>
            </a:r>
          </a:p>
          <a:p>
            <a:r>
              <a:rPr lang="en-US" sz="2000"/>
              <a:t>Resiliency</a:t>
            </a:r>
          </a:p>
          <a:p>
            <a:r>
              <a:rPr lang="en-US" sz="2000"/>
              <a:t>Observability</a:t>
            </a:r>
          </a:p>
          <a:p>
            <a:r>
              <a:rPr lang="en-US" sz="2000"/>
              <a:t>Deployment</a:t>
            </a:r>
          </a:p>
          <a:p>
            <a:r>
              <a:rPr lang="en-US" sz="200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7697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86847A9-B951-5F20-AEA0-B81C57F6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631" y="-6215"/>
            <a:ext cx="8326737" cy="68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9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B3F6-FE54-C8FD-D305-6BBA7D3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chemeClr val="bg1"/>
                </a:solidFill>
              </a:rPr>
              <a:t>How to implement microservices ?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F9FF071-7DDB-C627-8836-921669517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6868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31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435</Words>
  <Application>Microsoft Macintosh PowerPoint</Application>
  <PresentationFormat>Widescreen</PresentationFormat>
  <Paragraphs>156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Microservices</vt:lpstr>
      <vt:lpstr>PowerPoint Presentation</vt:lpstr>
      <vt:lpstr>Why are we going microservices ?</vt:lpstr>
      <vt:lpstr>How to Adapt microservices ?</vt:lpstr>
      <vt:lpstr>How to Architect Microservices ?</vt:lpstr>
      <vt:lpstr>Microservices Patterns</vt:lpstr>
      <vt:lpstr>Microservices Patterns</vt:lpstr>
      <vt:lpstr>PowerPoint Presentation</vt:lpstr>
      <vt:lpstr>How to implement microservices ?</vt:lpstr>
      <vt:lpstr>How to deploy microservices ?</vt:lpstr>
      <vt:lpstr>Continuous deploying tech at scale - CICD</vt:lpstr>
      <vt:lpstr>Deployment Ways</vt:lpstr>
      <vt:lpstr>Containerization - Docker</vt:lpstr>
      <vt:lpstr>PowerPoint Presentation</vt:lpstr>
      <vt:lpstr>PowerPoint Presentation</vt:lpstr>
      <vt:lpstr>Why Docker ?</vt:lpstr>
      <vt:lpstr>Patterns in Microservices Implementation Demo</vt:lpstr>
      <vt:lpstr>Features </vt:lpstr>
      <vt:lpstr>Features 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Suchait Gaurav</dc:creator>
  <cp:lastModifiedBy>Suchait Gaurav</cp:lastModifiedBy>
  <cp:revision>31</cp:revision>
  <dcterms:created xsi:type="dcterms:W3CDTF">2024-08-14T05:04:07Z</dcterms:created>
  <dcterms:modified xsi:type="dcterms:W3CDTF">2024-08-23T10:36:13Z</dcterms:modified>
</cp:coreProperties>
</file>