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9" r:id="rId5"/>
    <p:sldId id="258" r:id="rId6"/>
    <p:sldId id="268" r:id="rId7"/>
    <p:sldId id="269" r:id="rId8"/>
    <p:sldId id="271" r:id="rId9"/>
    <p:sldId id="260" r:id="rId10"/>
    <p:sldId id="261" r:id="rId11"/>
    <p:sldId id="272" r:id="rId12"/>
    <p:sldId id="273" r:id="rId13"/>
    <p:sldId id="274" r:id="rId14"/>
    <p:sldId id="275" r:id="rId15"/>
    <p:sldId id="276" r:id="rId16"/>
    <p:sldId id="277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92" autoAdjust="0"/>
  </p:normalViewPr>
  <p:slideViewPr>
    <p:cSldViewPr>
      <p:cViewPr varScale="1">
        <p:scale>
          <a:sx n="74" d="100"/>
          <a:sy n="74" d="100"/>
        </p:scale>
        <p:origin x="582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9/11/2018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9/11/2018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9/11/2018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9/11/2018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9/11/2018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9/11/2018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9/11/2018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9/11/2018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9/11/2018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9/11/2018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9/11/2018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9/11/2018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9/11/2018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9/11/2018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884" y="1772816"/>
            <a:ext cx="9141619" cy="953239"/>
          </a:xfrm>
        </p:spPr>
        <p:txBody>
          <a:bodyPr>
            <a:noAutofit/>
          </a:bodyPr>
          <a:lstStyle/>
          <a:p>
            <a:pPr algn="ctr"/>
            <a:r>
              <a:rPr lang="th-TH" sz="6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การได้ยินหรือฟัง</a:t>
            </a:r>
            <a:r>
              <a:rPr lang="en-US" sz="6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 </a:t>
            </a:r>
            <a:r>
              <a:rPr lang="en-US" sz="66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Audiory</a:t>
            </a:r>
            <a:r>
              <a:rPr lang="en-US" sz="6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)</a:t>
            </a:r>
            <a:endParaRPr lang="en-US" sz="6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8451" y="4365104"/>
            <a:ext cx="4222205" cy="2664296"/>
          </a:xfrm>
        </p:spPr>
        <p:txBody>
          <a:bodyPr>
            <a:normAutofit fontScale="70000" lnSpcReduction="20000"/>
          </a:bodyPr>
          <a:lstStyle/>
          <a:p>
            <a:r>
              <a:rPr lang="th-TH" sz="3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นาย ชิณวัฒน์ </a:t>
            </a:r>
            <a:r>
              <a:rPr lang="th-TH" sz="36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พรหมทัตโต 58102105108 </a:t>
            </a:r>
          </a:p>
          <a:p>
            <a:r>
              <a:rPr lang="th-TH" sz="36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นาย </a:t>
            </a:r>
            <a:r>
              <a:rPr lang="th-TH" sz="3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สุทธิพงษ์ ตาลอินทร์ </a:t>
            </a:r>
            <a:r>
              <a:rPr lang="th-TH" sz="36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58102105112</a:t>
            </a:r>
          </a:p>
          <a:p>
            <a:r>
              <a:rPr lang="th-TH" sz="36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นาย </a:t>
            </a:r>
            <a:r>
              <a:rPr lang="th-TH" sz="3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ทศพร ตกพันธ์ </a:t>
            </a:r>
            <a:r>
              <a:rPr lang="th-TH" sz="36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58102105113 </a:t>
            </a:r>
          </a:p>
          <a:p>
            <a:r>
              <a:rPr lang="th-TH" sz="36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นาย </a:t>
            </a:r>
            <a:r>
              <a:rPr lang="th-TH" sz="3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สุชาครีย์ เคี่ยงคำผง </a:t>
            </a:r>
            <a:r>
              <a:rPr lang="th-TH" sz="36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58102105125 </a:t>
            </a:r>
          </a:p>
          <a:p>
            <a:r>
              <a:rPr lang="th-TH" sz="36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นางสาว กัลยาณี </a:t>
            </a:r>
            <a:r>
              <a:rPr lang="th-TH" sz="3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ทิพยะสุขศรี </a:t>
            </a:r>
            <a:r>
              <a:rPr lang="th-TH" sz="3600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58102105127</a:t>
            </a:r>
            <a:endParaRPr lang="en-US" sz="36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332656"/>
            <a:ext cx="10713640" cy="6120680"/>
          </a:xfrm>
        </p:spPr>
        <p:txBody>
          <a:bodyPr/>
          <a:lstStyle/>
          <a:p>
            <a:pPr marL="0" indent="0" algn="ctr">
              <a:buNone/>
            </a:pPr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</a:t>
            </a:r>
            <a:r>
              <a:rPr lang="th-TH" sz="4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ทคโนโลยี</a:t>
            </a:r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ใหม่ที่หน้าสนใจ</a:t>
            </a:r>
            <a:endParaRPr lang="en-US" sz="4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หูฟัง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On-ear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ตัวใหม่จาก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Apple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ดีไซน์ได้รับแรงบัลดาลใจจาก </a:t>
            </a:r>
            <a:r>
              <a:rPr lang="en-US" sz="3600" b="1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HomePod</a:t>
            </a:r>
            <a:endParaRPr lang="en-US" sz="3200" b="1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th-TH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th-TH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th-TH" sz="3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	สามารถ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เพิ่มเสียง ลดเสียงเปลี่ยนเพลง ได้จากการสัมผัสหน้าจอด้านข้าง ยิ่งไปกว่านั้น ยังมีอุปกรณ์เสริมไว้สำหรับ</a:t>
            </a:r>
            <a:r>
              <a:rPr lang="th-TH" sz="3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แขวน หู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ฟังตัวใหม่นี้ ซึ่งรองรับการชาร์จไร้สาย เพียงแค่แหวนหูฟังไว้บนที่ชาร์จนี้ สำหรับผลิตภัณฑ์ด้านเสียง หูฟัง และลำโพง ตอนนี้แอปเปิลมี </a:t>
            </a:r>
            <a:r>
              <a:rPr lang="en-US" sz="3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HomePod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AirPods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ที่พึ่งเปิดตัวมา ซึ่งในอนาคต</a:t>
            </a:r>
            <a:endParaRPr lang="en-US" sz="36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b="1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" name="รูปภาพ 1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172" y="1628800"/>
            <a:ext cx="3960440" cy="26642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27059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404664"/>
            <a:ext cx="10641632" cy="5767536"/>
          </a:xfrm>
        </p:spPr>
        <p:txBody>
          <a:bodyPr/>
          <a:lstStyle/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หู</a:t>
            </a:r>
            <a:r>
              <a:rPr lang="th-TH" sz="4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ฟังเกมส์</a:t>
            </a:r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มิ่ง </a:t>
            </a:r>
            <a:r>
              <a:rPr lang="en-US" sz="40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Audeze</a:t>
            </a:r>
            <a:r>
              <a:rPr lang="en-US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4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Mobius</a:t>
            </a:r>
          </a:p>
          <a:p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b="1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b="1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en-US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sz="36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Audeze</a:t>
            </a:r>
            <a:r>
              <a:rPr lang="en-US" sz="3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Mobius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ซึ่งมาด้วยเทคโนโลยีล้ำระดับ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Full 3D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สมจริงยามขยับศีรษะทิศทางเสียงจะเปลี่ยนตามไป และเทคโนอื่นๆอีกเพียบ ไมค์เสียงใสเคลียร์ ใช้งานได้ทั้งแบบไร้สายและมีสาย และคุณภาพเสียงดีเยี่ยมแม้ท่านจะเอาไปดูหนังหรือฟังเพลง</a:t>
            </a: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" name="รูปภาพ 2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912" y="980728"/>
            <a:ext cx="5688632" cy="31683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28996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476672"/>
            <a:ext cx="10497616" cy="612068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SONY </a:t>
            </a:r>
            <a:r>
              <a:rPr lang="th-TH" sz="4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เทคโนโลยี</a:t>
            </a:r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ใหม่ </a:t>
            </a:r>
            <a:r>
              <a:rPr lang="en-US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Bluetooth </a:t>
            </a:r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เทคโนโลยี </a:t>
            </a:r>
            <a:r>
              <a:rPr lang="en-US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LDAC™ </a:t>
            </a:r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กำลังปฏิวัติวิธีในการฟังเพลงไร้</a:t>
            </a:r>
            <a:r>
              <a:rPr lang="th-TH" sz="4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สาย</a:t>
            </a:r>
            <a:endParaRPr lang="th-TH" b="1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b="1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</a:p>
          <a:p>
            <a:pPr marL="0" indent="0">
              <a:buNone/>
            </a:pP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LDAC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™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นั้นต่างจากเทคโนโลยีการเข้ารหัสที่เข้ากันได้กับ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Bluetooth®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อื่นๆ เทคโนโลยีนี้ให้คุณสามารถเพลิดเพลินไปกับไฟล์เสียงความละเอียดสูงที่มีคุณภาพเสียงเป็นเลิศ โดยมีอัตราการถ่ายโอนสูงสุดที่ 990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kbps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ซึ่งเป็นปริมาณข้อมูลที่มากกว่าเทคโนโลยีเสียงที่เข้ากันได้กับ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Bluetooth®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แบบทั่วไปถึงประมาณสามเท่า เช่น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Low Complexity </a:t>
            </a:r>
            <a:r>
              <a:rPr lang="en-US" sz="32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Subband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Coding (SBC)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ซึ่งมีอัตราการถ่ายโอนที่ 328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kbps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" name="รูปภาพ 2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172" y="1484784"/>
            <a:ext cx="4688296" cy="26642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33643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828" y="1340768"/>
            <a:ext cx="10585176" cy="2735560"/>
          </a:xfrm>
        </p:spPr>
        <p:txBody>
          <a:bodyPr>
            <a:noAutofit/>
          </a:bodyPr>
          <a:lstStyle/>
          <a:p>
            <a:pPr algn="ctr"/>
            <a:r>
              <a:rPr lang="th-TH" sz="115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จบการนำเสนอ</a:t>
            </a:r>
            <a:endParaRPr lang="th-TH" sz="115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19745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767519" y="188640"/>
            <a:ext cx="2653788" cy="936104"/>
          </a:xfrm>
        </p:spPr>
        <p:txBody>
          <a:bodyPr>
            <a:normAutofit/>
          </a:bodyPr>
          <a:lstStyle/>
          <a:p>
            <a:r>
              <a:rPr lang="th-TH" sz="4000" b="1" dirty="0"/>
              <a:t>กายวิภาคของหู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เราสามารถได้ยินเสียงที่แตกต่างกัน หลายพันเสียงตั้งแต่เสียงหวานของไวโอลิน จนถึงเสียง อึกทึกครึกโครมของรถจักรยานยนต์ เพราะเรามีอวัยวะรับเสียงที่สำคัญคือ “หู” ซึ่งเป็นอวัยวะ รับสัมผัสที่ทำหน้าที่ทั้งการได้ยินและการทรงตัว ส่วนของหูเกือบทั้งหมดจะซ่อนอยู่ภายในกะโหลกศีรษะโดยแบ่งเป็น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ส่วน ดังนี้ หูชั้นนอก หูชั้นกลาง และหูชั้นใน ดังภาพ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4" name="Picture 3" descr="https://il.mahidol.ac.th/e-media/nervous/image1/3_18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129" y="3248356"/>
            <a:ext cx="5112568" cy="29523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8882" y="332656"/>
            <a:ext cx="10852193" cy="5839544"/>
          </a:xfrm>
        </p:spPr>
        <p:txBody>
          <a:bodyPr>
            <a:normAutofit/>
          </a:bodyPr>
          <a:lstStyle/>
          <a:p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หูชั้นนอก</a:t>
            </a:r>
            <a:endParaRPr lang="en-US" sz="4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th-TH" sz="3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	ประกอบด้วย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ใบหู และรูหู โครงสร้างของใบหูเป็นกระดูกอ่อนจะทำหน้าที่รับและรวบรวมคลื่นเสียงให้ผ่านช่องหูชั้นนอก ภายในรูหูจะมีต่อมสร้างไขมันมาเคลือบไว้ ทำให้ผนังรูหูไม่แห้งและป้องกันอันตราย ไม่ให้แมลงและฝุ่นละอองเข้าสู่ภายใน ป้องกันการติดเชื้อแบคทีเรียและเชื้อราเมื่อมีจำนวน มากจะสะสมกลายเป็นขี้หูซึ่งจะหลุดออกมาเอง จึงไม่ควรแคะหูบ่อยๆ เพราะเป็นการกระตุ้น ให้ต่อมสร้างขี้หูเพิ่มขึ้น ซึ่งอาจเป็นอันตรายถึงเยื่อแก้วหูได้ ถ้าแคะหูลึกไปถึงเยื่อแก้วหูทำให้ เยื่อแก้วหูขาดและอาจกลายเป็นคนหูหนวกได้ ส่วนเยื่อแก้วหู (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eardrum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tympanic membrane)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เป็นรอยต่อระหว่างหูชั้นนอกกับหูชั้นกลางลักษณะเป็นเยื่อบางๆ กั้นอยู่ สามารถ สั่นได้เมื่อได้รับคลื่นเสียงเหมือนกับหนังหน้ากลองเมื่อถูกตีและส่งแรงสั่นสะเทือนเข้าไปในหูชั้นกลาง</a:t>
            </a: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th-TH" sz="3200" dirty="0"/>
          </a:p>
        </p:txBody>
      </p:sp>
    </p:spTree>
    <p:extLst>
      <p:ext uri="{BB962C8B-B14F-4D97-AF65-F5344CB8AC3E}">
        <p14:creationId xmlns:p14="http://schemas.microsoft.com/office/powerpoint/2010/main" val="42464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113588" y="548680"/>
            <a:ext cx="11047413" cy="5623520"/>
          </a:xfrm>
        </p:spPr>
        <p:txBody>
          <a:bodyPr>
            <a:normAutofit/>
          </a:bodyPr>
          <a:lstStyle/>
          <a:p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หูชั้นกลาง</a:t>
            </a:r>
            <a:endParaRPr lang="en-US" sz="4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มีลักษณะเป็นโพรง ติดต่อกับโพรงจมูกและมีท่อติดต่อกับคอหอยเรียกว่า ท่อยูสเตเชียน (</a:t>
            </a:r>
            <a:r>
              <a:rPr lang="en-US" sz="3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eustachian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tube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auditory tube)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ปกติท่อนี้จะปิด แต่ขณะเคี้ยวหรือกลืนอาหาร ท่อนี้จะขยับเปิดเพื่อปรับความดัน 2 ด้านของเยื่อแก้วหูให้เท่ากัน ความแตกต่างระหว่างความดันอากาศภายนอกและภายในหูชั้นกลางอาจทำให้เยื่อแก้วหูถูกดันให้โป่งออกหรือถูกดันเข้า ทำให้การสั่นและการนำเสียงของเยื่อแก้วหูลดลง หากมีการอุดตันของท่อนี้จะทำให้หูอื้อหรือปวดหู ร่างกายจึงมีการปรับความดันในช่องหูชั้นกลางโดยผ่านแรงดันอากาศบางส่วนไปทางท่อยูสเตเชียน ซึ่งถ้ามีเชื้อโรคในคอหรือจมูกจะมีผลให้เชื้อโรคเข้าสู่หูชั้นกลางทางท่อนี้และทำให้เกิดการอักเสบในหูได้ง่ายขึ้น</a:t>
            </a:r>
            <a:endParaRPr lang="en-US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8066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404664"/>
            <a:ext cx="10929664" cy="6336704"/>
          </a:xfrm>
        </p:spPr>
        <p:txBody>
          <a:bodyPr>
            <a:noAutofit/>
          </a:bodyPr>
          <a:lstStyle/>
          <a:p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หู</a:t>
            </a:r>
            <a:r>
              <a:rPr lang="th-TH" sz="4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ชั้นใน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40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th-TH" sz="3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เรียก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อีกอย่างหนึ่งว่า แลบบิ</a:t>
            </a:r>
            <a:r>
              <a:rPr lang="th-TH" sz="3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รินท์</a:t>
            </a:r>
            <a:r>
              <a:rPr lang="en-US" sz="3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ฝังอยู่ในกระดูก</a:t>
            </a:r>
            <a:r>
              <a:rPr lang="th-TH" sz="3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เทมโพราล</a:t>
            </a:r>
            <a:r>
              <a:rPr lang="en-US" sz="3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ส่วน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ที่ทำหน้าที่รับเสียง (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cochlea portion)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ประกอบด้วยท่อกลมขดซ้อนกันเป็นรูปก้นหอย 2 รอบครึ่ง สูงประมาณ 5 มิลลิเมตร กว้าง 9 มิลลิเมตร ภายใน</a:t>
            </a:r>
            <a:r>
              <a:rPr lang="th-TH" sz="3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ของท่อกลม</a:t>
            </a:r>
          </a:p>
          <a:p>
            <a:pPr marL="0" indent="0">
              <a:buNone/>
            </a:pPr>
            <a:r>
              <a:rPr lang="th-TH" sz="3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  1. เซลล์ขน </a:t>
            </a:r>
            <a:r>
              <a:rPr lang="en-US" sz="3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เป็นตัวรับการกระตุ้นของเสียง </a:t>
            </a:r>
          </a:p>
          <a:p>
            <a:pPr marL="0" indent="0">
              <a:buNone/>
            </a:pPr>
            <a:r>
              <a:rPr lang="th-TH" sz="3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  2. แผ่น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เยื่อบางๆมีลักษณะเป็นแผ่นวุ้น </a:t>
            </a:r>
            <a:r>
              <a:rPr lang="th-TH" sz="3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เรียกว่า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เยื่อบุเทคโทเรียล </a:t>
            </a:r>
            <a:r>
              <a:rPr lang="en-US" sz="3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ซึ่งจะขยับขึ้นลงในขณะที่มีเสียงกระตุ้นหู และจะเป็น ตัวกระตุ้นเซลล์ขนให้รู้สึกว่ามีเสียงมาสัมผัส</a:t>
            </a:r>
            <a:endParaRPr lang="en-US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th-TH" sz="3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  3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. เส้นประสาทรับความรู้สึก  จากเซลล์ประสาทรวมตัวกันเป็นปมประสาทเรียกว่า ปมประสาทส</a:t>
            </a:r>
            <a:r>
              <a:rPr lang="th-TH" sz="3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ไปรัล</a:t>
            </a:r>
            <a:r>
              <a:rPr lang="en-US" sz="3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จากนั้นจะรวมเป็นเส้นประสาทใหญ่ </a:t>
            </a:r>
            <a:r>
              <a:rPr lang="th-TH" sz="3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รวม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เป็นเส้นประสาทสมองคู่ที่ 8 วิ่งเข้าสู่สมอง ส่วนที่เกี่ยวกับการ</a:t>
            </a:r>
            <a:r>
              <a:rPr lang="th-TH" sz="3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ได้</a:t>
            </a:r>
            <a:endParaRPr lang="en-US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906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1141412" y="188640"/>
            <a:ext cx="10569624" cy="64087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h-TH" sz="3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		</a:t>
            </a:r>
          </a:p>
          <a:p>
            <a:pPr marL="0" indent="0">
              <a:buNone/>
            </a:pP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endParaRPr lang="th-TH" sz="36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th-TH" sz="3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	เก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ออร์ก วอน เบเคซี (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Georg von Bekesy </a:t>
            </a:r>
            <a:r>
              <a:rPr lang="th-TH" sz="3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นักชีวฟิสิกส์ (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biophysicist)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เกิดที่เมืองบูดาเปส (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Budapest)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ประเทศฮังการี </a:t>
            </a:r>
            <a:endParaRPr lang="th-TH" sz="36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1025" lvl="1" indent="0">
              <a:buNone/>
            </a:pPr>
            <a:r>
              <a:rPr lang="th-TH" sz="3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	การ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ค้นพบของท่านเกิดขึ้นจากแรงจูงใจที่ท่านมักประสบปัญหาในการสื่อสารทางไกล (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long-distance communication)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ในขณะที่ท่านดำรงตำแหน่งประธานห้องทดลองที่วิจัย เกี่ยวกับระบบโทรศัพท์ของประเทศฮังการี ทำให้ท่านสนใจศึกษาเกี่ยวกับการได้ยินของมนุษย์อย่างจริงจัง และได้สร้างแบบจำลองที่ช่วยอธิบายให้เกิดความเข้าใจเกี่ยวกับกลไกการได้ยินกระบวนการในการแยกแยะเสียงภายในหูชั้นใน ช่วยให้สามารถแยกอาการหูหนวกรวมถึงการเลือกวิธีรักษาที่ถูกต้อง</a:t>
            </a:r>
            <a:endParaRPr lang="en-US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4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8" name="Picture 7" descr="https://il.mahidol.ac.th/e-media/nervous/image1/bekesy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24775"/>
            <a:ext cx="1712640" cy="20882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9162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1"/>
          <p:cNvSpPr txBox="1">
            <a:spLocks/>
          </p:cNvSpPr>
          <p:nvPr/>
        </p:nvSpPr>
        <p:spPr>
          <a:xfrm>
            <a:off x="1141412" y="188640"/>
            <a:ext cx="10137576" cy="6336704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772" indent="-304747" algn="l" defTabSz="1218987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67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8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88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987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08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19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29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การได้ยินมีกระบวนการอย่างไร</a:t>
            </a:r>
            <a:endParaRPr lang="en-US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lvl="0" indent="0">
              <a:buNone/>
            </a:pP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  </a:t>
            </a:r>
            <a:r>
              <a:rPr lang="th-TH" sz="3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1.เสียง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จะถูกส่งเข้าทางช่องหู ทำให้แก้วหูเคลื่อนไหว</a:t>
            </a:r>
            <a:endParaRPr lang="en-US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lvl="0" indent="0">
              <a:buNone/>
            </a:pPr>
            <a:r>
              <a:rPr lang="th-TH" sz="3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  2.แก้ว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หูจะสั่นสะเทือนตามคลื่นเสียง</a:t>
            </a:r>
            <a:endParaRPr lang="en-US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lvl="0" indent="0">
              <a:buNone/>
            </a:pPr>
            <a:r>
              <a:rPr lang="th-TH" sz="3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  3.เสียง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ที่สั่นสะเทือนจะถูกส่งผ่านกระดูกหูไปยังโคเคลีย</a:t>
            </a:r>
            <a:endParaRPr lang="en-US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lvl="0" indent="0">
              <a:buNone/>
            </a:pP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 4.เสียง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ที่สั่นสะเทือนจะทำให้น้ำในหูโคเคลีย</a:t>
            </a:r>
            <a:r>
              <a:rPr lang="th-TH" sz="3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เคลื่อนไหว</a:t>
            </a:r>
            <a:endParaRPr lang="th-TH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lvl="0" indent="0">
              <a:buNone/>
            </a:pPr>
            <a:r>
              <a:rPr lang="th-TH" sz="3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  5.การ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เคลื่อนไหวของน้ำในหูทำให้เซลล์ขนลู่ลง เซลล์ขนเหล่านี้จะแปลงเสียงเป็นสัญญาณส่งไปยังประสาทรับเสียง เซลล์ขนบริเวณปลายด้านหนึ่งของโคเคลียจะส่งข้อมูลเสียงต่ำออกไปในขณะที่อีกปลายด้านหนึ่งส่งข้อมูลเสียงสูง</a:t>
            </a:r>
            <a:endParaRPr lang="en-US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lvl="0" indent="0">
              <a:buNone/>
            </a:pPr>
            <a:r>
              <a:rPr lang="th-TH" sz="3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  6.ประสาท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รับเสียงจะส่งสัญญาณต่อไปยังสมองเพื่อแปลความหมายของ</a:t>
            </a:r>
            <a:r>
              <a:rPr lang="th-TH" sz="3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เสียง</a:t>
            </a:r>
            <a:endParaRPr lang="en-US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3383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2" y="332656"/>
            <a:ext cx="10492154" cy="56166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h-TH" sz="4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เทคโนโลยี</a:t>
            </a:r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ที่ทำงานเกี่ยวกับ</a:t>
            </a:r>
            <a:r>
              <a:rPr lang="th-TH" sz="4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หู</a:t>
            </a:r>
            <a:endParaRPr lang="th-TH" sz="40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ระบบประสาทหูเทียม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MAESTRO</a:t>
            </a:r>
            <a:endParaRPr lang="en-US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</a:t>
            </a:r>
            <a:r>
              <a:rPr lang="th-TH" sz="3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เรา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จะได้ยินโดยใช้การกระตุ้นเส้นใยประสาทภายในก้นหอยด้วยไฟฟ้า ระบบประสาทหูเทียม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MAESTRO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เป็นทางออกที่ได้ผลจริงและมีประสิทธิภาพสูง สำหรับผู้ที่มีอาการสูญเสียการได้ยินชนิดประสาทรับฟังเสียงบกพร่องขั้นรุนแรงไปจนถึงสูญเสียการได้ยินโดยสมบูรณ์ ผู้ใช้งานส่วนใหญ่สามารถดื่มด่ำกับเสียงเพลง หรือมีส่วนร่วมในการสนทนาได้อย่างดีเยี่ยม แม้ในสถานการณ์ที่ฟังได้ยากมากก็ตาม</a:t>
            </a:r>
            <a:endParaRPr lang="en-US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73372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9876" y="548680"/>
            <a:ext cx="10641632" cy="5911552"/>
          </a:xfrm>
        </p:spPr>
        <p:txBody>
          <a:bodyPr>
            <a:normAutofit/>
          </a:bodyPr>
          <a:lstStyle/>
          <a:p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ผู้ที่เหมาะสมจะใช้ระบบประสาทหูเทียม (</a:t>
            </a:r>
            <a:r>
              <a:rPr lang="en-US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CI)</a:t>
            </a:r>
            <a:endParaRPr lang="en-US" sz="4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ประสาทหูเทียม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MED‑EL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รวมถึงระบบประสาทหูเทียม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MAESTRO 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ได้ถูกนำไปใช้ จนประสบความสำเร็จมาแล้วในกว่า 90 ประเทศทั่วโลกทั้งในเด็กและผู้ใหญ่ที่หูหนวกตั้งแต่กำเนิดหรือภายหลัง เนื่องจากเราไม่อาจชี้ชัดได้ว่าผู้ใช้งานประสาทหูเทียมแต่ละรายจะได้รับประโยชน์มากน้อยเพียงใด แนวทางต่อไปนี้คือคำแนะนำที่มีประโยชน์ไม่มากก็</a:t>
            </a:r>
            <a:r>
              <a:rPr lang="th-TH" sz="3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น้อย</a:t>
            </a:r>
            <a:endParaRPr lang="en-US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01696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131</TotalTime>
  <Words>474</Words>
  <Application>Microsoft Office PowerPoint</Application>
  <PresentationFormat>Custom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Constantia</vt:lpstr>
      <vt:lpstr>DilleniaUPC</vt:lpstr>
      <vt:lpstr>TH Sarabun New</vt:lpstr>
      <vt:lpstr>Cooking 16x9</vt:lpstr>
      <vt:lpstr>การได้ยินหรือฟัง ( Audiory )</vt:lpstr>
      <vt:lpstr>กายวิภาคของหู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จบการนำเสนอ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การได้ยินหรือฟัง ( Audiory )</dc:title>
  <dc:creator>ChristTP</dc:creator>
  <cp:lastModifiedBy>ChristTP</cp:lastModifiedBy>
  <cp:revision>24</cp:revision>
  <dcterms:created xsi:type="dcterms:W3CDTF">2018-09-11T06:26:15Z</dcterms:created>
  <dcterms:modified xsi:type="dcterms:W3CDTF">2018-09-11T08:37:56Z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