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9008" y="789141"/>
            <a:ext cx="7565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 ข้อดี </a:t>
            </a:r>
            <a:r>
              <a:rPr lang="en-US" sz="4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– </a:t>
            </a:r>
            <a:r>
              <a:rPr lang="th-TH" sz="4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ข้อเสีย</a:t>
            </a:r>
          </a:p>
          <a:p>
            <a:pPr algn="ctr"/>
            <a:r>
              <a:rPr lang="th-TH" sz="4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การใช้งานของเกม </a:t>
            </a:r>
            <a:r>
              <a:rPr lang="en-US" sz="4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Audition – Hip Street </a:t>
            </a:r>
            <a:endParaRPr lang="th-TH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à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7" y="3156558"/>
            <a:ext cx="4801568" cy="1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à¸à¸¥à¸à¸²à¸£à¸à¹à¸à¸«à¸²à¸£à¸¹à¸à¸ à¸²à¸à¸ªà¸³à¸«à¸£à¸±à¸ hip street"/>
          <p:cNvSpPr>
            <a:spLocks noChangeAspect="1" noChangeArrowheads="1"/>
          </p:cNvSpPr>
          <p:nvPr/>
        </p:nvSpPr>
        <p:spPr bwMode="auto">
          <a:xfrm>
            <a:off x="7528142" y="2973160"/>
            <a:ext cx="1509909" cy="12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22" y="1853283"/>
            <a:ext cx="5574631" cy="41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317587"/>
            <a:ext cx="4636157" cy="3475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89348" y="4020157"/>
            <a:ext cx="5185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สร้างห้อง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สร้างห้องเป็นการเล่นส่วนตัว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เลือกเพลงและโหมดการเล่นได้ก่อนเริ่ม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ไล่ผู้เล่นออกจากห้อง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ใช้โปรแกรมช่วยเล่นในโหมดหาเงิน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23" y="1231178"/>
            <a:ext cx="4703524" cy="35276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833997" y="4775626"/>
            <a:ext cx="5185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ข้อเสีย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ห้องจำกัดผู้เล่นเพียง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คนเท่านั้น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ไม่สามารถหยุดการเล่นได้ทันที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โปรแกรมช่วยเล่นเข้าถึงได้ทุกโหมด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ไม่มีอิสระในการควบคุม</a:t>
            </a:r>
          </a:p>
        </p:txBody>
      </p:sp>
    </p:spTree>
    <p:extLst>
      <p:ext uri="{BB962C8B-B14F-4D97-AF65-F5344CB8AC3E}">
        <p14:creationId xmlns:p14="http://schemas.microsoft.com/office/powerpoint/2010/main" val="20095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8" y="321502"/>
            <a:ext cx="4476750" cy="3467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14" y="685415"/>
            <a:ext cx="5233756" cy="4028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615900" y="3788602"/>
            <a:ext cx="5185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อิสระในการควบคุม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สถานที่เล่นจำกัดจำนวณในปริมาณมาก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เลือกสถานที่เล่นตามความสามารถของผู้เล่น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หยุดการเล่นได้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ทันที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395" y="4758098"/>
            <a:ext cx="5185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ข้อเสีย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ไม่สามารถสร้างห้องเล่นส่วนตัวได้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ไม่สามารถเลือกเพลงได้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ไม่สามารถไล่ผู้เล่นด้วยกัน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19301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6664" y="2014899"/>
            <a:ext cx="51857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END</a:t>
            </a:r>
            <a:endParaRPr lang="th-TH" sz="16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52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123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Cordia New</vt:lpstr>
      <vt:lpstr>TH Sarabun New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Adminstator</dc:creator>
  <cp:lastModifiedBy>Adminstator</cp:lastModifiedBy>
  <cp:revision>8</cp:revision>
  <dcterms:created xsi:type="dcterms:W3CDTF">2018-08-21T14:48:29Z</dcterms:created>
  <dcterms:modified xsi:type="dcterms:W3CDTF">2018-08-21T16:27:41Z</dcterms:modified>
</cp:coreProperties>
</file>