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0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ekkoadmin.fwd.com:8443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JBoss</a:t>
            </a:r>
            <a:r>
              <a:rPr lang="en-US" dirty="0"/>
              <a:t> Fuse Project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ntroduction </a:t>
            </a:r>
            <a:r>
              <a:rPr lang="en-US" dirty="0"/>
              <a:t>to </a:t>
            </a:r>
            <a:r>
              <a:rPr lang="en-US" dirty="0" err="1"/>
              <a:t>Openshift</a:t>
            </a:r>
            <a:r>
              <a:rPr lang="en-US" dirty="0"/>
              <a:t> &amp; </a:t>
            </a:r>
            <a:r>
              <a:rPr lang="en-US" dirty="0" err="1"/>
              <a:t>JBoss</a:t>
            </a:r>
            <a:r>
              <a:rPr lang="en-US" dirty="0"/>
              <a:t> </a:t>
            </a:r>
            <a:r>
              <a:rPr lang="en-US" dirty="0" smtClean="0"/>
              <a:t>Fuse (Route)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1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r>
              <a:rPr lang="en-GB" dirty="0"/>
              <a:t> </a:t>
            </a:r>
            <a:r>
              <a:rPr lang="en-GB" dirty="0" smtClean="0"/>
              <a:t>for the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512849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it bucket for camel code</a:t>
            </a:r>
          </a:p>
          <a:p>
            <a:r>
              <a:rPr lang="en-US" dirty="0" smtClean="0"/>
              <a:t>Build the project on </a:t>
            </a:r>
            <a:r>
              <a:rPr lang="en-US" dirty="0" err="1" smtClean="0"/>
              <a:t>Openshift</a:t>
            </a:r>
            <a:endParaRPr lang="en-US" dirty="0" smtClean="0"/>
          </a:p>
          <a:p>
            <a:r>
              <a:rPr lang="en-US" dirty="0" smtClean="0"/>
              <a:t>CMD Test Case</a:t>
            </a:r>
            <a:endParaRPr lang="en-US" dirty="0"/>
          </a:p>
          <a:p>
            <a:endParaRPr lang="en-US" dirty="0"/>
          </a:p>
        </p:txBody>
      </p:sp>
      <p:pic>
        <p:nvPicPr>
          <p:cNvPr id="4" name="image13.jpg"/>
          <p:cNvPicPr/>
          <p:nvPr/>
        </p:nvPicPr>
        <p:blipFill>
          <a:blip r:embed="rId2"/>
          <a:srcRect t="14316" r="13621" b="67521"/>
          <a:stretch>
            <a:fillRect/>
          </a:stretch>
        </p:blipFill>
        <p:spPr>
          <a:xfrm>
            <a:off x="2986087" y="3646449"/>
            <a:ext cx="5254664" cy="925551"/>
          </a:xfrm>
          <a:prstGeom prst="rect">
            <a:avLst/>
          </a:prstGeom>
          <a:ln/>
        </p:spPr>
      </p:pic>
      <p:pic>
        <p:nvPicPr>
          <p:cNvPr id="5" name="image11.jpg"/>
          <p:cNvPicPr/>
          <p:nvPr/>
        </p:nvPicPr>
        <p:blipFill>
          <a:blip r:embed="rId3"/>
          <a:srcRect l="3846" t="39102" r="10096" b="49358"/>
          <a:stretch>
            <a:fillRect/>
          </a:stretch>
        </p:blipFill>
        <p:spPr>
          <a:xfrm>
            <a:off x="2986086" y="4970067"/>
            <a:ext cx="7239582" cy="99885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6259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7373" y="2653631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End </a:t>
            </a:r>
            <a:br>
              <a:rPr lang="en-US" dirty="0" smtClean="0"/>
            </a:br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2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dirty="0" smtClean="0"/>
              <a:t>WEB URL : </a:t>
            </a:r>
            <a:r>
              <a:rPr lang="en-US" dirty="0">
                <a:hlinkClick r:id="rId2"/>
              </a:rPr>
              <a:t>https://gekkoadmin.fwd.com:8443</a:t>
            </a:r>
            <a:r>
              <a:rPr lang="en-GB" dirty="0"/>
              <a:t> </a:t>
            </a:r>
            <a:endParaRPr lang="en-GB" dirty="0" smtClean="0"/>
          </a:p>
          <a:p>
            <a:pPr lvl="1"/>
            <a:r>
              <a:rPr lang="en-US" dirty="0"/>
              <a:t>Username: </a:t>
            </a:r>
            <a:r>
              <a:rPr lang="en-US" dirty="0" err="1"/>
              <a:t>fuseadmin</a:t>
            </a:r>
            <a:endParaRPr lang="en-GB" dirty="0"/>
          </a:p>
          <a:p>
            <a:pPr lvl="1"/>
            <a:r>
              <a:rPr lang="en-US" dirty="0"/>
              <a:t>Password: </a:t>
            </a:r>
            <a:r>
              <a:rPr lang="en-US" dirty="0" smtClean="0"/>
              <a:t>7useAdm!n</a:t>
            </a:r>
          </a:p>
          <a:p>
            <a:r>
              <a:rPr lang="en-US" dirty="0" smtClean="0"/>
              <a:t>View the Project List</a:t>
            </a:r>
          </a:p>
          <a:p>
            <a:pPr lvl="1"/>
            <a:r>
              <a:rPr lang="en-US" dirty="0" smtClean="0"/>
              <a:t>Fuse Console</a:t>
            </a:r>
          </a:p>
          <a:p>
            <a:pPr lvl="1"/>
            <a:r>
              <a:rPr lang="en-US" dirty="0" smtClean="0"/>
              <a:t>Three route</a:t>
            </a:r>
          </a:p>
          <a:p>
            <a:r>
              <a:rPr lang="en-GB" dirty="0" smtClean="0"/>
              <a:t>Project Front Page</a:t>
            </a:r>
          </a:p>
          <a:p>
            <a:pPr lvl="1"/>
            <a:r>
              <a:rPr lang="en-GB" dirty="0" smtClean="0"/>
              <a:t>Basic status of the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523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OPENSHIFT </a:t>
            </a:r>
            <a:r>
              <a:rPr lang="en-US" dirty="0" smtClean="0"/>
              <a:t>Project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Pods </a:t>
            </a:r>
          </a:p>
          <a:p>
            <a:r>
              <a:rPr lang="en-US" dirty="0" smtClean="0"/>
              <a:t>Environment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nvironment variables</a:t>
            </a:r>
            <a:endParaRPr lang="en-US" dirty="0"/>
          </a:p>
          <a:p>
            <a:r>
              <a:rPr lang="en-US" dirty="0" smtClean="0"/>
              <a:t>Logging</a:t>
            </a:r>
            <a:endParaRPr lang="en-US" dirty="0"/>
          </a:p>
          <a:p>
            <a:r>
              <a:rPr lang="en-US" dirty="0" smtClean="0"/>
              <a:t>Build The Project</a:t>
            </a:r>
          </a:p>
        </p:txBody>
      </p:sp>
    </p:spTree>
    <p:extLst>
      <p:ext uri="{BB962C8B-B14F-4D97-AF65-F5344CB8AC3E}">
        <p14:creationId xmlns:p14="http://schemas.microsoft.com/office/powerpoint/2010/main" val="80937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JBoss</a:t>
            </a:r>
            <a:r>
              <a:rPr lang="en-US" dirty="0"/>
              <a:t> Fuse (</a:t>
            </a:r>
            <a:r>
              <a:rPr lang="en-US" dirty="0" smtClean="0"/>
              <a:t>Route Description)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Routes</a:t>
            </a:r>
          </a:p>
          <a:p>
            <a:pPr lvl="1"/>
            <a:r>
              <a:rPr lang="en-US" dirty="0"/>
              <a:t>Rest-to-rest </a:t>
            </a:r>
            <a:r>
              <a:rPr lang="en-US" dirty="0" smtClean="0"/>
              <a:t>route</a:t>
            </a:r>
            <a:endParaRPr lang="en-GB" dirty="0"/>
          </a:p>
          <a:p>
            <a:pPr lvl="1"/>
            <a:r>
              <a:rPr lang="en-US" dirty="0"/>
              <a:t>Rest-to-soap route</a:t>
            </a:r>
            <a:endParaRPr lang="en-GB" dirty="0"/>
          </a:p>
          <a:p>
            <a:pPr lvl="1"/>
            <a:r>
              <a:rPr lang="en-US" dirty="0"/>
              <a:t>Soap-to-rest </a:t>
            </a:r>
            <a:r>
              <a:rPr lang="en-US" dirty="0" smtClean="0"/>
              <a:t>route</a:t>
            </a:r>
          </a:p>
          <a:p>
            <a:endParaRPr lang="en-GB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8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Routes:  Rest-to-rest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601844"/>
            <a:ext cx="8915400" cy="2309378"/>
          </a:xfrm>
        </p:spPr>
        <p:txBody>
          <a:bodyPr/>
          <a:lstStyle/>
          <a:p>
            <a:r>
              <a:rPr lang="en-US" dirty="0" smtClean="0"/>
              <a:t>Request (</a:t>
            </a:r>
            <a:r>
              <a:rPr lang="en-US" dirty="0" err="1" smtClean="0"/>
              <a:t>json</a:t>
            </a:r>
            <a:r>
              <a:rPr lang="en-US" dirty="0" smtClean="0"/>
              <a:t>) to Response (</a:t>
            </a:r>
            <a:r>
              <a:rPr lang="en-US" dirty="0" err="1" smtClean="0"/>
              <a:t>json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Two Endpoint for indicate	the request result</a:t>
            </a:r>
            <a:endParaRPr lang="en-US" dirty="0"/>
          </a:p>
        </p:txBody>
      </p:sp>
      <p:pic>
        <p:nvPicPr>
          <p:cNvPr id="5" name="image1.jpg"/>
          <p:cNvPicPr/>
          <p:nvPr/>
        </p:nvPicPr>
        <p:blipFill>
          <a:blip r:embed="rId2"/>
          <a:srcRect l="30929" t="60711" r="16043" b="28784"/>
          <a:stretch>
            <a:fillRect/>
          </a:stretch>
        </p:blipFill>
        <p:spPr>
          <a:xfrm>
            <a:off x="2716034" y="1710882"/>
            <a:ext cx="4462780" cy="171894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24306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Routes:  Rest-to-rest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4148254"/>
            <a:ext cx="8915400" cy="1790354"/>
          </a:xfrm>
        </p:spPr>
        <p:txBody>
          <a:bodyPr/>
          <a:lstStyle/>
          <a:p>
            <a:r>
              <a:rPr lang="en-US" dirty="0" smtClean="0"/>
              <a:t>Integration between request and response</a:t>
            </a:r>
          </a:p>
          <a:p>
            <a:r>
              <a:rPr lang="en-US" dirty="0" smtClean="0"/>
              <a:t>Java coding </a:t>
            </a:r>
            <a:endParaRPr lang="en-US" dirty="0"/>
          </a:p>
        </p:txBody>
      </p:sp>
      <p:pic>
        <p:nvPicPr>
          <p:cNvPr id="4" name="image10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589212" y="1672372"/>
            <a:ext cx="5943600" cy="21971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1417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Routes:  Rest-to-rest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4148254"/>
            <a:ext cx="8915400" cy="1762968"/>
          </a:xfrm>
        </p:spPr>
        <p:txBody>
          <a:bodyPr/>
          <a:lstStyle/>
          <a:p>
            <a:r>
              <a:rPr lang="en-US" dirty="0" smtClean="0"/>
              <a:t>Endpoint with Different Code </a:t>
            </a:r>
          </a:p>
          <a:p>
            <a:r>
              <a:rPr lang="en-US" dirty="0" smtClean="0"/>
              <a:t>Code 200 (success)</a:t>
            </a:r>
          </a:p>
          <a:p>
            <a:r>
              <a:rPr lang="en-US" dirty="0" smtClean="0"/>
              <a:t>Non 200 Code (Error)</a:t>
            </a:r>
          </a:p>
          <a:p>
            <a:pPr lvl="1"/>
            <a:r>
              <a:rPr lang="en-US" dirty="0" smtClean="0"/>
              <a:t>Email Alert</a:t>
            </a:r>
            <a:endParaRPr lang="en-US" dirty="0"/>
          </a:p>
        </p:txBody>
      </p:sp>
      <p:pic>
        <p:nvPicPr>
          <p:cNvPr id="4" name="image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589212" y="1905000"/>
            <a:ext cx="5943600" cy="20066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420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Routes:  </a:t>
            </a:r>
            <a:r>
              <a:rPr lang="en-US" dirty="0" smtClean="0"/>
              <a:t>Rest-to-soap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791414"/>
            <a:ext cx="8915400" cy="2119807"/>
          </a:xfrm>
        </p:spPr>
        <p:txBody>
          <a:bodyPr/>
          <a:lstStyle/>
          <a:p>
            <a:r>
              <a:rPr lang="en-US" dirty="0" err="1" smtClean="0"/>
              <a:t>Json</a:t>
            </a:r>
            <a:r>
              <a:rPr lang="en-US" dirty="0" smtClean="0"/>
              <a:t> to XML</a:t>
            </a:r>
          </a:p>
          <a:p>
            <a:r>
              <a:rPr lang="en-US" dirty="0" smtClean="0"/>
              <a:t>Split and Aggregate</a:t>
            </a:r>
            <a:endParaRPr lang="en-US" dirty="0"/>
          </a:p>
        </p:txBody>
      </p:sp>
      <p:pic>
        <p:nvPicPr>
          <p:cNvPr id="4" name="image1.jpg"/>
          <p:cNvPicPr/>
          <p:nvPr/>
        </p:nvPicPr>
        <p:blipFill>
          <a:blip r:embed="rId2"/>
          <a:srcRect l="29807" t="71215" r="6410" b="19602"/>
          <a:stretch>
            <a:fillRect/>
          </a:stretch>
        </p:blipFill>
        <p:spPr>
          <a:xfrm>
            <a:off x="2589212" y="1743075"/>
            <a:ext cx="5328920" cy="14859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04006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Routes:  </a:t>
            </a:r>
            <a:r>
              <a:rPr lang="en-US" dirty="0" smtClean="0"/>
              <a:t>Soap-to-rest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4438184"/>
            <a:ext cx="8915400" cy="18064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XML to </a:t>
            </a:r>
            <a:r>
              <a:rPr lang="en-US" dirty="0" err="1" smtClean="0"/>
              <a:t>Json</a:t>
            </a:r>
            <a:endParaRPr lang="en-US" dirty="0" smtClean="0"/>
          </a:p>
          <a:p>
            <a:r>
              <a:rPr lang="en-US" dirty="0" err="1" smtClean="0"/>
              <a:t>Encrption</a:t>
            </a:r>
            <a:r>
              <a:rPr lang="en-US" dirty="0" smtClean="0"/>
              <a:t> (Java Coding)</a:t>
            </a:r>
          </a:p>
          <a:p>
            <a:r>
              <a:rPr lang="en-US" dirty="0" err="1"/>
              <a:t>W</a:t>
            </a:r>
            <a:r>
              <a:rPr lang="en-US" dirty="0" err="1" smtClean="0"/>
              <a:t>ireTap</a:t>
            </a:r>
            <a:r>
              <a:rPr lang="en-US" dirty="0" smtClean="0"/>
              <a:t> Route:</a:t>
            </a:r>
          </a:p>
          <a:p>
            <a:pPr lvl="1"/>
            <a:r>
              <a:rPr lang="en-US" dirty="0" smtClean="0"/>
              <a:t>Data Storing on DB</a:t>
            </a:r>
          </a:p>
          <a:p>
            <a:pPr lvl="1"/>
            <a:r>
              <a:rPr lang="en-US" dirty="0" smtClean="0"/>
              <a:t>Message sending to JMS </a:t>
            </a:r>
          </a:p>
          <a:p>
            <a:endParaRPr lang="en-US" dirty="0"/>
          </a:p>
        </p:txBody>
      </p:sp>
      <p:pic>
        <p:nvPicPr>
          <p:cNvPr id="4" name="image1.jpg"/>
          <p:cNvPicPr/>
          <p:nvPr/>
        </p:nvPicPr>
        <p:blipFill>
          <a:blip r:embed="rId2"/>
          <a:srcRect l="30288" t="80810" r="7692" b="2233"/>
          <a:stretch>
            <a:fillRect/>
          </a:stretch>
        </p:blipFill>
        <p:spPr>
          <a:xfrm>
            <a:off x="2589212" y="1385570"/>
            <a:ext cx="5395595" cy="285813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484864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</TotalTime>
  <Words>159</Words>
  <Application>Microsoft Macintosh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Gothic</vt:lpstr>
      <vt:lpstr>Wingdings 3</vt:lpstr>
      <vt:lpstr>Arial</vt:lpstr>
      <vt:lpstr>Wisp</vt:lpstr>
      <vt:lpstr> JBoss Fuse Project Demo</vt:lpstr>
      <vt:lpstr>OPENSHIFT</vt:lpstr>
      <vt:lpstr>OPENSHIFT Project Page</vt:lpstr>
      <vt:lpstr>JBoss Fuse (Route Description)</vt:lpstr>
      <vt:lpstr>Routes:  Rest-to-rest</vt:lpstr>
      <vt:lpstr>Routes:  Rest-to-rest</vt:lpstr>
      <vt:lpstr>Routes:  Rest-to-rest</vt:lpstr>
      <vt:lpstr>Routes:  Rest-to-soap</vt:lpstr>
      <vt:lpstr>Routes:  Soap-to-rest</vt:lpstr>
      <vt:lpstr>Testing for the Route</vt:lpstr>
      <vt:lpstr>End  Thank You!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JBoss Fuse Project Demo</dc:title>
  <dc:creator>LO, Tsz Wang Aaron</dc:creator>
  <cp:lastModifiedBy>LO, Tsz Wang Aaron</cp:lastModifiedBy>
  <cp:revision>5</cp:revision>
  <dcterms:created xsi:type="dcterms:W3CDTF">2019-05-30T08:50:19Z</dcterms:created>
  <dcterms:modified xsi:type="dcterms:W3CDTF">2019-05-30T09:36:13Z</dcterms:modified>
</cp:coreProperties>
</file>