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97C5FD-F2B7-4D3F-B678-AD6C718E8F87}" v="9" dt="2024-07-10T16:47:58.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suchandrachowdary/steganography.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uchandrachowdary/steganograph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a:t>
            </a:r>
            <a:r>
              <a:rPr lang="en-GB" sz="2400" dirty="0">
                <a:solidFill>
                  <a:srgbClr val="002060"/>
                </a:solidFill>
                <a:hlinkClick r:id="rId2">
                  <a:extLst>
                    <a:ext uri="{A12FA001-AC4F-418D-AE19-62706E023703}">
                      <ahyp:hlinkClr xmlns:ahyp="http://schemas.microsoft.com/office/drawing/2018/hyperlinkcolor" val="tx"/>
                    </a:ext>
                  </a:extLst>
                </a:hlinkClick>
              </a:rPr>
              <a:t> </a:t>
            </a:r>
            <a:r>
              <a:rPr lang="en-GB" sz="2400" dirty="0" err="1">
                <a:solidFill>
                  <a:srgbClr val="002060"/>
                </a:solidFill>
                <a:hlinkClick r:id="rId2">
                  <a:extLst>
                    <a:ext uri="{A12FA001-AC4F-418D-AE19-62706E023703}">
                      <ahyp:hlinkClr xmlns:ahyp="http://schemas.microsoft.com/office/drawing/2018/hyperlinkcolor" val="tx"/>
                    </a:ext>
                  </a:extLst>
                </a:hlinkClick>
              </a:rPr>
              <a:t>M.suchandra</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Roll no: </a:t>
            </a:r>
            <a:r>
              <a:rPr lang="en-GB" sz="2400" dirty="0">
                <a:solidFill>
                  <a:srgbClr val="002060"/>
                </a:solidFill>
                <a:hlinkClick r:id="rId2">
                  <a:extLst>
                    <a:ext uri="{A12FA001-AC4F-418D-AE19-62706E023703}">
                      <ahyp:hlinkClr xmlns:ahyp="http://schemas.microsoft.com/office/drawing/2018/hyperlinkcolor" val="tx"/>
                    </a:ext>
                  </a:extLst>
                </a:hlinkClick>
              </a:rPr>
              <a:t>23x45a0504</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a:t>
            </a:r>
            <a:r>
              <a:rPr lang="en-GB" sz="2400" dirty="0">
                <a:solidFill>
                  <a:srgbClr val="002060"/>
                </a:solidFill>
                <a:hlinkClick r:id="rId2">
                  <a:extLst>
                    <a:ext uri="{A12FA001-AC4F-418D-AE19-62706E023703}">
                      <ahyp:hlinkClr xmlns:ahyp="http://schemas.microsoft.com/office/drawing/2018/hyperlinkcolor" val="tx"/>
                    </a:ext>
                  </a:extLst>
                </a:hlinkClick>
              </a:rPr>
              <a:t>: suchandrachowdary@GMAIL.COM</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a:t>
            </a:r>
            <a:r>
              <a:rPr lang="en-GB" sz="2400" dirty="0">
                <a:solidFill>
                  <a:srgbClr val="002060"/>
                </a:solidFill>
                <a:hlinkClick r:id="rId2">
                  <a:extLst>
                    <a:ext uri="{A12FA001-AC4F-418D-AE19-62706E023703}">
                      <ahyp:hlinkClr xmlns:ahyp="http://schemas.microsoft.com/office/drawing/2018/hyperlinkcolor" val="tx"/>
                    </a:ext>
                  </a:extLst>
                </a:hlinkClick>
              </a:rPr>
              <a:t>: CSE</a:t>
            </a: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SRK INSTITUTE OF TECHNOLOGY</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solidFill>
                  <a:srgbClr val="002060"/>
                </a:solidFill>
                <a:hlinkClick r:id="rId2">
                  <a:extLst>
                    <a:ext uri="{A12FA001-AC4F-418D-AE19-62706E023703}">
                      <ahyp:hlinkClr xmlns:ahyp="http://schemas.microsoft.com/office/drawing/2018/hyperlinkcolor" val="tx"/>
                    </a:ext>
                  </a:extLst>
                </a:hlinkClick>
              </a:rPr>
              <a:t>https://github.com/suchandrachowdary/steganography.git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TotalTime>
  <Words>1350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 Smart</cp:lastModifiedBy>
  <cp:revision>3</cp:revision>
  <dcterms:created xsi:type="dcterms:W3CDTF">2021-05-26T16:50:10Z</dcterms:created>
  <dcterms:modified xsi:type="dcterms:W3CDTF">2024-07-10T16:48:22Z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