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72" r:id="rId3"/>
  </p:sldMasterIdLst>
  <p:notesMasterIdLst>
    <p:notesMasterId r:id="rId51"/>
  </p:notesMasterIdLst>
  <p:handoutMasterIdLst>
    <p:handoutMasterId r:id="rId52"/>
  </p:handoutMasterIdLst>
  <p:sldIdLst>
    <p:sldId id="273" r:id="rId4"/>
    <p:sldId id="339" r:id="rId5"/>
    <p:sldId id="357" r:id="rId6"/>
    <p:sldId id="257" r:id="rId7"/>
    <p:sldId id="344" r:id="rId8"/>
    <p:sldId id="368" r:id="rId9"/>
    <p:sldId id="374" r:id="rId10"/>
    <p:sldId id="337" r:id="rId11"/>
    <p:sldId id="338" r:id="rId12"/>
    <p:sldId id="369" r:id="rId13"/>
    <p:sldId id="340" r:id="rId14"/>
    <p:sldId id="351" r:id="rId15"/>
    <p:sldId id="377" r:id="rId16"/>
    <p:sldId id="348" r:id="rId17"/>
    <p:sldId id="380" r:id="rId18"/>
    <p:sldId id="375" r:id="rId19"/>
    <p:sldId id="376" r:id="rId20"/>
    <p:sldId id="347" r:id="rId21"/>
    <p:sldId id="379" r:id="rId22"/>
    <p:sldId id="358" r:id="rId23"/>
    <p:sldId id="385" r:id="rId24"/>
    <p:sldId id="386" r:id="rId25"/>
    <p:sldId id="381" r:id="rId26"/>
    <p:sldId id="382" r:id="rId27"/>
    <p:sldId id="383" r:id="rId28"/>
    <p:sldId id="384" r:id="rId29"/>
    <p:sldId id="387" r:id="rId30"/>
    <p:sldId id="343" r:id="rId31"/>
    <p:sldId id="361" r:id="rId32"/>
    <p:sldId id="362" r:id="rId33"/>
    <p:sldId id="363" r:id="rId34"/>
    <p:sldId id="364" r:id="rId35"/>
    <p:sldId id="365" r:id="rId36"/>
    <p:sldId id="271" r:id="rId37"/>
    <p:sldId id="353" r:id="rId38"/>
    <p:sldId id="355" r:id="rId39"/>
    <p:sldId id="272" r:id="rId40"/>
    <p:sldId id="352" r:id="rId41"/>
    <p:sldId id="274" r:id="rId42"/>
    <p:sldId id="275" r:id="rId43"/>
    <p:sldId id="276" r:id="rId44"/>
    <p:sldId id="277" r:id="rId45"/>
    <p:sldId id="356" r:id="rId46"/>
    <p:sldId id="372" r:id="rId47"/>
    <p:sldId id="291" r:id="rId48"/>
    <p:sldId id="366" r:id="rId49"/>
    <p:sldId id="367" r:id="rId5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00"/>
    <a:srgbClr val="715F5F"/>
    <a:srgbClr val="E5E2E3"/>
    <a:srgbClr val="ECE9E9"/>
    <a:srgbClr val="C00000"/>
    <a:srgbClr val="FFFFFF"/>
    <a:srgbClr val="FFD504"/>
    <a:srgbClr val="4472C4"/>
    <a:srgbClr val="CFD5EA"/>
    <a:srgbClr val="F6A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1405A-F3E1-47B1-A435-C0CF5CEFDC56}" v="180" dt="2021-10-25T07:44:26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87" autoAdjust="0"/>
  </p:normalViewPr>
  <p:slideViewPr>
    <p:cSldViewPr snapToGrid="0">
      <p:cViewPr varScale="1">
        <p:scale>
          <a:sx n="59" d="100"/>
          <a:sy n="59" d="100"/>
        </p:scale>
        <p:origin x="8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2.xml"/><Relationship Id="rId61" Type="http://schemas.openxmlformats.org/officeDocument/2006/relationships/customXml" Target="../customXml/item3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customXml" Target="../customXml/item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microsoft.com/office/2016/11/relationships/changesInfo" Target="changesInfos/changesInfo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60" Type="http://schemas.openxmlformats.org/officeDocument/2006/relationships/customXml" Target="../customXml/item2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tchamon Lawsakool (Bank of Ayudhya PCL.)" userId="05abd866-516b-4143-92fb-b0c720600fce" providerId="ADAL" clId="{A8B1405A-F3E1-47B1-A435-C0CF5CEFDC56}"/>
    <pc:docChg chg="undo redo custSel addSld delSld modSld sldOrd">
      <pc:chgData name="Phatchamon Lawsakool (Bank of Ayudhya PCL.)" userId="05abd866-516b-4143-92fb-b0c720600fce" providerId="ADAL" clId="{A8B1405A-F3E1-47B1-A435-C0CF5CEFDC56}" dt="2021-10-25T08:28:48.038" v="5681" actId="20577"/>
      <pc:docMkLst>
        <pc:docMk/>
      </pc:docMkLst>
      <pc:sldChg chg="addSp modSp mod">
        <pc:chgData name="Phatchamon Lawsakool (Bank of Ayudhya PCL.)" userId="05abd866-516b-4143-92fb-b0c720600fce" providerId="ADAL" clId="{A8B1405A-F3E1-47B1-A435-C0CF5CEFDC56}" dt="2021-10-19T06:30:29.039" v="7" actId="1036"/>
        <pc:sldMkLst>
          <pc:docMk/>
          <pc:sldMk cId="190949938" sldId="257"/>
        </pc:sldMkLst>
        <pc:spChg chg="add mod">
          <ac:chgData name="Phatchamon Lawsakool (Bank of Ayudhya PCL.)" userId="05abd866-516b-4143-92fb-b0c720600fce" providerId="ADAL" clId="{A8B1405A-F3E1-47B1-A435-C0CF5CEFDC56}" dt="2021-10-19T06:30:29.039" v="7" actId="1036"/>
          <ac:spMkLst>
            <pc:docMk/>
            <pc:sldMk cId="190949938" sldId="257"/>
            <ac:spMk id="3" creationId="{C8EAB7CC-5C9F-4DAD-89E2-C52E29E8FFA5}"/>
          </ac:spMkLst>
        </pc:spChg>
        <pc:spChg chg="ord">
          <ac:chgData name="Phatchamon Lawsakool (Bank of Ayudhya PCL.)" userId="05abd866-516b-4143-92fb-b0c720600fce" providerId="ADAL" clId="{A8B1405A-F3E1-47B1-A435-C0CF5CEFDC56}" dt="2021-10-19T06:30:27.618" v="6" actId="166"/>
          <ac:spMkLst>
            <pc:docMk/>
            <pc:sldMk cId="190949938" sldId="257"/>
            <ac:spMk id="80" creationId="{E159281C-8F10-454F-93E7-74EC7B5A7045}"/>
          </ac:spMkLst>
        </pc:spChg>
      </pc:sldChg>
      <pc:sldChg chg="del">
        <pc:chgData name="Phatchamon Lawsakool (Bank of Ayudhya PCL.)" userId="05abd866-516b-4143-92fb-b0c720600fce" providerId="ADAL" clId="{A8B1405A-F3E1-47B1-A435-C0CF5CEFDC56}" dt="2021-10-19T04:44:01.672" v="0" actId="47"/>
        <pc:sldMkLst>
          <pc:docMk/>
          <pc:sldMk cId="2152921551" sldId="266"/>
        </pc:sldMkLst>
      </pc:sldChg>
      <pc:sldChg chg="del">
        <pc:chgData name="Phatchamon Lawsakool (Bank of Ayudhya PCL.)" userId="05abd866-516b-4143-92fb-b0c720600fce" providerId="ADAL" clId="{A8B1405A-F3E1-47B1-A435-C0CF5CEFDC56}" dt="2021-10-19T04:44:01.672" v="0" actId="47"/>
        <pc:sldMkLst>
          <pc:docMk/>
          <pc:sldMk cId="857040225" sldId="267"/>
        </pc:sldMkLst>
      </pc:sldChg>
      <pc:sldChg chg="del">
        <pc:chgData name="Phatchamon Lawsakool (Bank of Ayudhya PCL.)" userId="05abd866-516b-4143-92fb-b0c720600fce" providerId="ADAL" clId="{A8B1405A-F3E1-47B1-A435-C0CF5CEFDC56}" dt="2021-10-19T04:44:01.672" v="0" actId="47"/>
        <pc:sldMkLst>
          <pc:docMk/>
          <pc:sldMk cId="2581135287" sldId="268"/>
        </pc:sldMkLst>
      </pc:sldChg>
      <pc:sldChg chg="del">
        <pc:chgData name="Phatchamon Lawsakool (Bank of Ayudhya PCL.)" userId="05abd866-516b-4143-92fb-b0c720600fce" providerId="ADAL" clId="{A8B1405A-F3E1-47B1-A435-C0CF5CEFDC56}" dt="2021-10-19T04:44:01.672" v="0" actId="47"/>
        <pc:sldMkLst>
          <pc:docMk/>
          <pc:sldMk cId="3936882473" sldId="269"/>
        </pc:sldMkLst>
      </pc:sldChg>
      <pc:sldChg chg="del">
        <pc:chgData name="Phatchamon Lawsakool (Bank of Ayudhya PCL.)" userId="05abd866-516b-4143-92fb-b0c720600fce" providerId="ADAL" clId="{A8B1405A-F3E1-47B1-A435-C0CF5CEFDC56}" dt="2021-10-19T04:44:01.672" v="0" actId="47"/>
        <pc:sldMkLst>
          <pc:docMk/>
          <pc:sldMk cId="2926862272" sldId="270"/>
        </pc:sldMkLst>
      </pc:sldChg>
      <pc:sldChg chg="addSp delSp modSp mod">
        <pc:chgData name="Phatchamon Lawsakool (Bank of Ayudhya PCL.)" userId="05abd866-516b-4143-92fb-b0c720600fce" providerId="ADAL" clId="{A8B1405A-F3E1-47B1-A435-C0CF5CEFDC56}" dt="2021-10-20T12:34:00.243" v="3269" actId="1076"/>
        <pc:sldMkLst>
          <pc:docMk/>
          <pc:sldMk cId="852466125" sldId="272"/>
        </pc:sldMkLst>
        <pc:spChg chg="add mod">
          <ac:chgData name="Phatchamon Lawsakool (Bank of Ayudhya PCL.)" userId="05abd866-516b-4143-92fb-b0c720600fce" providerId="ADAL" clId="{A8B1405A-F3E1-47B1-A435-C0CF5CEFDC56}" dt="2021-10-20T12:27:01.579" v="3085"/>
          <ac:spMkLst>
            <pc:docMk/>
            <pc:sldMk cId="852466125" sldId="272"/>
            <ac:spMk id="15" creationId="{06689966-25BA-41DD-8B9E-50D2269B337C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34:00.243" v="3269" actId="1076"/>
          <ac:spMkLst>
            <pc:docMk/>
            <pc:sldMk cId="852466125" sldId="272"/>
            <ac:spMk id="16" creationId="{4164A297-5EA4-4377-8CF0-6B8140B4BC86}"/>
          </ac:spMkLst>
        </pc:spChg>
        <pc:grpChg chg="add mod">
          <ac:chgData name="Phatchamon Lawsakool (Bank of Ayudhya PCL.)" userId="05abd866-516b-4143-92fb-b0c720600fce" providerId="ADAL" clId="{A8B1405A-F3E1-47B1-A435-C0CF5CEFDC56}" dt="2021-10-20T12:32:58.061" v="3237" actId="1076"/>
          <ac:grpSpMkLst>
            <pc:docMk/>
            <pc:sldMk cId="852466125" sldId="272"/>
            <ac:grpSpMk id="13" creationId="{C8BC4578-77E5-4C5A-BF13-44D848C67CC9}"/>
          </ac:grpSpMkLst>
        </pc:grpChg>
        <pc:graphicFrameChg chg="add mod modGraphic">
          <ac:chgData name="Phatchamon Lawsakool (Bank of Ayudhya PCL.)" userId="05abd866-516b-4143-92fb-b0c720600fce" providerId="ADAL" clId="{A8B1405A-F3E1-47B1-A435-C0CF5CEFDC56}" dt="2021-10-20T12:27:57.025" v="3153" actId="20577"/>
          <ac:graphicFrameMkLst>
            <pc:docMk/>
            <pc:sldMk cId="852466125" sldId="272"/>
            <ac:graphicFrameMk id="14" creationId="{E2B83AD4-ABEC-495F-AE99-A4E0EFE1C88C}"/>
          </ac:graphicFrameMkLst>
        </pc:graphicFrameChg>
        <pc:picChg chg="add del mod">
          <ac:chgData name="Phatchamon Lawsakool (Bank of Ayudhya PCL.)" userId="05abd866-516b-4143-92fb-b0c720600fce" providerId="ADAL" clId="{A8B1405A-F3E1-47B1-A435-C0CF5CEFDC56}" dt="2021-10-20T12:25:38.460" v="3057" actId="478"/>
          <ac:picMkLst>
            <pc:docMk/>
            <pc:sldMk cId="852466125" sldId="272"/>
            <ac:picMk id="3" creationId="{68AC0BE4-4064-491D-9156-60D6D6DC456D}"/>
          </ac:picMkLst>
        </pc:picChg>
        <pc:picChg chg="add del mod">
          <ac:chgData name="Phatchamon Lawsakool (Bank of Ayudhya PCL.)" userId="05abd866-516b-4143-92fb-b0c720600fce" providerId="ADAL" clId="{A8B1405A-F3E1-47B1-A435-C0CF5CEFDC56}" dt="2021-10-20T12:24:40.413" v="3048" actId="478"/>
          <ac:picMkLst>
            <pc:docMk/>
            <pc:sldMk cId="852466125" sldId="272"/>
            <ac:picMk id="4" creationId="{F9EF19FE-6933-4CEC-A7D2-BF1DCC49CF3B}"/>
          </ac:picMkLst>
        </pc:picChg>
        <pc:picChg chg="add del mod">
          <ac:chgData name="Phatchamon Lawsakool (Bank of Ayudhya PCL.)" userId="05abd866-516b-4143-92fb-b0c720600fce" providerId="ADAL" clId="{A8B1405A-F3E1-47B1-A435-C0CF5CEFDC56}" dt="2021-10-20T12:26:49.638" v="3082" actId="164"/>
          <ac:picMkLst>
            <pc:docMk/>
            <pc:sldMk cId="852466125" sldId="272"/>
            <ac:picMk id="5" creationId="{9D80F0B9-3253-4DE9-8CE7-62861763D634}"/>
          </ac:picMkLst>
        </pc:picChg>
        <pc:picChg chg="add del mod">
          <ac:chgData name="Phatchamon Lawsakool (Bank of Ayudhya PCL.)" userId="05abd866-516b-4143-92fb-b0c720600fce" providerId="ADAL" clId="{A8B1405A-F3E1-47B1-A435-C0CF5CEFDC56}" dt="2021-10-20T12:26:13.696" v="3070" actId="478"/>
          <ac:picMkLst>
            <pc:docMk/>
            <pc:sldMk cId="852466125" sldId="272"/>
            <ac:picMk id="7" creationId="{3AD6203C-BA58-4519-B0DC-A50AAD68F508}"/>
          </ac:picMkLst>
        </pc:picChg>
        <pc:picChg chg="add del mod">
          <ac:chgData name="Phatchamon Lawsakool (Bank of Ayudhya PCL.)" userId="05abd866-516b-4143-92fb-b0c720600fce" providerId="ADAL" clId="{A8B1405A-F3E1-47B1-A435-C0CF5CEFDC56}" dt="2021-10-20T12:25:41.925" v="3060" actId="478"/>
          <ac:picMkLst>
            <pc:docMk/>
            <pc:sldMk cId="852466125" sldId="272"/>
            <ac:picMk id="8" creationId="{812F413A-F409-4A89-8D9C-34FCCFC0B596}"/>
          </ac:picMkLst>
        </pc:picChg>
        <pc:picChg chg="add del mod">
          <ac:chgData name="Phatchamon Lawsakool (Bank of Ayudhya PCL.)" userId="05abd866-516b-4143-92fb-b0c720600fce" providerId="ADAL" clId="{A8B1405A-F3E1-47B1-A435-C0CF5CEFDC56}" dt="2021-10-20T12:26:23.910" v="3073" actId="478"/>
          <ac:picMkLst>
            <pc:docMk/>
            <pc:sldMk cId="852466125" sldId="272"/>
            <ac:picMk id="10" creationId="{7B6920C3-E426-4327-AD45-9CD0D89555C9}"/>
          </ac:picMkLst>
        </pc:picChg>
        <pc:picChg chg="add mod">
          <ac:chgData name="Phatchamon Lawsakool (Bank of Ayudhya PCL.)" userId="05abd866-516b-4143-92fb-b0c720600fce" providerId="ADAL" clId="{A8B1405A-F3E1-47B1-A435-C0CF5CEFDC56}" dt="2021-10-20T12:33:02.929" v="3238" actId="1076"/>
          <ac:picMkLst>
            <pc:docMk/>
            <pc:sldMk cId="852466125" sldId="272"/>
            <ac:picMk id="11" creationId="{74ED4B15-AF07-4157-8994-66CA2E3AB83E}"/>
          </ac:picMkLst>
        </pc:picChg>
        <pc:picChg chg="add del mod">
          <ac:chgData name="Phatchamon Lawsakool (Bank of Ayudhya PCL.)" userId="05abd866-516b-4143-92fb-b0c720600fce" providerId="ADAL" clId="{A8B1405A-F3E1-47B1-A435-C0CF5CEFDC56}" dt="2021-10-20T12:32:56.003" v="3236" actId="478"/>
          <ac:picMkLst>
            <pc:docMk/>
            <pc:sldMk cId="852466125" sldId="272"/>
            <ac:picMk id="12" creationId="{CBC5E15E-EA0F-47FB-BB01-48B97BF0DD39}"/>
          </ac:picMkLst>
        </pc:picChg>
      </pc:sldChg>
      <pc:sldChg chg="addSp modSp mod">
        <pc:chgData name="Phatchamon Lawsakool (Bank of Ayudhya PCL.)" userId="05abd866-516b-4143-92fb-b0c720600fce" providerId="ADAL" clId="{A8B1405A-F3E1-47B1-A435-C0CF5CEFDC56}" dt="2021-10-25T07:18:06.902" v="5524" actId="14734"/>
        <pc:sldMkLst>
          <pc:docMk/>
          <pc:sldMk cId="285190520" sldId="274"/>
        </pc:sldMkLst>
        <pc:spChg chg="add mod">
          <ac:chgData name="Phatchamon Lawsakool (Bank of Ayudhya PCL.)" userId="05abd866-516b-4143-92fb-b0c720600fce" providerId="ADAL" clId="{A8B1405A-F3E1-47B1-A435-C0CF5CEFDC56}" dt="2021-10-20T12:34:59.309" v="3277" actId="1076"/>
          <ac:spMkLst>
            <pc:docMk/>
            <pc:sldMk cId="285190520" sldId="274"/>
            <ac:spMk id="7" creationId="{9574D859-368F-4308-97A1-1E1CEF15384E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37:07.417" v="3415" actId="1076"/>
          <ac:spMkLst>
            <pc:docMk/>
            <pc:sldMk cId="285190520" sldId="274"/>
            <ac:spMk id="8" creationId="{FD55E220-F843-496B-8409-4372BD34C933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37:11.251" v="3416" actId="1076"/>
          <ac:spMkLst>
            <pc:docMk/>
            <pc:sldMk cId="285190520" sldId="274"/>
            <ac:spMk id="9" creationId="{465128C4-3D77-48AB-879B-0EE26117CA7A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37:16.157" v="3419" actId="20577"/>
          <ac:spMkLst>
            <pc:docMk/>
            <pc:sldMk cId="285190520" sldId="274"/>
            <ac:spMk id="10" creationId="{9A910431-4931-4576-AAB2-BA768149A15B}"/>
          </ac:spMkLst>
        </pc:spChg>
        <pc:graphicFrameChg chg="add mod modGraphic">
          <ac:chgData name="Phatchamon Lawsakool (Bank of Ayudhya PCL.)" userId="05abd866-516b-4143-92fb-b0c720600fce" providerId="ADAL" clId="{A8B1405A-F3E1-47B1-A435-C0CF5CEFDC56}" dt="2021-10-25T07:18:06.902" v="5524" actId="14734"/>
          <ac:graphicFrameMkLst>
            <pc:docMk/>
            <pc:sldMk cId="285190520" sldId="274"/>
            <ac:graphicFrameMk id="4" creationId="{2839021D-AD05-4981-8292-1F69BCCF6FA0}"/>
          </ac:graphicFrameMkLst>
        </pc:graphicFrameChg>
        <pc:picChg chg="mod">
          <ac:chgData name="Phatchamon Lawsakool (Bank of Ayudhya PCL.)" userId="05abd866-516b-4143-92fb-b0c720600fce" providerId="ADAL" clId="{A8B1405A-F3E1-47B1-A435-C0CF5CEFDC56}" dt="2021-10-20T12:50:21.161" v="3708" actId="1076"/>
          <ac:picMkLst>
            <pc:docMk/>
            <pc:sldMk cId="285190520" sldId="274"/>
            <ac:picMk id="5" creationId="{BB1E60E5-5788-403A-A2DA-9C906EAD843A}"/>
          </ac:picMkLst>
        </pc:picChg>
      </pc:sldChg>
      <pc:sldChg chg="addSp delSp modSp mod">
        <pc:chgData name="Phatchamon Lawsakool (Bank of Ayudhya PCL.)" userId="05abd866-516b-4143-92fb-b0c720600fce" providerId="ADAL" clId="{A8B1405A-F3E1-47B1-A435-C0CF5CEFDC56}" dt="2021-10-25T07:21:15.712" v="5527" actId="1076"/>
        <pc:sldMkLst>
          <pc:docMk/>
          <pc:sldMk cId="1830174964" sldId="275"/>
        </pc:sldMkLst>
        <pc:spChg chg="del">
          <ac:chgData name="Phatchamon Lawsakool (Bank of Ayudhya PCL.)" userId="05abd866-516b-4143-92fb-b0c720600fce" providerId="ADAL" clId="{A8B1405A-F3E1-47B1-A435-C0CF5CEFDC56}" dt="2021-10-20T12:36:43.460" v="3409" actId="478"/>
          <ac:spMkLst>
            <pc:docMk/>
            <pc:sldMk cId="1830174964" sldId="275"/>
            <ac:spMk id="3" creationId="{92AA6884-218E-42C3-A6A3-0AE7B06E9E96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38:36.153" v="3428" actId="1076"/>
          <ac:spMkLst>
            <pc:docMk/>
            <pc:sldMk cId="1830174964" sldId="275"/>
            <ac:spMk id="8" creationId="{7E19E066-234A-4E1C-A659-E37DB2B17C39}"/>
          </ac:spMkLst>
        </pc:spChg>
        <pc:spChg chg="add del">
          <ac:chgData name="Phatchamon Lawsakool (Bank of Ayudhya PCL.)" userId="05abd866-516b-4143-92fb-b0c720600fce" providerId="ADAL" clId="{A8B1405A-F3E1-47B1-A435-C0CF5CEFDC56}" dt="2021-10-20T12:38:53.520" v="3430" actId="478"/>
          <ac:spMkLst>
            <pc:docMk/>
            <pc:sldMk cId="1830174964" sldId="275"/>
            <ac:spMk id="9" creationId="{2303BB12-5A4F-4B3B-8F52-B97517818F73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39:00.061" v="3433" actId="20577"/>
          <ac:spMkLst>
            <pc:docMk/>
            <pc:sldMk cId="1830174964" sldId="275"/>
            <ac:spMk id="10" creationId="{55DC35E5-B33A-43AC-9F0B-E6659DA43F70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39:21.928" v="3437" actId="20577"/>
          <ac:spMkLst>
            <pc:docMk/>
            <pc:sldMk cId="1830174964" sldId="275"/>
            <ac:spMk id="11" creationId="{2BB5A955-F4B3-4FE8-81D1-032298496B26}"/>
          </ac:spMkLst>
        </pc:spChg>
        <pc:graphicFrameChg chg="add mod modGraphic">
          <ac:chgData name="Phatchamon Lawsakool (Bank of Ayudhya PCL.)" userId="05abd866-516b-4143-92fb-b0c720600fce" providerId="ADAL" clId="{A8B1405A-F3E1-47B1-A435-C0CF5CEFDC56}" dt="2021-10-25T07:21:15.712" v="5527" actId="1076"/>
          <ac:graphicFrameMkLst>
            <pc:docMk/>
            <pc:sldMk cId="1830174964" sldId="275"/>
            <ac:graphicFrameMk id="7" creationId="{F4D417AC-2BAB-4EDC-9CA3-6B8107E31501}"/>
          </ac:graphicFrameMkLst>
        </pc:graphicFrameChg>
        <pc:picChg chg="mod">
          <ac:chgData name="Phatchamon Lawsakool (Bank of Ayudhya PCL.)" userId="05abd866-516b-4143-92fb-b0c720600fce" providerId="ADAL" clId="{A8B1405A-F3E1-47B1-A435-C0CF5CEFDC56}" dt="2021-10-20T12:44:06.675" v="3587" actId="1076"/>
          <ac:picMkLst>
            <pc:docMk/>
            <pc:sldMk cId="1830174964" sldId="275"/>
            <ac:picMk id="5" creationId="{315A84CE-13D1-4B2E-B79F-ECB5429F4ACF}"/>
          </ac:picMkLst>
        </pc:picChg>
      </pc:sldChg>
      <pc:sldChg chg="addSp delSp modSp mod">
        <pc:chgData name="Phatchamon Lawsakool (Bank of Ayudhya PCL.)" userId="05abd866-516b-4143-92fb-b0c720600fce" providerId="ADAL" clId="{A8B1405A-F3E1-47B1-A435-C0CF5CEFDC56}" dt="2021-10-25T07:22:27.509" v="5528" actId="1076"/>
        <pc:sldMkLst>
          <pc:docMk/>
          <pc:sldMk cId="3453906619" sldId="276"/>
        </pc:sldMkLst>
        <pc:spChg chg="del">
          <ac:chgData name="Phatchamon Lawsakool (Bank of Ayudhya PCL.)" userId="05abd866-516b-4143-92fb-b0c720600fce" providerId="ADAL" clId="{A8B1405A-F3E1-47B1-A435-C0CF5CEFDC56}" dt="2021-10-20T12:41:24.491" v="3532" actId="478"/>
          <ac:spMkLst>
            <pc:docMk/>
            <pc:sldMk cId="3453906619" sldId="276"/>
            <ac:spMk id="2" creationId="{F0452939-C39A-4CAA-A79F-6C7416525F4A}"/>
          </ac:spMkLst>
        </pc:spChg>
        <pc:spChg chg="del mod">
          <ac:chgData name="Phatchamon Lawsakool (Bank of Ayudhya PCL.)" userId="05abd866-516b-4143-92fb-b0c720600fce" providerId="ADAL" clId="{A8B1405A-F3E1-47B1-A435-C0CF5CEFDC56}" dt="2021-10-20T12:41:35.902" v="3536" actId="478"/>
          <ac:spMkLst>
            <pc:docMk/>
            <pc:sldMk cId="3453906619" sldId="276"/>
            <ac:spMk id="3" creationId="{04B49045-053C-4F06-8E26-6FA89587A74C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0T12:41:26.759" v="3533" actId="478"/>
          <ac:spMkLst>
            <pc:docMk/>
            <pc:sldMk cId="3453906619" sldId="276"/>
            <ac:spMk id="8" creationId="{E3ED3010-FC8C-4745-8F25-C32C4B2107F1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19T08:35:09.013" v="105" actId="478"/>
          <ac:spMkLst>
            <pc:docMk/>
            <pc:sldMk cId="3453906619" sldId="276"/>
            <ac:spMk id="9" creationId="{24A88708-81CC-4D33-8E07-4CEEE7A63ED7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46:37.558" v="3621" actId="1076"/>
          <ac:spMkLst>
            <pc:docMk/>
            <pc:sldMk cId="3453906619" sldId="276"/>
            <ac:spMk id="9" creationId="{644CEA17-C8C3-4E80-98A6-DA0B8DD596C2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19T08:35:07.964" v="103" actId="478"/>
          <ac:spMkLst>
            <pc:docMk/>
            <pc:sldMk cId="3453906619" sldId="276"/>
            <ac:spMk id="10" creationId="{5B63201F-4B50-4544-8F54-CC7657229B36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19T08:29:55.540" v="82" actId="478"/>
          <ac:spMkLst>
            <pc:docMk/>
            <pc:sldMk cId="3453906619" sldId="276"/>
            <ac:spMk id="11" creationId="{D7B45DED-1F2E-45E4-B123-8ED7028DA40F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50:58.976" v="3714" actId="1076"/>
          <ac:spMkLst>
            <pc:docMk/>
            <pc:sldMk cId="3453906619" sldId="276"/>
            <ac:spMk id="13" creationId="{9DBC6591-87FA-46EA-8246-BCA7AED41758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50:42.130" v="3711" actId="1076"/>
          <ac:spMkLst>
            <pc:docMk/>
            <pc:sldMk cId="3453906619" sldId="276"/>
            <ac:spMk id="14" creationId="{3DBACF74-E0DA-43FC-8C12-EBF6125AE6BC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50:47.508" v="3712" actId="1076"/>
          <ac:spMkLst>
            <pc:docMk/>
            <pc:sldMk cId="3453906619" sldId="276"/>
            <ac:spMk id="15" creationId="{1FBE1B50-9CF7-4CA3-8E24-0ECF340ACD87}"/>
          </ac:spMkLst>
        </pc:spChg>
        <pc:graphicFrameChg chg="add mod modGraphic">
          <ac:chgData name="Phatchamon Lawsakool (Bank of Ayudhya PCL.)" userId="05abd866-516b-4143-92fb-b0c720600fce" providerId="ADAL" clId="{A8B1405A-F3E1-47B1-A435-C0CF5CEFDC56}" dt="2021-10-20T12:50:04.142" v="3706" actId="14734"/>
          <ac:graphicFrameMkLst>
            <pc:docMk/>
            <pc:sldMk cId="3453906619" sldId="276"/>
            <ac:graphicFrameMk id="7" creationId="{9A8FD2C4-3BC3-49A0-BADD-E6C1161E29DE}"/>
          </ac:graphicFrameMkLst>
        </pc:graphicFrameChg>
        <pc:picChg chg="add del mod">
          <ac:chgData name="Phatchamon Lawsakool (Bank of Ayudhya PCL.)" userId="05abd866-516b-4143-92fb-b0c720600fce" providerId="ADAL" clId="{A8B1405A-F3E1-47B1-A435-C0CF5CEFDC56}" dt="2021-10-20T12:43:36.497" v="3580"/>
          <ac:picMkLst>
            <pc:docMk/>
            <pc:sldMk cId="3453906619" sldId="276"/>
            <ac:picMk id="4" creationId="{F7A8C29F-FFBB-499A-9381-88D413975175}"/>
          </ac:picMkLst>
        </pc:picChg>
        <pc:picChg chg="add del mod">
          <ac:chgData name="Phatchamon Lawsakool (Bank of Ayudhya PCL.)" userId="05abd866-516b-4143-92fb-b0c720600fce" providerId="ADAL" clId="{A8B1405A-F3E1-47B1-A435-C0CF5CEFDC56}" dt="2021-10-20T12:43:49.141" v="3582" actId="478"/>
          <ac:picMkLst>
            <pc:docMk/>
            <pc:sldMk cId="3453906619" sldId="276"/>
            <ac:picMk id="5" creationId="{A0698069-A677-42EE-9A0D-9B10E5A810A3}"/>
          </ac:picMkLst>
        </pc:picChg>
        <pc:picChg chg="add del mod">
          <ac:chgData name="Phatchamon Lawsakool (Bank of Ayudhya PCL.)" userId="05abd866-516b-4143-92fb-b0c720600fce" providerId="ADAL" clId="{A8B1405A-F3E1-47B1-A435-C0CF5CEFDC56}" dt="2021-10-19T08:35:02.839" v="101" actId="478"/>
          <ac:picMkLst>
            <pc:docMk/>
            <pc:sldMk cId="3453906619" sldId="276"/>
            <ac:picMk id="7" creationId="{5F9993AA-2D21-44D3-B3AF-D019377CE5BC}"/>
          </ac:picMkLst>
        </pc:picChg>
        <pc:picChg chg="add del mod modCrop">
          <ac:chgData name="Phatchamon Lawsakool (Bank of Ayudhya PCL.)" userId="05abd866-516b-4143-92fb-b0c720600fce" providerId="ADAL" clId="{A8B1405A-F3E1-47B1-A435-C0CF5CEFDC56}" dt="2021-10-20T12:44:19.404" v="3589" actId="478"/>
          <ac:picMkLst>
            <pc:docMk/>
            <pc:sldMk cId="3453906619" sldId="276"/>
            <ac:picMk id="10" creationId="{4F0DAF9B-CB85-4AD5-B210-6117859717F3}"/>
          </ac:picMkLst>
        </pc:picChg>
        <pc:picChg chg="add mod">
          <ac:chgData name="Phatchamon Lawsakool (Bank of Ayudhya PCL.)" userId="05abd866-516b-4143-92fb-b0c720600fce" providerId="ADAL" clId="{A8B1405A-F3E1-47B1-A435-C0CF5CEFDC56}" dt="2021-10-25T07:22:27.509" v="5528" actId="1076"/>
          <ac:picMkLst>
            <pc:docMk/>
            <pc:sldMk cId="3453906619" sldId="276"/>
            <ac:picMk id="12" creationId="{7FD872EC-9C0A-4867-B83B-17EB403B05CA}"/>
          </ac:picMkLst>
        </pc:picChg>
        <pc:picChg chg="add del mod">
          <ac:chgData name="Phatchamon Lawsakool (Bank of Ayudhya PCL.)" userId="05abd866-516b-4143-92fb-b0c720600fce" providerId="ADAL" clId="{A8B1405A-F3E1-47B1-A435-C0CF5CEFDC56}" dt="2021-10-19T08:35:08.463" v="104" actId="478"/>
          <ac:picMkLst>
            <pc:docMk/>
            <pc:sldMk cId="3453906619" sldId="276"/>
            <ac:picMk id="13" creationId="{72C6FF76-C10D-4E79-AF1C-F0A5F25A7D55}"/>
          </ac:picMkLst>
        </pc:picChg>
        <pc:picChg chg="add del mod">
          <ac:chgData name="Phatchamon Lawsakool (Bank of Ayudhya PCL.)" userId="05abd866-516b-4143-92fb-b0c720600fce" providerId="ADAL" clId="{A8B1405A-F3E1-47B1-A435-C0CF5CEFDC56}" dt="2021-10-19T08:35:05.046" v="102" actId="478"/>
          <ac:picMkLst>
            <pc:docMk/>
            <pc:sldMk cId="3453906619" sldId="276"/>
            <ac:picMk id="14" creationId="{C4C2F387-6BA0-4673-93D9-3BAC7590DE42}"/>
          </ac:picMkLst>
        </pc:picChg>
        <pc:cxnChg chg="add del mod">
          <ac:chgData name="Phatchamon Lawsakool (Bank of Ayudhya PCL.)" userId="05abd866-516b-4143-92fb-b0c720600fce" providerId="ADAL" clId="{A8B1405A-F3E1-47B1-A435-C0CF5CEFDC56}" dt="2021-10-19T08:29:54.598" v="81" actId="478"/>
          <ac:cxnSpMkLst>
            <pc:docMk/>
            <pc:sldMk cId="3453906619" sldId="276"/>
            <ac:cxnSpMk id="12" creationId="{A026E6A4-0F69-4F40-8B7E-CB72D4EB8C92}"/>
          </ac:cxnSpMkLst>
        </pc:cxnChg>
      </pc:sldChg>
      <pc:sldChg chg="del">
        <pc:chgData name="Phatchamon Lawsakool (Bank of Ayudhya PCL.)" userId="05abd866-516b-4143-92fb-b0c720600fce" providerId="ADAL" clId="{A8B1405A-F3E1-47B1-A435-C0CF5CEFDC56}" dt="2021-10-19T04:44:01.672" v="0" actId="47"/>
        <pc:sldMkLst>
          <pc:docMk/>
          <pc:sldMk cId="4164014684" sldId="309"/>
        </pc:sldMkLst>
      </pc:sldChg>
      <pc:sldChg chg="del">
        <pc:chgData name="Phatchamon Lawsakool (Bank of Ayudhya PCL.)" userId="05abd866-516b-4143-92fb-b0c720600fce" providerId="ADAL" clId="{A8B1405A-F3E1-47B1-A435-C0CF5CEFDC56}" dt="2021-10-19T04:44:01.672" v="0" actId="47"/>
        <pc:sldMkLst>
          <pc:docMk/>
          <pc:sldMk cId="3175820083" sldId="331"/>
        </pc:sldMkLst>
      </pc:sldChg>
      <pc:sldChg chg="del">
        <pc:chgData name="Phatchamon Lawsakool (Bank of Ayudhya PCL.)" userId="05abd866-516b-4143-92fb-b0c720600fce" providerId="ADAL" clId="{A8B1405A-F3E1-47B1-A435-C0CF5CEFDC56}" dt="2021-10-19T04:44:01.672" v="0" actId="47"/>
        <pc:sldMkLst>
          <pc:docMk/>
          <pc:sldMk cId="1331225933" sldId="332"/>
        </pc:sldMkLst>
      </pc:sldChg>
      <pc:sldChg chg="delSp modSp del mod">
        <pc:chgData name="Phatchamon Lawsakool (Bank of Ayudhya PCL.)" userId="05abd866-516b-4143-92fb-b0c720600fce" providerId="ADAL" clId="{A8B1405A-F3E1-47B1-A435-C0CF5CEFDC56}" dt="2021-10-20T06:20:44.652" v="227" actId="47"/>
        <pc:sldMkLst>
          <pc:docMk/>
          <pc:sldMk cId="2888251949" sldId="336"/>
        </pc:sldMkLst>
        <pc:spChg chg="mod">
          <ac:chgData name="Phatchamon Lawsakool (Bank of Ayudhya PCL.)" userId="05abd866-516b-4143-92fb-b0c720600fce" providerId="ADAL" clId="{A8B1405A-F3E1-47B1-A435-C0CF5CEFDC56}" dt="2021-10-20T06:20:01.515" v="226" actId="20577"/>
          <ac:spMkLst>
            <pc:docMk/>
            <pc:sldMk cId="2888251949" sldId="336"/>
            <ac:spMk id="11" creationId="{D6996FC2-BED4-420E-ABD2-D84DAECAA1BF}"/>
          </ac:spMkLst>
        </pc:spChg>
        <pc:spChg chg="del">
          <ac:chgData name="Phatchamon Lawsakool (Bank of Ayudhya PCL.)" userId="05abd866-516b-4143-92fb-b0c720600fce" providerId="ADAL" clId="{A8B1405A-F3E1-47B1-A435-C0CF5CEFDC56}" dt="2021-10-19T07:03:50.840" v="8" actId="478"/>
          <ac:spMkLst>
            <pc:docMk/>
            <pc:sldMk cId="2888251949" sldId="336"/>
            <ac:spMk id="26" creationId="{8E8FAD17-C95B-4BFE-B4CA-36793488ED71}"/>
          </ac:spMkLst>
        </pc:spChg>
      </pc:sldChg>
      <pc:sldChg chg="addSp delSp modSp mod">
        <pc:chgData name="Phatchamon Lawsakool (Bank of Ayudhya PCL.)" userId="05abd866-516b-4143-92fb-b0c720600fce" providerId="ADAL" clId="{A8B1405A-F3E1-47B1-A435-C0CF5CEFDC56}" dt="2021-10-25T06:48:11.652" v="5490" actId="1076"/>
        <pc:sldMkLst>
          <pc:docMk/>
          <pc:sldMk cId="1514189335" sldId="337"/>
        </pc:sldMkLst>
        <pc:spChg chg="mod">
          <ac:chgData name="Phatchamon Lawsakool (Bank of Ayudhya PCL.)" userId="05abd866-516b-4143-92fb-b0c720600fce" providerId="ADAL" clId="{A8B1405A-F3E1-47B1-A435-C0CF5CEFDC56}" dt="2021-10-20T06:35:02.999" v="556" actId="1076"/>
          <ac:spMkLst>
            <pc:docMk/>
            <pc:sldMk cId="1514189335" sldId="337"/>
            <ac:spMk id="4" creationId="{AE4BC32B-F937-4CF1-835C-C4F9C1CE2DB8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06:33:15.672" v="531"/>
          <ac:spMkLst>
            <pc:docMk/>
            <pc:sldMk cId="1514189335" sldId="337"/>
            <ac:spMk id="7" creationId="{036E23DC-57F8-49FF-8198-FDB50C04B329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14:38.991" v="2796" actId="14100"/>
          <ac:spMkLst>
            <pc:docMk/>
            <pc:sldMk cId="1514189335" sldId="337"/>
            <ac:spMk id="8" creationId="{F3C9C6A8-97C8-4D73-A59A-948366C9A1E7}"/>
          </ac:spMkLst>
        </pc:spChg>
        <pc:spChg chg="mod">
          <ac:chgData name="Phatchamon Lawsakool (Bank of Ayudhya PCL.)" userId="05abd866-516b-4143-92fb-b0c720600fce" providerId="ADAL" clId="{A8B1405A-F3E1-47B1-A435-C0CF5CEFDC56}" dt="2021-10-20T06:31:34.401" v="484" actId="1076"/>
          <ac:spMkLst>
            <pc:docMk/>
            <pc:sldMk cId="1514189335" sldId="337"/>
            <ac:spMk id="11" creationId="{D6996FC2-BED4-420E-ABD2-D84DAECAA1BF}"/>
          </ac:spMkLst>
        </pc:spChg>
        <pc:spChg chg="del">
          <ac:chgData name="Phatchamon Lawsakool (Bank of Ayudhya PCL.)" userId="05abd866-516b-4143-92fb-b0c720600fce" providerId="ADAL" clId="{A8B1405A-F3E1-47B1-A435-C0CF5CEFDC56}" dt="2021-10-19T08:19:42.236" v="42" actId="478"/>
          <ac:spMkLst>
            <pc:docMk/>
            <pc:sldMk cId="1514189335" sldId="337"/>
            <ac:spMk id="13" creationId="{E128B29A-D71F-409D-8BA1-9F40096E79D9}"/>
          </ac:spMkLst>
        </pc:spChg>
        <pc:spChg chg="del mod">
          <ac:chgData name="Phatchamon Lawsakool (Bank of Ayudhya PCL.)" userId="05abd866-516b-4143-92fb-b0c720600fce" providerId="ADAL" clId="{A8B1405A-F3E1-47B1-A435-C0CF5CEFDC56}" dt="2021-10-20T06:32:42.491" v="523" actId="478"/>
          <ac:spMkLst>
            <pc:docMk/>
            <pc:sldMk cId="1514189335" sldId="337"/>
            <ac:spMk id="15" creationId="{1574B551-AB02-4507-83C6-CF4685FB3CBC}"/>
          </ac:spMkLst>
        </pc:spChg>
        <pc:spChg chg="mod">
          <ac:chgData name="Phatchamon Lawsakool (Bank of Ayudhya PCL.)" userId="05abd866-516b-4143-92fb-b0c720600fce" providerId="ADAL" clId="{A8B1405A-F3E1-47B1-A435-C0CF5CEFDC56}" dt="2021-10-25T06:48:10.432" v="5489" actId="1076"/>
          <ac:spMkLst>
            <pc:docMk/>
            <pc:sldMk cId="1514189335" sldId="337"/>
            <ac:spMk id="18" creationId="{880F7453-F1B8-4CAA-8B6A-400146F9341A}"/>
          </ac:spMkLst>
        </pc:spChg>
        <pc:spChg chg="add mod">
          <ac:chgData name="Phatchamon Lawsakool (Bank of Ayudhya PCL.)" userId="05abd866-516b-4143-92fb-b0c720600fce" providerId="ADAL" clId="{A8B1405A-F3E1-47B1-A435-C0CF5CEFDC56}" dt="2021-10-25T06:47:53.611" v="5488" actId="1076"/>
          <ac:spMkLst>
            <pc:docMk/>
            <pc:sldMk cId="1514189335" sldId="337"/>
            <ac:spMk id="19" creationId="{813CAD1B-F579-42DF-8F00-9315A9217B43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0T06:30:28.141" v="415" actId="478"/>
          <ac:spMkLst>
            <pc:docMk/>
            <pc:sldMk cId="1514189335" sldId="337"/>
            <ac:spMk id="20" creationId="{2AD161DF-BEE5-46D7-982D-F67C049DE7C0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06:36:01.893" v="574" actId="208"/>
          <ac:spMkLst>
            <pc:docMk/>
            <pc:sldMk cId="1514189335" sldId="337"/>
            <ac:spMk id="21" creationId="{89F7EDC4-DA8B-4D78-891C-1B132668BF36}"/>
          </ac:spMkLst>
        </pc:spChg>
        <pc:spChg chg="del mod">
          <ac:chgData name="Phatchamon Lawsakool (Bank of Ayudhya PCL.)" userId="05abd866-516b-4143-92fb-b0c720600fce" providerId="ADAL" clId="{A8B1405A-F3E1-47B1-A435-C0CF5CEFDC56}" dt="2021-10-20T06:32:42.491" v="523" actId="478"/>
          <ac:spMkLst>
            <pc:docMk/>
            <pc:sldMk cId="1514189335" sldId="337"/>
            <ac:spMk id="22" creationId="{92FCBC72-0BAC-41CF-A5C6-799EB058F5E5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0T06:42:06.503" v="680"/>
          <ac:spMkLst>
            <pc:docMk/>
            <pc:sldMk cId="1514189335" sldId="337"/>
            <ac:spMk id="23" creationId="{E2F47569-7C9C-4942-91B1-7CAA2C3EF6DA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0T06:42:06.503" v="680"/>
          <ac:spMkLst>
            <pc:docMk/>
            <pc:sldMk cId="1514189335" sldId="337"/>
            <ac:spMk id="24" creationId="{564FDD4D-E433-4FF7-8CCB-3FD833F3E237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0T06:42:06.503" v="680"/>
          <ac:spMkLst>
            <pc:docMk/>
            <pc:sldMk cId="1514189335" sldId="337"/>
            <ac:spMk id="25" creationId="{FD07162B-9BC9-4CF9-85A2-E25D7D133B05}"/>
          </ac:spMkLst>
        </pc:spChg>
        <pc:spChg chg="del mod">
          <ac:chgData name="Phatchamon Lawsakool (Bank of Ayudhya PCL.)" userId="05abd866-516b-4143-92fb-b0c720600fce" providerId="ADAL" clId="{A8B1405A-F3E1-47B1-A435-C0CF5CEFDC56}" dt="2021-10-20T06:32:42.491" v="523" actId="478"/>
          <ac:spMkLst>
            <pc:docMk/>
            <pc:sldMk cId="1514189335" sldId="337"/>
            <ac:spMk id="27" creationId="{C7A3162A-11D6-4A3E-8DCA-032461AD748E}"/>
          </ac:spMkLst>
        </pc:spChg>
        <pc:spChg chg="del mod">
          <ac:chgData name="Phatchamon Lawsakool (Bank of Ayudhya PCL.)" userId="05abd866-516b-4143-92fb-b0c720600fce" providerId="ADAL" clId="{A8B1405A-F3E1-47B1-A435-C0CF5CEFDC56}" dt="2021-10-20T06:32:42.491" v="523" actId="478"/>
          <ac:spMkLst>
            <pc:docMk/>
            <pc:sldMk cId="1514189335" sldId="337"/>
            <ac:spMk id="28" creationId="{95201A3C-3ABC-4B8F-932D-6161E9FCD06F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06:42:29.844" v="686" actId="1076"/>
          <ac:spMkLst>
            <pc:docMk/>
            <pc:sldMk cId="1514189335" sldId="337"/>
            <ac:spMk id="29" creationId="{053AD274-B27E-4821-9F6B-B6E13752ED77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0T06:42:23.131" v="685" actId="478"/>
          <ac:spMkLst>
            <pc:docMk/>
            <pc:sldMk cId="1514189335" sldId="337"/>
            <ac:spMk id="30" creationId="{E79F68DF-C24A-488F-B643-B6AE7C5F1DCC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0T06:42:21.970" v="684" actId="478"/>
          <ac:spMkLst>
            <pc:docMk/>
            <pc:sldMk cId="1514189335" sldId="337"/>
            <ac:spMk id="31" creationId="{BA84D21A-A7D2-4D7A-8B81-13BF9D05E37B}"/>
          </ac:spMkLst>
        </pc:spChg>
        <pc:spChg chg="del mod">
          <ac:chgData name="Phatchamon Lawsakool (Bank of Ayudhya PCL.)" userId="05abd866-516b-4143-92fb-b0c720600fce" providerId="ADAL" clId="{A8B1405A-F3E1-47B1-A435-C0CF5CEFDC56}" dt="2021-10-20T06:32:42.491" v="523" actId="478"/>
          <ac:spMkLst>
            <pc:docMk/>
            <pc:sldMk cId="1514189335" sldId="337"/>
            <ac:spMk id="39" creationId="{7805B1E7-2768-49E5-9E9B-D262EE125716}"/>
          </ac:spMkLst>
        </pc:spChg>
        <pc:graphicFrameChg chg="add mod modGraphic">
          <ac:chgData name="Phatchamon Lawsakool (Bank of Ayudhya PCL.)" userId="05abd866-516b-4143-92fb-b0c720600fce" providerId="ADAL" clId="{A8B1405A-F3E1-47B1-A435-C0CF5CEFDC56}" dt="2021-10-25T06:47:53.611" v="5488" actId="1076"/>
          <ac:graphicFrameMkLst>
            <pc:docMk/>
            <pc:sldMk cId="1514189335" sldId="337"/>
            <ac:graphicFrameMk id="6" creationId="{7BA0AC54-9F89-4BDE-B1E9-CE9F715D6A31}"/>
          </ac:graphicFrameMkLst>
        </pc:graphicFrameChg>
        <pc:graphicFrameChg chg="add del mod">
          <ac:chgData name="Phatchamon Lawsakool (Bank of Ayudhya PCL.)" userId="05abd866-516b-4143-92fb-b0c720600fce" providerId="ADAL" clId="{A8B1405A-F3E1-47B1-A435-C0CF5CEFDC56}" dt="2021-10-20T06:33:14.584" v="530" actId="478"/>
          <ac:graphicFrameMkLst>
            <pc:docMk/>
            <pc:sldMk cId="1514189335" sldId="337"/>
            <ac:graphicFrameMk id="17" creationId="{42EA8222-55D6-454B-850C-D4B472811770}"/>
          </ac:graphicFrameMkLst>
        </pc:graphicFrameChg>
        <pc:picChg chg="add mod">
          <ac:chgData name="Phatchamon Lawsakool (Bank of Ayudhya PCL.)" userId="05abd866-516b-4143-92fb-b0c720600fce" providerId="ADAL" clId="{A8B1405A-F3E1-47B1-A435-C0CF5CEFDC56}" dt="2021-10-25T06:48:11.652" v="5490" actId="1076"/>
          <ac:picMkLst>
            <pc:docMk/>
            <pc:sldMk cId="1514189335" sldId="337"/>
            <ac:picMk id="3" creationId="{6625D518-28EB-47BD-BA42-D2FBF000AAE7}"/>
          </ac:picMkLst>
        </pc:picChg>
        <pc:picChg chg="del mod">
          <ac:chgData name="Phatchamon Lawsakool (Bank of Ayudhya PCL.)" userId="05abd866-516b-4143-92fb-b0c720600fce" providerId="ADAL" clId="{A8B1405A-F3E1-47B1-A435-C0CF5CEFDC56}" dt="2021-10-20T06:32:42.491" v="523" actId="478"/>
          <ac:picMkLst>
            <pc:docMk/>
            <pc:sldMk cId="1514189335" sldId="337"/>
            <ac:picMk id="5" creationId="{2DA59254-063E-477E-8DF6-A65A01C9FA62}"/>
          </ac:picMkLst>
        </pc:picChg>
        <pc:picChg chg="del mod modCrop">
          <ac:chgData name="Phatchamon Lawsakool (Bank of Ayudhya PCL.)" userId="05abd866-516b-4143-92fb-b0c720600fce" providerId="ADAL" clId="{A8B1405A-F3E1-47B1-A435-C0CF5CEFDC56}" dt="2021-10-20T06:32:42.491" v="523" actId="478"/>
          <ac:picMkLst>
            <pc:docMk/>
            <pc:sldMk cId="1514189335" sldId="337"/>
            <ac:picMk id="26" creationId="{E39C157A-8C17-4B9E-9E9C-83375C7ECF68}"/>
          </ac:picMkLst>
        </pc:picChg>
        <pc:picChg chg="mod">
          <ac:chgData name="Phatchamon Lawsakool (Bank of Ayudhya PCL.)" userId="05abd866-516b-4143-92fb-b0c720600fce" providerId="ADAL" clId="{A8B1405A-F3E1-47B1-A435-C0CF5CEFDC56}" dt="2021-10-20T06:46:12.738" v="736" actId="1076"/>
          <ac:picMkLst>
            <pc:docMk/>
            <pc:sldMk cId="1514189335" sldId="337"/>
            <ac:picMk id="38" creationId="{665F3660-50F7-427C-8BF2-2B2A79E277ED}"/>
          </ac:picMkLst>
        </pc:picChg>
        <pc:cxnChg chg="add del mod">
          <ac:chgData name="Phatchamon Lawsakool (Bank of Ayudhya PCL.)" userId="05abd866-516b-4143-92fb-b0c720600fce" providerId="ADAL" clId="{A8B1405A-F3E1-47B1-A435-C0CF5CEFDC56}" dt="2021-10-20T06:30:46.002" v="420" actId="478"/>
          <ac:cxnSpMkLst>
            <pc:docMk/>
            <pc:sldMk cId="1514189335" sldId="337"/>
            <ac:cxnSpMk id="16" creationId="{16BA0046-4F50-4473-B58E-1A9E1F70D3C2}"/>
          </ac:cxnSpMkLst>
        </pc:cxnChg>
      </pc:sldChg>
      <pc:sldChg chg="addSp delSp modSp mod">
        <pc:chgData name="Phatchamon Lawsakool (Bank of Ayudhya PCL.)" userId="05abd866-516b-4143-92fb-b0c720600fce" providerId="ADAL" clId="{A8B1405A-F3E1-47B1-A435-C0CF5CEFDC56}" dt="2021-10-25T06:52:08.121" v="5514" actId="20577"/>
        <pc:sldMkLst>
          <pc:docMk/>
          <pc:sldMk cId="2162768477" sldId="338"/>
        </pc:sldMkLst>
        <pc:spChg chg="add del mod">
          <ac:chgData name="Phatchamon Lawsakool (Bank of Ayudhya PCL.)" userId="05abd866-516b-4143-92fb-b0c720600fce" providerId="ADAL" clId="{A8B1405A-F3E1-47B1-A435-C0CF5CEFDC56}" dt="2021-10-19T08:29:28.571" v="77" actId="478"/>
          <ac:spMkLst>
            <pc:docMk/>
            <pc:sldMk cId="2162768477" sldId="338"/>
            <ac:spMk id="2" creationId="{96871566-F8E6-4176-A4D8-2187ADFCE025}"/>
          </ac:spMkLst>
        </pc:spChg>
        <pc:spChg chg="add mod">
          <ac:chgData name="Phatchamon Lawsakool (Bank of Ayudhya PCL.)" userId="05abd866-516b-4143-92fb-b0c720600fce" providerId="ADAL" clId="{A8B1405A-F3E1-47B1-A435-C0CF5CEFDC56}" dt="2021-10-25T06:51:48.472" v="5494" actId="1076"/>
          <ac:spMkLst>
            <pc:docMk/>
            <pc:sldMk cId="2162768477" sldId="338"/>
            <ac:spMk id="3" creationId="{CC8F2F74-173C-4C81-B709-4DBA430D650B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06:41:32.298" v="658" actId="1076"/>
          <ac:spMkLst>
            <pc:docMk/>
            <pc:sldMk cId="2162768477" sldId="338"/>
            <ac:spMk id="6" creationId="{5A41126F-30C6-46B6-8342-C61FADF15D02}"/>
          </ac:spMkLst>
        </pc:spChg>
        <pc:spChg chg="del">
          <ac:chgData name="Phatchamon Lawsakool (Bank of Ayudhya PCL.)" userId="05abd866-516b-4143-92fb-b0c720600fce" providerId="ADAL" clId="{A8B1405A-F3E1-47B1-A435-C0CF5CEFDC56}" dt="2021-10-20T06:37:14.654" v="589" actId="478"/>
          <ac:spMkLst>
            <pc:docMk/>
            <pc:sldMk cId="2162768477" sldId="338"/>
            <ac:spMk id="7" creationId="{EEF9A66B-4675-4FF5-A13D-C37C0F4D1AFA}"/>
          </ac:spMkLst>
        </pc:spChg>
        <pc:spChg chg="del">
          <ac:chgData name="Phatchamon Lawsakool (Bank of Ayudhya PCL.)" userId="05abd866-516b-4143-92fb-b0c720600fce" providerId="ADAL" clId="{A8B1405A-F3E1-47B1-A435-C0CF5CEFDC56}" dt="2021-10-20T06:37:12.747" v="587" actId="478"/>
          <ac:spMkLst>
            <pc:docMk/>
            <pc:sldMk cId="2162768477" sldId="338"/>
            <ac:spMk id="12" creationId="{04C8002A-046C-421B-A983-750769855BEB}"/>
          </ac:spMkLst>
        </pc:spChg>
        <pc:spChg chg="del">
          <ac:chgData name="Phatchamon Lawsakool (Bank of Ayudhya PCL.)" userId="05abd866-516b-4143-92fb-b0c720600fce" providerId="ADAL" clId="{A8B1405A-F3E1-47B1-A435-C0CF5CEFDC56}" dt="2021-10-20T06:37:13.402" v="588" actId="478"/>
          <ac:spMkLst>
            <pc:docMk/>
            <pc:sldMk cId="2162768477" sldId="338"/>
            <ac:spMk id="13" creationId="{7A8DBEBF-BB89-4944-BBD1-3DC3A5689AD1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0T06:37:08.936" v="585" actId="478"/>
          <ac:spMkLst>
            <pc:docMk/>
            <pc:sldMk cId="2162768477" sldId="338"/>
            <ac:spMk id="14" creationId="{30284A88-9FD3-426F-AEF5-B9479F88FABB}"/>
          </ac:spMkLst>
        </pc:spChg>
        <pc:spChg chg="add del">
          <ac:chgData name="Phatchamon Lawsakool (Bank of Ayudhya PCL.)" userId="05abd866-516b-4143-92fb-b0c720600fce" providerId="ADAL" clId="{A8B1405A-F3E1-47B1-A435-C0CF5CEFDC56}" dt="2021-10-20T06:37:07.171" v="583" actId="478"/>
          <ac:spMkLst>
            <pc:docMk/>
            <pc:sldMk cId="2162768477" sldId="338"/>
            <ac:spMk id="16" creationId="{7F6A0683-704C-48A4-A265-849971F33806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5T06:52:08.121" v="5514" actId="20577"/>
          <ac:spMkLst>
            <pc:docMk/>
            <pc:sldMk cId="2162768477" sldId="338"/>
            <ac:spMk id="17" creationId="{7CC1F3F3-B456-4DA6-BA6B-598A7084232D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06:39:59.969" v="624" actId="1076"/>
          <ac:spMkLst>
            <pc:docMk/>
            <pc:sldMk cId="2162768477" sldId="338"/>
            <ac:spMk id="18" creationId="{29B5B385-4998-4D91-9056-76D3C6C2BD4D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06:41:42.598" v="668" actId="20577"/>
          <ac:spMkLst>
            <pc:docMk/>
            <pc:sldMk cId="2162768477" sldId="338"/>
            <ac:spMk id="21" creationId="{03062420-DF8D-440B-BB57-0D6F20A28567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06:41:52.404" v="678" actId="20577"/>
          <ac:spMkLst>
            <pc:docMk/>
            <pc:sldMk cId="2162768477" sldId="338"/>
            <ac:spMk id="22" creationId="{666C34F7-EAAA-4496-8AF1-74ADB1E4C713}"/>
          </ac:spMkLst>
        </pc:spChg>
        <pc:graphicFrameChg chg="add mod modGraphic">
          <ac:chgData name="Phatchamon Lawsakool (Bank of Ayudhya PCL.)" userId="05abd866-516b-4143-92fb-b0c720600fce" providerId="ADAL" clId="{A8B1405A-F3E1-47B1-A435-C0CF5CEFDC56}" dt="2021-10-20T06:41:03.379" v="650" actId="20577"/>
          <ac:graphicFrameMkLst>
            <pc:docMk/>
            <pc:sldMk cId="2162768477" sldId="338"/>
            <ac:graphicFrameMk id="2" creationId="{0313C307-1AD5-4012-B2B3-38706E56A69A}"/>
          </ac:graphicFrameMkLst>
        </pc:graphicFrameChg>
        <pc:graphicFrameChg chg="add del mod">
          <ac:chgData name="Phatchamon Lawsakool (Bank of Ayudhya PCL.)" userId="05abd866-516b-4143-92fb-b0c720600fce" providerId="ADAL" clId="{A8B1405A-F3E1-47B1-A435-C0CF5CEFDC56}" dt="2021-10-20T06:41:15.457" v="654" actId="478"/>
          <ac:graphicFrameMkLst>
            <pc:docMk/>
            <pc:sldMk cId="2162768477" sldId="338"/>
            <ac:graphicFrameMk id="8" creationId="{F6A82BFE-3DC5-4A4C-86DB-4DC7B848D5A6}"/>
          </ac:graphicFrameMkLst>
        </pc:graphicFrameChg>
        <pc:picChg chg="del mod">
          <ac:chgData name="Phatchamon Lawsakool (Bank of Ayudhya PCL.)" userId="05abd866-516b-4143-92fb-b0c720600fce" providerId="ADAL" clId="{A8B1405A-F3E1-47B1-A435-C0CF5CEFDC56}" dt="2021-10-20T06:37:10.778" v="586" actId="478"/>
          <ac:picMkLst>
            <pc:docMk/>
            <pc:sldMk cId="2162768477" sldId="338"/>
            <ac:picMk id="9" creationId="{04C50CFA-DF7D-4F0E-A4BD-495E8C99C97B}"/>
          </ac:picMkLst>
        </pc:picChg>
        <pc:picChg chg="add mod">
          <ac:chgData name="Phatchamon Lawsakool (Bank of Ayudhya PCL.)" userId="05abd866-516b-4143-92fb-b0c720600fce" providerId="ADAL" clId="{A8B1405A-F3E1-47B1-A435-C0CF5CEFDC56}" dt="2021-10-25T06:51:45.105" v="5493" actId="1076"/>
          <ac:picMkLst>
            <pc:docMk/>
            <pc:sldMk cId="2162768477" sldId="338"/>
            <ac:picMk id="19" creationId="{98880C63-1DE4-4355-8415-A314D6B65E05}"/>
          </ac:picMkLst>
        </pc:picChg>
        <pc:picChg chg="del">
          <ac:chgData name="Phatchamon Lawsakool (Bank of Ayudhya PCL.)" userId="05abd866-516b-4143-92fb-b0c720600fce" providerId="ADAL" clId="{A8B1405A-F3E1-47B1-A435-C0CF5CEFDC56}" dt="2021-10-20T06:37:15.050" v="590" actId="478"/>
          <ac:picMkLst>
            <pc:docMk/>
            <pc:sldMk cId="2162768477" sldId="338"/>
            <ac:picMk id="20" creationId="{CA57DA49-B151-418B-8DCC-E93CF1A60C37}"/>
          </ac:picMkLst>
        </pc:picChg>
        <pc:cxnChg chg="add del mod">
          <ac:chgData name="Phatchamon Lawsakool (Bank of Ayudhya PCL.)" userId="05abd866-516b-4143-92fb-b0c720600fce" providerId="ADAL" clId="{A8B1405A-F3E1-47B1-A435-C0CF5CEFDC56}" dt="2021-10-20T06:37:08.323" v="584" actId="478"/>
          <ac:cxnSpMkLst>
            <pc:docMk/>
            <pc:sldMk cId="2162768477" sldId="338"/>
            <ac:cxnSpMk id="15" creationId="{27EF3FE0-A8A5-410C-8579-6CD5F4B91567}"/>
          </ac:cxnSpMkLst>
        </pc:cxnChg>
      </pc:sldChg>
      <pc:sldChg chg="addSp delSp modSp mod">
        <pc:chgData name="Phatchamon Lawsakool (Bank of Ayudhya PCL.)" userId="05abd866-516b-4143-92fb-b0c720600fce" providerId="ADAL" clId="{A8B1405A-F3E1-47B1-A435-C0CF5CEFDC56}" dt="2021-10-20T11:40:26.263" v="2049" actId="1076"/>
        <pc:sldMkLst>
          <pc:docMk/>
          <pc:sldMk cId="1269301835" sldId="340"/>
        </pc:sldMkLst>
        <pc:spChg chg="mod">
          <ac:chgData name="Phatchamon Lawsakool (Bank of Ayudhya PCL.)" userId="05abd866-516b-4143-92fb-b0c720600fce" providerId="ADAL" clId="{A8B1405A-F3E1-47B1-A435-C0CF5CEFDC56}" dt="2021-10-20T11:40:26.263" v="2049" actId="1076"/>
          <ac:spMkLst>
            <pc:docMk/>
            <pc:sldMk cId="1269301835" sldId="340"/>
            <ac:spMk id="2" creationId="{11CD4DAE-2C09-426C-84F6-152B1A88FB7C}"/>
          </ac:spMkLst>
        </pc:spChg>
        <pc:spChg chg="mod">
          <ac:chgData name="Phatchamon Lawsakool (Bank of Ayudhya PCL.)" userId="05abd866-516b-4143-92fb-b0c720600fce" providerId="ADAL" clId="{A8B1405A-F3E1-47B1-A435-C0CF5CEFDC56}" dt="2021-10-20T11:40:26.263" v="2049" actId="1076"/>
          <ac:spMkLst>
            <pc:docMk/>
            <pc:sldMk cId="1269301835" sldId="340"/>
            <ac:spMk id="3" creationId="{6B19C3DA-84D9-4FDF-9D17-A9BB9C093CA7}"/>
          </ac:spMkLst>
        </pc:spChg>
        <pc:spChg chg="del">
          <ac:chgData name="Phatchamon Lawsakool (Bank of Ayudhya PCL.)" userId="05abd866-516b-4143-92fb-b0c720600fce" providerId="ADAL" clId="{A8B1405A-F3E1-47B1-A435-C0CF5CEFDC56}" dt="2021-10-20T11:40:20.181" v="2048" actId="478"/>
          <ac:spMkLst>
            <pc:docMk/>
            <pc:sldMk cId="1269301835" sldId="340"/>
            <ac:spMk id="4" creationId="{F82A8020-F01B-4144-B18B-9BF5833C4CBF}"/>
          </ac:spMkLst>
        </pc:spChg>
        <pc:spChg chg="mod">
          <ac:chgData name="Phatchamon Lawsakool (Bank of Ayudhya PCL.)" userId="05abd866-516b-4143-92fb-b0c720600fce" providerId="ADAL" clId="{A8B1405A-F3E1-47B1-A435-C0CF5CEFDC56}" dt="2021-10-20T11:40:26.263" v="2049" actId="1076"/>
          <ac:spMkLst>
            <pc:docMk/>
            <pc:sldMk cId="1269301835" sldId="340"/>
            <ac:spMk id="7" creationId="{98CC9B62-E811-4352-AB5D-A48DD9453A3E}"/>
          </ac:spMkLst>
        </pc:spChg>
        <pc:spChg chg="mod">
          <ac:chgData name="Phatchamon Lawsakool (Bank of Ayudhya PCL.)" userId="05abd866-516b-4143-92fb-b0c720600fce" providerId="ADAL" clId="{A8B1405A-F3E1-47B1-A435-C0CF5CEFDC56}" dt="2021-10-20T11:40:26.263" v="2049" actId="1076"/>
          <ac:spMkLst>
            <pc:docMk/>
            <pc:sldMk cId="1269301835" sldId="340"/>
            <ac:spMk id="8" creationId="{8F23AC81-C2B5-44A8-AD0A-54A9CC80972B}"/>
          </ac:spMkLst>
        </pc:spChg>
        <pc:spChg chg="mod">
          <ac:chgData name="Phatchamon Lawsakool (Bank of Ayudhya PCL.)" userId="05abd866-516b-4143-92fb-b0c720600fce" providerId="ADAL" clId="{A8B1405A-F3E1-47B1-A435-C0CF5CEFDC56}" dt="2021-10-20T11:40:26.263" v="2049" actId="1076"/>
          <ac:spMkLst>
            <pc:docMk/>
            <pc:sldMk cId="1269301835" sldId="340"/>
            <ac:spMk id="9" creationId="{CABA7CB5-3356-4274-A7D9-93BDB2BE8198}"/>
          </ac:spMkLst>
        </pc:spChg>
        <pc:spChg chg="mod">
          <ac:chgData name="Phatchamon Lawsakool (Bank of Ayudhya PCL.)" userId="05abd866-516b-4143-92fb-b0c720600fce" providerId="ADAL" clId="{A8B1405A-F3E1-47B1-A435-C0CF5CEFDC56}" dt="2021-10-20T11:40:26.263" v="2049" actId="1076"/>
          <ac:spMkLst>
            <pc:docMk/>
            <pc:sldMk cId="1269301835" sldId="340"/>
            <ac:spMk id="10" creationId="{816815B1-845C-4252-AD11-DD70863CA7BF}"/>
          </ac:spMkLst>
        </pc:spChg>
        <pc:spChg chg="mod">
          <ac:chgData name="Phatchamon Lawsakool (Bank of Ayudhya PCL.)" userId="05abd866-516b-4143-92fb-b0c720600fce" providerId="ADAL" clId="{A8B1405A-F3E1-47B1-A435-C0CF5CEFDC56}" dt="2021-10-20T11:40:26.263" v="2049" actId="1076"/>
          <ac:spMkLst>
            <pc:docMk/>
            <pc:sldMk cId="1269301835" sldId="340"/>
            <ac:spMk id="12" creationId="{633AC479-C44C-4EDF-BBC0-A9E5D464F818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40:26.263" v="2049" actId="1076"/>
          <ac:spMkLst>
            <pc:docMk/>
            <pc:sldMk cId="1269301835" sldId="340"/>
            <ac:spMk id="13" creationId="{831B6AD7-802D-4533-ACD2-CE21719680B0}"/>
          </ac:spMkLst>
        </pc:spChg>
        <pc:spChg chg="mod">
          <ac:chgData name="Phatchamon Lawsakool (Bank of Ayudhya PCL.)" userId="05abd866-516b-4143-92fb-b0c720600fce" providerId="ADAL" clId="{A8B1405A-F3E1-47B1-A435-C0CF5CEFDC56}" dt="2021-10-20T11:40:26.263" v="2049" actId="1076"/>
          <ac:spMkLst>
            <pc:docMk/>
            <pc:sldMk cId="1269301835" sldId="340"/>
            <ac:spMk id="14" creationId="{E1765C0F-D81B-423D-96A2-1AC655C9ED94}"/>
          </ac:spMkLst>
        </pc:spChg>
        <pc:spChg chg="mod">
          <ac:chgData name="Phatchamon Lawsakool (Bank of Ayudhya PCL.)" userId="05abd866-516b-4143-92fb-b0c720600fce" providerId="ADAL" clId="{A8B1405A-F3E1-47B1-A435-C0CF5CEFDC56}" dt="2021-10-20T11:40:26.263" v="2049" actId="1076"/>
          <ac:spMkLst>
            <pc:docMk/>
            <pc:sldMk cId="1269301835" sldId="340"/>
            <ac:spMk id="16" creationId="{ED2CB85D-B8F8-4025-9A24-D85B49C95555}"/>
          </ac:spMkLst>
        </pc:spChg>
        <pc:spChg chg="mod">
          <ac:chgData name="Phatchamon Lawsakool (Bank of Ayudhya PCL.)" userId="05abd866-516b-4143-92fb-b0c720600fce" providerId="ADAL" clId="{A8B1405A-F3E1-47B1-A435-C0CF5CEFDC56}" dt="2021-10-20T11:40:26.263" v="2049" actId="1076"/>
          <ac:spMkLst>
            <pc:docMk/>
            <pc:sldMk cId="1269301835" sldId="340"/>
            <ac:spMk id="17" creationId="{450C5045-F070-4834-A920-693FA07F7050}"/>
          </ac:spMkLst>
        </pc:spChg>
        <pc:spChg chg="mod">
          <ac:chgData name="Phatchamon Lawsakool (Bank of Ayudhya PCL.)" userId="05abd866-516b-4143-92fb-b0c720600fce" providerId="ADAL" clId="{A8B1405A-F3E1-47B1-A435-C0CF5CEFDC56}" dt="2021-10-20T11:40:26.263" v="2049" actId="1076"/>
          <ac:spMkLst>
            <pc:docMk/>
            <pc:sldMk cId="1269301835" sldId="340"/>
            <ac:spMk id="18" creationId="{47DB4FB1-EC82-472D-8649-5E8E97ECBBA9}"/>
          </ac:spMkLst>
        </pc:spChg>
        <pc:spChg chg="mod">
          <ac:chgData name="Phatchamon Lawsakool (Bank of Ayudhya PCL.)" userId="05abd866-516b-4143-92fb-b0c720600fce" providerId="ADAL" clId="{A8B1405A-F3E1-47B1-A435-C0CF5CEFDC56}" dt="2021-10-20T11:40:26.263" v="2049" actId="1076"/>
          <ac:spMkLst>
            <pc:docMk/>
            <pc:sldMk cId="1269301835" sldId="340"/>
            <ac:spMk id="19" creationId="{A582D01D-F755-462E-9FD8-986A187E25AB}"/>
          </ac:spMkLst>
        </pc:spChg>
        <pc:spChg chg="mod">
          <ac:chgData name="Phatchamon Lawsakool (Bank of Ayudhya PCL.)" userId="05abd866-516b-4143-92fb-b0c720600fce" providerId="ADAL" clId="{A8B1405A-F3E1-47B1-A435-C0CF5CEFDC56}" dt="2021-10-20T11:40:26.263" v="2049" actId="1076"/>
          <ac:spMkLst>
            <pc:docMk/>
            <pc:sldMk cId="1269301835" sldId="340"/>
            <ac:spMk id="23" creationId="{EB68F8D3-781D-44A7-BB0A-3F6315608E86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0T11:40:20.181" v="2048" actId="478"/>
          <ac:spMkLst>
            <pc:docMk/>
            <pc:sldMk cId="1269301835" sldId="340"/>
            <ac:spMk id="25" creationId="{CCCE206C-A00E-4DF8-A283-B64282911DF4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19T08:45:53.941" v="141"/>
          <ac:spMkLst>
            <pc:docMk/>
            <pc:sldMk cId="1269301835" sldId="340"/>
            <ac:spMk id="26" creationId="{ADB1A83A-C4CD-4470-A855-898228F8BEA5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19T08:45:53.941" v="141"/>
          <ac:spMkLst>
            <pc:docMk/>
            <pc:sldMk cId="1269301835" sldId="340"/>
            <ac:spMk id="27" creationId="{DB1C8E14-E5C7-4410-8358-4C50FB4A0AB7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19T08:45:53.941" v="141"/>
          <ac:spMkLst>
            <pc:docMk/>
            <pc:sldMk cId="1269301835" sldId="340"/>
            <ac:spMk id="28" creationId="{7E80DE39-2FD5-4563-8760-C7D1273E8DD1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19T08:45:53.941" v="141"/>
          <ac:spMkLst>
            <pc:docMk/>
            <pc:sldMk cId="1269301835" sldId="340"/>
            <ac:spMk id="29" creationId="{3B1754F0-CC06-4797-8A74-5D932CDA9DD6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19T08:45:53.941" v="141"/>
          <ac:spMkLst>
            <pc:docMk/>
            <pc:sldMk cId="1269301835" sldId="340"/>
            <ac:spMk id="30" creationId="{5769695E-5C59-403B-A4D2-E56AA3E3C1D1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19T08:45:53.941" v="141"/>
          <ac:spMkLst>
            <pc:docMk/>
            <pc:sldMk cId="1269301835" sldId="340"/>
            <ac:spMk id="31" creationId="{3455737E-5776-4DE4-8682-C14C0C515680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19T08:45:53.941" v="141"/>
          <ac:spMkLst>
            <pc:docMk/>
            <pc:sldMk cId="1269301835" sldId="340"/>
            <ac:spMk id="32" creationId="{1F74D8FE-4B65-43DA-9575-6A7E755E6947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19T08:45:53.941" v="141"/>
          <ac:spMkLst>
            <pc:docMk/>
            <pc:sldMk cId="1269301835" sldId="340"/>
            <ac:spMk id="34" creationId="{E0CDC9AB-BF36-4C22-936B-8E9543FBDE18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40:26.263" v="2049" actId="1076"/>
          <ac:spMkLst>
            <pc:docMk/>
            <pc:sldMk cId="1269301835" sldId="340"/>
            <ac:spMk id="36" creationId="{2C646B11-C229-44F9-9730-EE5921B80C73}"/>
          </ac:spMkLst>
        </pc:spChg>
        <pc:graphicFrameChg chg="add del mod modGraphic">
          <ac:chgData name="Phatchamon Lawsakool (Bank of Ayudhya PCL.)" userId="05abd866-516b-4143-92fb-b0c720600fce" providerId="ADAL" clId="{A8B1405A-F3E1-47B1-A435-C0CF5CEFDC56}" dt="2021-10-20T11:40:20.181" v="2048" actId="478"/>
          <ac:graphicFrameMkLst>
            <pc:docMk/>
            <pc:sldMk cId="1269301835" sldId="340"/>
            <ac:graphicFrameMk id="26" creationId="{3B66E9C7-88C8-4B14-8584-4F622DD6E62E}"/>
          </ac:graphicFrameMkLst>
        </pc:graphicFrameChg>
        <pc:graphicFrameChg chg="add del mod">
          <ac:chgData name="Phatchamon Lawsakool (Bank of Ayudhya PCL.)" userId="05abd866-516b-4143-92fb-b0c720600fce" providerId="ADAL" clId="{A8B1405A-F3E1-47B1-A435-C0CF5CEFDC56}" dt="2021-10-20T11:40:20.181" v="2048" actId="478"/>
          <ac:graphicFrameMkLst>
            <pc:docMk/>
            <pc:sldMk cId="1269301835" sldId="340"/>
            <ac:graphicFrameMk id="27" creationId="{8388709A-9A5F-41CB-BE9A-681A40DC5717}"/>
          </ac:graphicFrameMkLst>
        </pc:graphicFrameChg>
        <pc:picChg chg="mod">
          <ac:chgData name="Phatchamon Lawsakool (Bank of Ayudhya PCL.)" userId="05abd866-516b-4143-92fb-b0c720600fce" providerId="ADAL" clId="{A8B1405A-F3E1-47B1-A435-C0CF5CEFDC56}" dt="2021-10-20T11:40:26.263" v="2049" actId="1076"/>
          <ac:picMkLst>
            <pc:docMk/>
            <pc:sldMk cId="1269301835" sldId="340"/>
            <ac:picMk id="6" creationId="{501C6118-478C-4DD2-8583-94681D649CDB}"/>
          </ac:picMkLst>
        </pc:picChg>
        <pc:picChg chg="mod">
          <ac:chgData name="Phatchamon Lawsakool (Bank of Ayudhya PCL.)" userId="05abd866-516b-4143-92fb-b0c720600fce" providerId="ADAL" clId="{A8B1405A-F3E1-47B1-A435-C0CF5CEFDC56}" dt="2021-10-20T11:40:26.263" v="2049" actId="1076"/>
          <ac:picMkLst>
            <pc:docMk/>
            <pc:sldMk cId="1269301835" sldId="340"/>
            <ac:picMk id="11" creationId="{325DDB9E-5F7D-45A1-8A99-754952EC8BC7}"/>
          </ac:picMkLst>
        </pc:picChg>
        <pc:picChg chg="mod">
          <ac:chgData name="Phatchamon Lawsakool (Bank of Ayudhya PCL.)" userId="05abd866-516b-4143-92fb-b0c720600fce" providerId="ADAL" clId="{A8B1405A-F3E1-47B1-A435-C0CF5CEFDC56}" dt="2021-10-20T11:40:26.263" v="2049" actId="1076"/>
          <ac:picMkLst>
            <pc:docMk/>
            <pc:sldMk cId="1269301835" sldId="340"/>
            <ac:picMk id="20" creationId="{1E09C05C-A073-468B-B4EB-F4524D253FB0}"/>
          </ac:picMkLst>
        </pc:picChg>
        <pc:picChg chg="add del mod">
          <ac:chgData name="Phatchamon Lawsakool (Bank of Ayudhya PCL.)" userId="05abd866-516b-4143-92fb-b0c720600fce" providerId="ADAL" clId="{A8B1405A-F3E1-47B1-A435-C0CF5CEFDC56}" dt="2021-10-19T08:45:53.941" v="141"/>
          <ac:picMkLst>
            <pc:docMk/>
            <pc:sldMk cId="1269301835" sldId="340"/>
            <ac:picMk id="25" creationId="{87DD80C5-38E3-4B01-A312-39A69350DB94}"/>
          </ac:picMkLst>
        </pc:picChg>
        <pc:picChg chg="add del mod">
          <ac:chgData name="Phatchamon Lawsakool (Bank of Ayudhya PCL.)" userId="05abd866-516b-4143-92fb-b0c720600fce" providerId="ADAL" clId="{A8B1405A-F3E1-47B1-A435-C0CF5CEFDC56}" dt="2021-10-19T08:45:53.941" v="141"/>
          <ac:picMkLst>
            <pc:docMk/>
            <pc:sldMk cId="1269301835" sldId="340"/>
            <ac:picMk id="33" creationId="{D6F1744F-ABD1-4651-AFCA-70E0B0D4230B}"/>
          </ac:picMkLst>
        </pc:picChg>
        <pc:picChg chg="add del mod">
          <ac:chgData name="Phatchamon Lawsakool (Bank of Ayudhya PCL.)" userId="05abd866-516b-4143-92fb-b0c720600fce" providerId="ADAL" clId="{A8B1405A-F3E1-47B1-A435-C0CF5CEFDC56}" dt="2021-10-19T08:45:53.941" v="141"/>
          <ac:picMkLst>
            <pc:docMk/>
            <pc:sldMk cId="1269301835" sldId="340"/>
            <ac:picMk id="35" creationId="{AA450C58-4A98-42F8-8806-B1D011BC17C7}"/>
          </ac:picMkLst>
        </pc:picChg>
        <pc:picChg chg="mod">
          <ac:chgData name="Phatchamon Lawsakool (Bank of Ayudhya PCL.)" userId="05abd866-516b-4143-92fb-b0c720600fce" providerId="ADAL" clId="{A8B1405A-F3E1-47B1-A435-C0CF5CEFDC56}" dt="2021-10-20T11:40:26.263" v="2049" actId="1076"/>
          <ac:picMkLst>
            <pc:docMk/>
            <pc:sldMk cId="1269301835" sldId="340"/>
            <ac:picMk id="1026" creationId="{A8A19FB9-2F45-4B94-A586-6F65A1EACC99}"/>
          </ac:picMkLst>
        </pc:picChg>
        <pc:cxnChg chg="add del mod">
          <ac:chgData name="Phatchamon Lawsakool (Bank of Ayudhya PCL.)" userId="05abd866-516b-4143-92fb-b0c720600fce" providerId="ADAL" clId="{A8B1405A-F3E1-47B1-A435-C0CF5CEFDC56}" dt="2021-10-20T11:40:26.263" v="2049" actId="1076"/>
          <ac:cxnSpMkLst>
            <pc:docMk/>
            <pc:sldMk cId="1269301835" sldId="340"/>
            <ac:cxnSpMk id="22" creationId="{244622E7-019D-4B96-ACA9-9F36EB64B18F}"/>
          </ac:cxnSpMkLst>
        </pc:cxnChg>
        <pc:cxnChg chg="add del mod">
          <ac:chgData name="Phatchamon Lawsakool (Bank of Ayudhya PCL.)" userId="05abd866-516b-4143-92fb-b0c720600fce" providerId="ADAL" clId="{A8B1405A-F3E1-47B1-A435-C0CF5CEFDC56}" dt="2021-10-20T11:40:26.263" v="2049" actId="1076"/>
          <ac:cxnSpMkLst>
            <pc:docMk/>
            <pc:sldMk cId="1269301835" sldId="340"/>
            <ac:cxnSpMk id="24" creationId="{68977E54-871F-4F9D-8287-F810DA6C9E7B}"/>
          </ac:cxnSpMkLst>
        </pc:cxnChg>
      </pc:sldChg>
      <pc:sldChg chg="addSp delSp modSp mod">
        <pc:chgData name="Phatchamon Lawsakool (Bank of Ayudhya PCL.)" userId="05abd866-516b-4143-92fb-b0c720600fce" providerId="ADAL" clId="{A8B1405A-F3E1-47B1-A435-C0CF5CEFDC56}" dt="2021-10-21T07:02:23.560" v="4334" actId="1076"/>
        <pc:sldMkLst>
          <pc:docMk/>
          <pc:sldMk cId="3096597923" sldId="343"/>
        </pc:sldMkLst>
        <pc:spChg chg="mod">
          <ac:chgData name="Phatchamon Lawsakool (Bank of Ayudhya PCL.)" userId="05abd866-516b-4143-92fb-b0c720600fce" providerId="ADAL" clId="{A8B1405A-F3E1-47B1-A435-C0CF5CEFDC56}" dt="2021-10-20T11:42:54.252" v="2063" actId="1076"/>
          <ac:spMkLst>
            <pc:docMk/>
            <pc:sldMk cId="3096597923" sldId="343"/>
            <ac:spMk id="2" creationId="{518DC3FC-DB37-41C2-847B-DB9F9C87FD88}"/>
          </ac:spMkLst>
        </pc:spChg>
        <pc:spChg chg="mod">
          <ac:chgData name="Phatchamon Lawsakool (Bank of Ayudhya PCL.)" userId="05abd866-516b-4143-92fb-b0c720600fce" providerId="ADAL" clId="{A8B1405A-F3E1-47B1-A435-C0CF5CEFDC56}" dt="2021-10-20T11:51:07.098" v="2187" actId="20577"/>
          <ac:spMkLst>
            <pc:docMk/>
            <pc:sldMk cId="3096597923" sldId="343"/>
            <ac:spMk id="3" creationId="{A3F4C0EF-1F3D-40C7-8A68-8E1FB7BDBFF8}"/>
          </ac:spMkLst>
        </pc:spChg>
        <pc:spChg chg="mod">
          <ac:chgData name="Phatchamon Lawsakool (Bank of Ayudhya PCL.)" userId="05abd866-516b-4143-92fb-b0c720600fce" providerId="ADAL" clId="{A8B1405A-F3E1-47B1-A435-C0CF5CEFDC56}" dt="2021-10-20T11:42:54.252" v="2063" actId="1076"/>
          <ac:spMkLst>
            <pc:docMk/>
            <pc:sldMk cId="3096597923" sldId="343"/>
            <ac:spMk id="9" creationId="{CABA7CB5-3356-4274-A7D9-93BDB2BE8198}"/>
          </ac:spMkLst>
        </pc:spChg>
        <pc:spChg chg="mod">
          <ac:chgData name="Phatchamon Lawsakool (Bank of Ayudhya PCL.)" userId="05abd866-516b-4143-92fb-b0c720600fce" providerId="ADAL" clId="{A8B1405A-F3E1-47B1-A435-C0CF5CEFDC56}" dt="2021-10-20T11:42:54.252" v="2063" actId="1076"/>
          <ac:spMkLst>
            <pc:docMk/>
            <pc:sldMk cId="3096597923" sldId="343"/>
            <ac:spMk id="10" creationId="{816815B1-845C-4252-AD11-DD70863CA7BF}"/>
          </ac:spMkLst>
        </pc:spChg>
        <pc:spChg chg="mod">
          <ac:chgData name="Phatchamon Lawsakool (Bank of Ayudhya PCL.)" userId="05abd866-516b-4143-92fb-b0c720600fce" providerId="ADAL" clId="{A8B1405A-F3E1-47B1-A435-C0CF5CEFDC56}" dt="2021-10-21T07:02:23.560" v="4334" actId="1076"/>
          <ac:spMkLst>
            <pc:docMk/>
            <pc:sldMk cId="3096597923" sldId="343"/>
            <ac:spMk id="11" creationId="{1679D3FE-9C80-4A7E-906D-40424745B626}"/>
          </ac:spMkLst>
        </pc:spChg>
        <pc:spChg chg="mod">
          <ac:chgData name="Phatchamon Lawsakool (Bank of Ayudhya PCL.)" userId="05abd866-516b-4143-92fb-b0c720600fce" providerId="ADAL" clId="{A8B1405A-F3E1-47B1-A435-C0CF5CEFDC56}" dt="2021-10-20T11:52:26.678" v="2218"/>
          <ac:spMkLst>
            <pc:docMk/>
            <pc:sldMk cId="3096597923" sldId="343"/>
            <ac:spMk id="12" creationId="{A642D5F2-E87B-42A9-A1A3-328FF9D3B65E}"/>
          </ac:spMkLst>
        </pc:spChg>
        <pc:spChg chg="mod">
          <ac:chgData name="Phatchamon Lawsakool (Bank of Ayudhya PCL.)" userId="05abd866-516b-4143-92fb-b0c720600fce" providerId="ADAL" clId="{A8B1405A-F3E1-47B1-A435-C0CF5CEFDC56}" dt="2021-10-20T11:42:54.252" v="2063" actId="1076"/>
          <ac:spMkLst>
            <pc:docMk/>
            <pc:sldMk cId="3096597923" sldId="343"/>
            <ac:spMk id="15" creationId="{C293D312-A4BC-4B0B-B103-03F54AD9CCDD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51:49.610" v="2205" actId="1036"/>
          <ac:spMkLst>
            <pc:docMk/>
            <pc:sldMk cId="3096597923" sldId="343"/>
            <ac:spMk id="22" creationId="{DABED673-5C9B-4C74-97F6-FBA836AB0668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51:52.923" v="2209" actId="1036"/>
          <ac:spMkLst>
            <pc:docMk/>
            <pc:sldMk cId="3096597923" sldId="343"/>
            <ac:spMk id="23" creationId="{C085C418-5A83-4643-B21C-89F586771723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0T11:52:33.349" v="2219" actId="478"/>
          <ac:spMkLst>
            <pc:docMk/>
            <pc:sldMk cId="3096597923" sldId="343"/>
            <ac:spMk id="24" creationId="{0B1EA815-DE00-4420-9EF9-5EE3E849E0FB}"/>
          </ac:spMkLst>
        </pc:spChg>
        <pc:graphicFrameChg chg="add del mod">
          <ac:chgData name="Phatchamon Lawsakool (Bank of Ayudhya PCL.)" userId="05abd866-516b-4143-92fb-b0c720600fce" providerId="ADAL" clId="{A8B1405A-F3E1-47B1-A435-C0CF5CEFDC56}" dt="2021-10-20T11:50:42.449" v="2148" actId="478"/>
          <ac:graphicFrameMkLst>
            <pc:docMk/>
            <pc:sldMk cId="3096597923" sldId="343"/>
            <ac:graphicFrameMk id="14" creationId="{BF0B892D-1BD8-4D1B-A460-33C7B4B8424E}"/>
          </ac:graphicFrameMkLst>
        </pc:graphicFrameChg>
        <pc:picChg chg="add del mod">
          <ac:chgData name="Phatchamon Lawsakool (Bank of Ayudhya PCL.)" userId="05abd866-516b-4143-92fb-b0c720600fce" providerId="ADAL" clId="{A8B1405A-F3E1-47B1-A435-C0CF5CEFDC56}" dt="2021-10-20T11:48:40.835" v="2073" actId="478"/>
          <ac:picMkLst>
            <pc:docMk/>
            <pc:sldMk cId="3096597923" sldId="343"/>
            <ac:picMk id="6" creationId="{501C6118-478C-4DD2-8583-94681D649CDB}"/>
          </ac:picMkLst>
        </pc:picChg>
        <pc:picChg chg="add mod">
          <ac:chgData name="Phatchamon Lawsakool (Bank of Ayudhya PCL.)" userId="05abd866-516b-4143-92fb-b0c720600fce" providerId="ADAL" clId="{A8B1405A-F3E1-47B1-A435-C0CF5CEFDC56}" dt="2021-10-20T11:46:08.036" v="2070" actId="1076"/>
          <ac:picMkLst>
            <pc:docMk/>
            <pc:sldMk cId="3096597923" sldId="343"/>
            <ac:picMk id="8" creationId="{9B4DEF11-1806-4D0C-AA44-8F54694AC882}"/>
          </ac:picMkLst>
        </pc:picChg>
        <pc:cxnChg chg="mod">
          <ac:chgData name="Phatchamon Lawsakool (Bank of Ayudhya PCL.)" userId="05abd866-516b-4143-92fb-b0c720600fce" providerId="ADAL" clId="{A8B1405A-F3E1-47B1-A435-C0CF5CEFDC56}" dt="2021-10-20T11:42:54.252" v="2063" actId="1076"/>
          <ac:cxnSpMkLst>
            <pc:docMk/>
            <pc:sldMk cId="3096597923" sldId="343"/>
            <ac:cxnSpMk id="13" creationId="{EF683B82-35E6-4323-9BAC-6393130AADC2}"/>
          </ac:cxnSpMkLst>
        </pc:cxnChg>
      </pc:sldChg>
      <pc:sldChg chg="modSp mod">
        <pc:chgData name="Phatchamon Lawsakool (Bank of Ayudhya PCL.)" userId="05abd866-516b-4143-92fb-b0c720600fce" providerId="ADAL" clId="{A8B1405A-F3E1-47B1-A435-C0CF5CEFDC56}" dt="2021-10-21T06:23:34.124" v="3758" actId="1076"/>
        <pc:sldMkLst>
          <pc:docMk/>
          <pc:sldMk cId="2722543142" sldId="344"/>
        </pc:sldMkLst>
        <pc:picChg chg="mod">
          <ac:chgData name="Phatchamon Lawsakool (Bank of Ayudhya PCL.)" userId="05abd866-516b-4143-92fb-b0c720600fce" providerId="ADAL" clId="{A8B1405A-F3E1-47B1-A435-C0CF5CEFDC56}" dt="2021-10-21T06:23:34.124" v="3758" actId="1076"/>
          <ac:picMkLst>
            <pc:docMk/>
            <pc:sldMk cId="2722543142" sldId="344"/>
            <ac:picMk id="46" creationId="{CB455DD8-E3EB-44C9-B23F-AF713B32246B}"/>
          </ac:picMkLst>
        </pc:picChg>
      </pc:sldChg>
      <pc:sldChg chg="del">
        <pc:chgData name="Phatchamon Lawsakool (Bank of Ayudhya PCL.)" userId="05abd866-516b-4143-92fb-b0c720600fce" providerId="ADAL" clId="{A8B1405A-F3E1-47B1-A435-C0CF5CEFDC56}" dt="2021-10-19T04:44:01.672" v="0" actId="47"/>
        <pc:sldMkLst>
          <pc:docMk/>
          <pc:sldMk cId="2748243821" sldId="346"/>
        </pc:sldMkLst>
      </pc:sldChg>
      <pc:sldChg chg="addSp modSp mod ord">
        <pc:chgData name="Phatchamon Lawsakool (Bank of Ayudhya PCL.)" userId="05abd866-516b-4143-92fb-b0c720600fce" providerId="ADAL" clId="{A8B1405A-F3E1-47B1-A435-C0CF5CEFDC56}" dt="2021-10-20T11:38:32.504" v="1982"/>
        <pc:sldMkLst>
          <pc:docMk/>
          <pc:sldMk cId="102978972" sldId="347"/>
        </pc:sldMkLst>
        <pc:spChg chg="add mod">
          <ac:chgData name="Phatchamon Lawsakool (Bank of Ayudhya PCL.)" userId="05abd866-516b-4143-92fb-b0c720600fce" providerId="ADAL" clId="{A8B1405A-F3E1-47B1-A435-C0CF5CEFDC56}" dt="2021-10-20T11:32:20.629" v="1849" actId="120"/>
          <ac:spMkLst>
            <pc:docMk/>
            <pc:sldMk cId="102978972" sldId="347"/>
            <ac:spMk id="2" creationId="{92317237-8DA0-4203-B56F-DE825210B830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29:31.783" v="1773" actId="1076"/>
          <ac:spMkLst>
            <pc:docMk/>
            <pc:sldMk cId="102978972" sldId="347"/>
            <ac:spMk id="6" creationId="{F44D937B-F2DF-4D58-B050-7F09FC866515}"/>
          </ac:spMkLst>
        </pc:spChg>
        <pc:spChg chg="mod">
          <ac:chgData name="Phatchamon Lawsakool (Bank of Ayudhya PCL.)" userId="05abd866-516b-4143-92fb-b0c720600fce" providerId="ADAL" clId="{A8B1405A-F3E1-47B1-A435-C0CF5CEFDC56}" dt="2021-10-20T11:27:52.998" v="1620" actId="20577"/>
          <ac:spMkLst>
            <pc:docMk/>
            <pc:sldMk cId="102978972" sldId="347"/>
            <ac:spMk id="8" creationId="{4D88E2B1-0C0F-4163-877A-D9C6956A8D3A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30:32.350" v="1814" actId="207"/>
          <ac:spMkLst>
            <pc:docMk/>
            <pc:sldMk cId="102978972" sldId="347"/>
            <ac:spMk id="9" creationId="{7CA28E6C-205F-42DB-AF04-03C9487E5888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30:32.350" v="1814" actId="207"/>
          <ac:spMkLst>
            <pc:docMk/>
            <pc:sldMk cId="102978972" sldId="347"/>
            <ac:spMk id="10" creationId="{EFD295E8-54F3-4AB1-B037-6F4EEE219E79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31:02.096" v="1821" actId="1076"/>
          <ac:spMkLst>
            <pc:docMk/>
            <pc:sldMk cId="102978972" sldId="347"/>
            <ac:spMk id="11" creationId="{4643D96E-D895-4627-A4D4-1989C4987E1E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31:13.370" v="1824" actId="207"/>
          <ac:spMkLst>
            <pc:docMk/>
            <pc:sldMk cId="102978972" sldId="347"/>
            <ac:spMk id="12" creationId="{9EF25AE1-FA6D-41B0-A693-B5449560B5A4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31:20.142" v="1826" actId="207"/>
          <ac:spMkLst>
            <pc:docMk/>
            <pc:sldMk cId="102978972" sldId="347"/>
            <ac:spMk id="13" creationId="{D2319D4A-34C0-473A-9C1F-E0E0D432006D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31:26.534" v="1827" actId="1076"/>
          <ac:spMkLst>
            <pc:docMk/>
            <pc:sldMk cId="102978972" sldId="347"/>
            <ac:spMk id="14" creationId="{535893A7-91A7-4E17-8A48-15A64E562B11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32:37.696" v="1862" actId="1076"/>
          <ac:spMkLst>
            <pc:docMk/>
            <pc:sldMk cId="102978972" sldId="347"/>
            <ac:spMk id="15" creationId="{C5A2EBC4-05FB-4E81-93E2-DC597B90BCF7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32:55.718" v="1866" actId="1036"/>
          <ac:spMkLst>
            <pc:docMk/>
            <pc:sldMk cId="102978972" sldId="347"/>
            <ac:spMk id="16" creationId="{F1564D0B-746C-43C1-9334-42F7D8EC9823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33:09.131" v="1874" actId="1035"/>
          <ac:spMkLst>
            <pc:docMk/>
            <pc:sldMk cId="102978972" sldId="347"/>
            <ac:spMk id="17" creationId="{571C7DD0-947C-4200-BF77-CD081B2F1CEE}"/>
          </ac:spMkLst>
        </pc:spChg>
        <pc:picChg chg="mod">
          <ac:chgData name="Phatchamon Lawsakool (Bank of Ayudhya PCL.)" userId="05abd866-516b-4143-92fb-b0c720600fce" providerId="ADAL" clId="{A8B1405A-F3E1-47B1-A435-C0CF5CEFDC56}" dt="2021-10-20T11:33:05.981" v="1869" actId="1076"/>
          <ac:picMkLst>
            <pc:docMk/>
            <pc:sldMk cId="102978972" sldId="347"/>
            <ac:picMk id="7" creationId="{05109948-4DD3-438B-B125-6864016B2302}"/>
          </ac:picMkLst>
        </pc:picChg>
      </pc:sldChg>
      <pc:sldChg chg="addSp delSp modSp mod ord">
        <pc:chgData name="Phatchamon Lawsakool (Bank of Ayudhya PCL.)" userId="05abd866-516b-4143-92fb-b0c720600fce" providerId="ADAL" clId="{A8B1405A-F3E1-47B1-A435-C0CF5CEFDC56}" dt="2021-10-25T07:45:19.224" v="5672" actId="1076"/>
        <pc:sldMkLst>
          <pc:docMk/>
          <pc:sldMk cId="4178139943" sldId="348"/>
        </pc:sldMkLst>
        <pc:spChg chg="add del mod">
          <ac:chgData name="Phatchamon Lawsakool (Bank of Ayudhya PCL.)" userId="05abd866-516b-4143-92fb-b0c720600fce" providerId="ADAL" clId="{A8B1405A-F3E1-47B1-A435-C0CF5CEFDC56}" dt="2021-10-21T06:17:43.685" v="3720" actId="478"/>
          <ac:spMkLst>
            <pc:docMk/>
            <pc:sldMk cId="4178139943" sldId="348"/>
            <ac:spMk id="2" creationId="{06A8FB7C-D457-4455-8F1A-6D40589B5077}"/>
          </ac:spMkLst>
        </pc:spChg>
        <pc:spChg chg="add mod topLvl">
          <ac:chgData name="Phatchamon Lawsakool (Bank of Ayudhya PCL.)" userId="05abd866-516b-4143-92fb-b0c720600fce" providerId="ADAL" clId="{A8B1405A-F3E1-47B1-A435-C0CF5CEFDC56}" dt="2021-10-25T07:44:26.679" v="5662" actId="164"/>
          <ac:spMkLst>
            <pc:docMk/>
            <pc:sldMk cId="4178139943" sldId="348"/>
            <ac:spMk id="3" creationId="{5F535679-D3FD-4AF0-84A3-761E474376B6}"/>
          </ac:spMkLst>
        </pc:spChg>
        <pc:spChg chg="mod">
          <ac:chgData name="Phatchamon Lawsakool (Bank of Ayudhya PCL.)" userId="05abd866-516b-4143-92fb-b0c720600fce" providerId="ADAL" clId="{A8B1405A-F3E1-47B1-A435-C0CF5CEFDC56}" dt="2021-10-21T06:18:43.732" v="3755" actId="1076"/>
          <ac:spMkLst>
            <pc:docMk/>
            <pc:sldMk cId="4178139943" sldId="348"/>
            <ac:spMk id="5" creationId="{C222637D-F774-4BC8-8270-B9DC34287A3C}"/>
          </ac:spMkLst>
        </pc:spChg>
        <pc:spChg chg="mod topLvl">
          <ac:chgData name="Phatchamon Lawsakool (Bank of Ayudhya PCL.)" userId="05abd866-516b-4143-92fb-b0c720600fce" providerId="ADAL" clId="{A8B1405A-F3E1-47B1-A435-C0CF5CEFDC56}" dt="2021-10-25T07:44:26.679" v="5662" actId="164"/>
          <ac:spMkLst>
            <pc:docMk/>
            <pc:sldMk cId="4178139943" sldId="348"/>
            <ac:spMk id="7" creationId="{BEECFA1B-EE21-47DA-8AAA-A6499200F92A}"/>
          </ac:spMkLst>
        </pc:spChg>
        <pc:spChg chg="mod topLvl">
          <ac:chgData name="Phatchamon Lawsakool (Bank of Ayudhya PCL.)" userId="05abd866-516b-4143-92fb-b0c720600fce" providerId="ADAL" clId="{A8B1405A-F3E1-47B1-A435-C0CF5CEFDC56}" dt="2021-10-25T07:44:26.679" v="5662" actId="164"/>
          <ac:spMkLst>
            <pc:docMk/>
            <pc:sldMk cId="4178139943" sldId="348"/>
            <ac:spMk id="8" creationId="{AD29DB68-A959-4187-886E-2BF4D5D6C57A}"/>
          </ac:spMkLst>
        </pc:spChg>
        <pc:spChg chg="add mod topLvl">
          <ac:chgData name="Phatchamon Lawsakool (Bank of Ayudhya PCL.)" userId="05abd866-516b-4143-92fb-b0c720600fce" providerId="ADAL" clId="{A8B1405A-F3E1-47B1-A435-C0CF5CEFDC56}" dt="2021-10-25T07:44:26.679" v="5662" actId="164"/>
          <ac:spMkLst>
            <pc:docMk/>
            <pc:sldMk cId="4178139943" sldId="348"/>
            <ac:spMk id="9" creationId="{C7168536-BE0D-4AFD-96F6-5D007FF732C9}"/>
          </ac:spMkLst>
        </pc:spChg>
        <pc:spChg chg="mod">
          <ac:chgData name="Phatchamon Lawsakool (Bank of Ayudhya PCL.)" userId="05abd866-516b-4143-92fb-b0c720600fce" providerId="ADAL" clId="{A8B1405A-F3E1-47B1-A435-C0CF5CEFDC56}" dt="2021-10-25T07:44:36.339" v="5667" actId="1076"/>
          <ac:spMkLst>
            <pc:docMk/>
            <pc:sldMk cId="4178139943" sldId="348"/>
            <ac:spMk id="13" creationId="{44935D88-344E-4E0C-A4B6-1BB72B957956}"/>
          </ac:spMkLst>
        </pc:spChg>
        <pc:grpChg chg="add del mod">
          <ac:chgData name="Phatchamon Lawsakool (Bank of Ayudhya PCL.)" userId="05abd866-516b-4143-92fb-b0c720600fce" providerId="ADAL" clId="{A8B1405A-F3E1-47B1-A435-C0CF5CEFDC56}" dt="2021-10-25T07:44:16.987" v="5660" actId="165"/>
          <ac:grpSpMkLst>
            <pc:docMk/>
            <pc:sldMk cId="4178139943" sldId="348"/>
            <ac:grpSpMk id="2" creationId="{388B082F-E9E2-4F77-8F84-5DB4BD62C1B4}"/>
          </ac:grpSpMkLst>
        </pc:grpChg>
        <pc:grpChg chg="add del mod">
          <ac:chgData name="Phatchamon Lawsakool (Bank of Ayudhya PCL.)" userId="05abd866-516b-4143-92fb-b0c720600fce" providerId="ADAL" clId="{A8B1405A-F3E1-47B1-A435-C0CF5CEFDC56}" dt="2021-10-25T07:43:45.099" v="5654" actId="165"/>
          <ac:grpSpMkLst>
            <pc:docMk/>
            <pc:sldMk cId="4178139943" sldId="348"/>
            <ac:grpSpMk id="10" creationId="{34652CFA-E4F4-4F75-962C-C1C66ABDE26F}"/>
          </ac:grpSpMkLst>
        </pc:grpChg>
        <pc:grpChg chg="add mod">
          <ac:chgData name="Phatchamon Lawsakool (Bank of Ayudhya PCL.)" userId="05abd866-516b-4143-92fb-b0c720600fce" providerId="ADAL" clId="{A8B1405A-F3E1-47B1-A435-C0CF5CEFDC56}" dt="2021-10-25T07:44:27.526" v="5663" actId="1076"/>
          <ac:grpSpMkLst>
            <pc:docMk/>
            <pc:sldMk cId="4178139943" sldId="348"/>
            <ac:grpSpMk id="14" creationId="{2F8A86DD-15F6-445F-A7A1-A09916724DDD}"/>
          </ac:grpSpMkLst>
        </pc:grpChg>
        <pc:picChg chg="add del mod topLvl">
          <ac:chgData name="Phatchamon Lawsakool (Bank of Ayudhya PCL.)" userId="05abd866-516b-4143-92fb-b0c720600fce" providerId="ADAL" clId="{A8B1405A-F3E1-47B1-A435-C0CF5CEFDC56}" dt="2021-10-25T07:44:26.679" v="5662" actId="164"/>
          <ac:picMkLst>
            <pc:docMk/>
            <pc:sldMk cId="4178139943" sldId="348"/>
            <ac:picMk id="6" creationId="{5B48383C-8AEE-4EAD-8C7E-A797A66506BE}"/>
          </ac:picMkLst>
        </pc:picChg>
        <pc:cxnChg chg="add del">
          <ac:chgData name="Phatchamon Lawsakool (Bank of Ayudhya PCL.)" userId="05abd866-516b-4143-92fb-b0c720600fce" providerId="ADAL" clId="{A8B1405A-F3E1-47B1-A435-C0CF5CEFDC56}" dt="2021-10-25T07:44:12.348" v="5659" actId="478"/>
          <ac:cxnSpMkLst>
            <pc:docMk/>
            <pc:sldMk cId="4178139943" sldId="348"/>
            <ac:cxnSpMk id="12" creationId="{F73AB506-F660-4E57-B952-397F557C0506}"/>
          </ac:cxnSpMkLst>
        </pc:cxnChg>
        <pc:cxnChg chg="mod ord topLvl">
          <ac:chgData name="Phatchamon Lawsakool (Bank of Ayudhya PCL.)" userId="05abd866-516b-4143-92fb-b0c720600fce" providerId="ADAL" clId="{A8B1405A-F3E1-47B1-A435-C0CF5CEFDC56}" dt="2021-10-25T07:45:19.224" v="5672" actId="1076"/>
          <ac:cxnSpMkLst>
            <pc:docMk/>
            <pc:sldMk cId="4178139943" sldId="348"/>
            <ac:cxnSpMk id="15" creationId="{7698BF6F-27D5-43F6-ADF6-0CE86BF83BE0}"/>
          </ac:cxnSpMkLst>
        </pc:cxnChg>
      </pc:sldChg>
      <pc:sldChg chg="del">
        <pc:chgData name="Phatchamon Lawsakool (Bank of Ayudhya PCL.)" userId="05abd866-516b-4143-92fb-b0c720600fce" providerId="ADAL" clId="{A8B1405A-F3E1-47B1-A435-C0CF5CEFDC56}" dt="2021-10-19T04:44:01.672" v="0" actId="47"/>
        <pc:sldMkLst>
          <pc:docMk/>
          <pc:sldMk cId="3255855638" sldId="349"/>
        </pc:sldMkLst>
      </pc:sldChg>
      <pc:sldChg chg="del">
        <pc:chgData name="Phatchamon Lawsakool (Bank of Ayudhya PCL.)" userId="05abd866-516b-4143-92fb-b0c720600fce" providerId="ADAL" clId="{A8B1405A-F3E1-47B1-A435-C0CF5CEFDC56}" dt="2021-10-19T04:44:01.672" v="0" actId="47"/>
        <pc:sldMkLst>
          <pc:docMk/>
          <pc:sldMk cId="2747616786" sldId="350"/>
        </pc:sldMkLst>
      </pc:sldChg>
      <pc:sldChg chg="addSp delSp modSp mod">
        <pc:chgData name="Phatchamon Lawsakool (Bank of Ayudhya PCL.)" userId="05abd866-516b-4143-92fb-b0c720600fce" providerId="ADAL" clId="{A8B1405A-F3E1-47B1-A435-C0CF5CEFDC56}" dt="2021-10-25T07:30:17.218" v="5565" actId="20577"/>
        <pc:sldMkLst>
          <pc:docMk/>
          <pc:sldMk cId="2096546726" sldId="351"/>
        </pc:sldMkLst>
        <pc:spChg chg="add del mod">
          <ac:chgData name="Phatchamon Lawsakool (Bank of Ayudhya PCL.)" userId="05abd866-516b-4143-92fb-b0c720600fce" providerId="ADAL" clId="{A8B1405A-F3E1-47B1-A435-C0CF5CEFDC56}" dt="2021-10-19T09:26:14.959" v="209" actId="478"/>
          <ac:spMkLst>
            <pc:docMk/>
            <pc:sldMk cId="2096546726" sldId="351"/>
            <ac:spMk id="2" creationId="{C4558038-E199-4E30-8474-ED50217093EB}"/>
          </ac:spMkLst>
        </pc:spChg>
        <pc:spChg chg="mod">
          <ac:chgData name="Phatchamon Lawsakool (Bank of Ayudhya PCL.)" userId="05abd866-516b-4143-92fb-b0c720600fce" providerId="ADAL" clId="{A8B1405A-F3E1-47B1-A435-C0CF5CEFDC56}" dt="2021-10-25T07:27:08.311" v="5549" actId="20577"/>
          <ac:spMkLst>
            <pc:docMk/>
            <pc:sldMk cId="2096546726" sldId="351"/>
            <ac:spMk id="9" creationId="{DEB6158E-3B48-4E16-A2A1-46D3B94423D4}"/>
          </ac:spMkLst>
        </pc:spChg>
        <pc:spChg chg="mod">
          <ac:chgData name="Phatchamon Lawsakool (Bank of Ayudhya PCL.)" userId="05abd866-516b-4143-92fb-b0c720600fce" providerId="ADAL" clId="{A8B1405A-F3E1-47B1-A435-C0CF5CEFDC56}" dt="2021-10-25T07:30:17.218" v="5565" actId="20577"/>
          <ac:spMkLst>
            <pc:docMk/>
            <pc:sldMk cId="2096546726" sldId="351"/>
            <ac:spMk id="11" creationId="{FCC1CB34-1720-4C41-A51F-466A86ED2BD5}"/>
          </ac:spMkLst>
        </pc:spChg>
        <pc:spChg chg="add mod">
          <ac:chgData name="Phatchamon Lawsakool (Bank of Ayudhya PCL.)" userId="05abd866-516b-4143-92fb-b0c720600fce" providerId="ADAL" clId="{A8B1405A-F3E1-47B1-A435-C0CF5CEFDC56}" dt="2021-10-19T09:22:23.143" v="195" actId="1076"/>
          <ac:spMkLst>
            <pc:docMk/>
            <pc:sldMk cId="2096546726" sldId="351"/>
            <ac:spMk id="21" creationId="{B944551A-364F-4145-863C-BD6FA539D904}"/>
          </ac:spMkLst>
        </pc:spChg>
        <pc:spChg chg="add mod">
          <ac:chgData name="Phatchamon Lawsakool (Bank of Ayudhya PCL.)" userId="05abd866-516b-4143-92fb-b0c720600fce" providerId="ADAL" clId="{A8B1405A-F3E1-47B1-A435-C0CF5CEFDC56}" dt="2021-10-19T09:22:39.761" v="200" actId="1076"/>
          <ac:spMkLst>
            <pc:docMk/>
            <pc:sldMk cId="2096546726" sldId="351"/>
            <ac:spMk id="22" creationId="{F9B5FA9B-D4EC-4144-99D7-6E71DA6CA022}"/>
          </ac:spMkLst>
        </pc:spChg>
        <pc:spChg chg="mod">
          <ac:chgData name="Phatchamon Lawsakool (Bank of Ayudhya PCL.)" userId="05abd866-516b-4143-92fb-b0c720600fce" providerId="ADAL" clId="{A8B1405A-F3E1-47B1-A435-C0CF5CEFDC56}" dt="2021-10-25T07:27:02.901" v="5543" actId="20577"/>
          <ac:spMkLst>
            <pc:docMk/>
            <pc:sldMk cId="2096546726" sldId="351"/>
            <ac:spMk id="26" creationId="{E53D1353-E920-4B9B-AF55-3BACFF5CB148}"/>
          </ac:spMkLst>
        </pc:spChg>
        <pc:grpChg chg="mod ord">
          <ac:chgData name="Phatchamon Lawsakool (Bank of Ayudhya PCL.)" userId="05abd866-516b-4143-92fb-b0c720600fce" providerId="ADAL" clId="{A8B1405A-F3E1-47B1-A435-C0CF5CEFDC56}" dt="2021-10-25T07:29:42.166" v="5551" actId="1076"/>
          <ac:grpSpMkLst>
            <pc:docMk/>
            <pc:sldMk cId="2096546726" sldId="351"/>
            <ac:grpSpMk id="16" creationId="{B5CE82E1-7848-4B8F-827D-0C28A7F118F6}"/>
          </ac:grpSpMkLst>
        </pc:grpChg>
        <pc:picChg chg="add del">
          <ac:chgData name="Phatchamon Lawsakool (Bank of Ayudhya PCL.)" userId="05abd866-516b-4143-92fb-b0c720600fce" providerId="ADAL" clId="{A8B1405A-F3E1-47B1-A435-C0CF5CEFDC56}" dt="2021-10-19T09:26:12.479" v="208" actId="478"/>
          <ac:picMkLst>
            <pc:docMk/>
            <pc:sldMk cId="2096546726" sldId="351"/>
            <ac:picMk id="6" creationId="{79CCD2CB-2257-4845-A5D9-07C9918FE9AF}"/>
          </ac:picMkLst>
        </pc:picChg>
        <pc:picChg chg="mod">
          <ac:chgData name="Phatchamon Lawsakool (Bank of Ayudhya PCL.)" userId="05abd866-516b-4143-92fb-b0c720600fce" providerId="ADAL" clId="{A8B1405A-F3E1-47B1-A435-C0CF5CEFDC56}" dt="2021-10-19T09:25:53.853" v="203" actId="1076"/>
          <ac:picMkLst>
            <pc:docMk/>
            <pc:sldMk cId="2096546726" sldId="351"/>
            <ac:picMk id="7" creationId="{851C0FBB-8F57-4B0D-94D8-A81B97A4CCF9}"/>
          </ac:picMkLst>
        </pc:picChg>
        <pc:picChg chg="mod">
          <ac:chgData name="Phatchamon Lawsakool (Bank of Ayudhya PCL.)" userId="05abd866-516b-4143-92fb-b0c720600fce" providerId="ADAL" clId="{A8B1405A-F3E1-47B1-A435-C0CF5CEFDC56}" dt="2021-10-25T07:25:49.474" v="5531" actId="1076"/>
          <ac:picMkLst>
            <pc:docMk/>
            <pc:sldMk cId="2096546726" sldId="351"/>
            <ac:picMk id="15" creationId="{B81A162F-5A7F-4F5C-90E4-D393A2554C24}"/>
          </ac:picMkLst>
        </pc:picChg>
      </pc:sldChg>
      <pc:sldChg chg="addSp delSp modSp mod">
        <pc:chgData name="Phatchamon Lawsakool (Bank of Ayudhya PCL.)" userId="05abd866-516b-4143-92fb-b0c720600fce" providerId="ADAL" clId="{A8B1405A-F3E1-47B1-A435-C0CF5CEFDC56}" dt="2021-10-20T12:34:09.447" v="3272" actId="1076"/>
        <pc:sldMkLst>
          <pc:docMk/>
          <pc:sldMk cId="1109088059" sldId="352"/>
        </pc:sldMkLst>
        <pc:spChg chg="add del mod">
          <ac:chgData name="Phatchamon Lawsakool (Bank of Ayudhya PCL.)" userId="05abd866-516b-4143-92fb-b0c720600fce" providerId="ADAL" clId="{A8B1405A-F3E1-47B1-A435-C0CF5CEFDC56}" dt="2021-10-20T12:32:50.090" v="3234" actId="478"/>
          <ac:spMkLst>
            <pc:docMk/>
            <pc:sldMk cId="1109088059" sldId="352"/>
            <ac:spMk id="10" creationId="{26B81286-C77D-4E42-863D-ECCEB0D9C6B9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31:41.656" v="3204" actId="1076"/>
          <ac:spMkLst>
            <pc:docMk/>
            <pc:sldMk cId="1109088059" sldId="352"/>
            <ac:spMk id="11" creationId="{8F9C65CF-A097-4B95-82B6-D9BD6C328DB7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33:16.838" v="3240" actId="1076"/>
          <ac:spMkLst>
            <pc:docMk/>
            <pc:sldMk cId="1109088059" sldId="352"/>
            <ac:spMk id="14" creationId="{597435FF-9C5E-4BAC-9A05-DBEFB76B43D0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34:09.447" v="3272" actId="1076"/>
          <ac:spMkLst>
            <pc:docMk/>
            <pc:sldMk cId="1109088059" sldId="352"/>
            <ac:spMk id="15" creationId="{25E9A2CD-29AE-4EEB-A07D-01CA4F7A47ED}"/>
          </ac:spMkLst>
        </pc:spChg>
        <pc:graphicFrameChg chg="add mod modGraphic">
          <ac:chgData name="Phatchamon Lawsakool (Bank of Ayudhya PCL.)" userId="05abd866-516b-4143-92fb-b0c720600fce" providerId="ADAL" clId="{A8B1405A-F3E1-47B1-A435-C0CF5CEFDC56}" dt="2021-10-20T12:33:51.094" v="3268" actId="20577"/>
          <ac:graphicFrameMkLst>
            <pc:docMk/>
            <pc:sldMk cId="1109088059" sldId="352"/>
            <ac:graphicFrameMk id="13" creationId="{7804770E-47AE-44C1-9D95-62BA2AFA6F96}"/>
          </ac:graphicFrameMkLst>
        </pc:graphicFrameChg>
        <pc:picChg chg="add del mod ord">
          <ac:chgData name="Phatchamon Lawsakool (Bank of Ayudhya PCL.)" userId="05abd866-516b-4143-92fb-b0c720600fce" providerId="ADAL" clId="{A8B1405A-F3E1-47B1-A435-C0CF5CEFDC56}" dt="2021-10-20T12:32:48.734" v="3233" actId="478"/>
          <ac:picMkLst>
            <pc:docMk/>
            <pc:sldMk cId="1109088059" sldId="352"/>
            <ac:picMk id="3" creationId="{7F00CE66-B901-4AFC-827C-20CCCEFD5125}"/>
          </ac:picMkLst>
        </pc:picChg>
        <pc:picChg chg="add del mod">
          <ac:chgData name="Phatchamon Lawsakool (Bank of Ayudhya PCL.)" userId="05abd866-516b-4143-92fb-b0c720600fce" providerId="ADAL" clId="{A8B1405A-F3E1-47B1-A435-C0CF5CEFDC56}" dt="2021-10-20T12:29:13.503" v="3168" actId="478"/>
          <ac:picMkLst>
            <pc:docMk/>
            <pc:sldMk cId="1109088059" sldId="352"/>
            <ac:picMk id="4" creationId="{FE0CC33F-430B-41A9-88B4-E4280987E163}"/>
          </ac:picMkLst>
        </pc:picChg>
        <pc:picChg chg="mod">
          <ac:chgData name="Phatchamon Lawsakool (Bank of Ayudhya PCL.)" userId="05abd866-516b-4143-92fb-b0c720600fce" providerId="ADAL" clId="{A8B1405A-F3E1-47B1-A435-C0CF5CEFDC56}" dt="2021-10-20T12:33:30.163" v="3245" actId="1036"/>
          <ac:picMkLst>
            <pc:docMk/>
            <pc:sldMk cId="1109088059" sldId="352"/>
            <ac:picMk id="5" creationId="{94ED2698-E960-4A87-8A90-6FD426F4F35C}"/>
          </ac:picMkLst>
        </pc:picChg>
        <pc:picChg chg="add del mod">
          <ac:chgData name="Phatchamon Lawsakool (Bank of Ayudhya PCL.)" userId="05abd866-516b-4143-92fb-b0c720600fce" providerId="ADAL" clId="{A8B1405A-F3E1-47B1-A435-C0CF5CEFDC56}" dt="2021-10-20T12:30:11.524" v="3180" actId="478"/>
          <ac:picMkLst>
            <pc:docMk/>
            <pc:sldMk cId="1109088059" sldId="352"/>
            <ac:picMk id="7" creationId="{1ED2F14D-DB67-4B68-91EF-46F066CC9355}"/>
          </ac:picMkLst>
        </pc:picChg>
        <pc:picChg chg="add del mod">
          <ac:chgData name="Phatchamon Lawsakool (Bank of Ayudhya PCL.)" userId="05abd866-516b-4143-92fb-b0c720600fce" providerId="ADAL" clId="{A8B1405A-F3E1-47B1-A435-C0CF5CEFDC56}" dt="2021-10-20T12:30:14.696" v="3182" actId="478"/>
          <ac:picMkLst>
            <pc:docMk/>
            <pc:sldMk cId="1109088059" sldId="352"/>
            <ac:picMk id="8" creationId="{6931AFC8-A813-47CB-99FE-76FB9B8ECBAF}"/>
          </ac:picMkLst>
        </pc:picChg>
        <pc:picChg chg="add del mod">
          <ac:chgData name="Phatchamon Lawsakool (Bank of Ayudhya PCL.)" userId="05abd866-516b-4143-92fb-b0c720600fce" providerId="ADAL" clId="{A8B1405A-F3E1-47B1-A435-C0CF5CEFDC56}" dt="2021-10-20T12:31:27.182" v="3196" actId="478"/>
          <ac:picMkLst>
            <pc:docMk/>
            <pc:sldMk cId="1109088059" sldId="352"/>
            <ac:picMk id="9" creationId="{1BEEC35E-3440-474E-A58B-D4A034E3600D}"/>
          </ac:picMkLst>
        </pc:picChg>
        <pc:picChg chg="add mod">
          <ac:chgData name="Phatchamon Lawsakool (Bank of Ayudhya PCL.)" userId="05abd866-516b-4143-92fb-b0c720600fce" providerId="ADAL" clId="{A8B1405A-F3E1-47B1-A435-C0CF5CEFDC56}" dt="2021-10-20T12:32:52.700" v="3235" actId="1076"/>
          <ac:picMkLst>
            <pc:docMk/>
            <pc:sldMk cId="1109088059" sldId="352"/>
            <ac:picMk id="12" creationId="{BCF25241-0A61-48E8-B835-8BF17D8C5FB2}"/>
          </ac:picMkLst>
        </pc:picChg>
      </pc:sldChg>
      <pc:sldChg chg="addSp delSp modSp mod">
        <pc:chgData name="Phatchamon Lawsakool (Bank of Ayudhya PCL.)" userId="05abd866-516b-4143-92fb-b0c720600fce" providerId="ADAL" clId="{A8B1405A-F3E1-47B1-A435-C0CF5CEFDC56}" dt="2021-10-20T12:32:22.367" v="3227" actId="1076"/>
        <pc:sldMkLst>
          <pc:docMk/>
          <pc:sldMk cId="249840535" sldId="353"/>
        </pc:sldMkLst>
        <pc:spChg chg="add del mod">
          <ac:chgData name="Phatchamon Lawsakool (Bank of Ayudhya PCL.)" userId="05abd866-516b-4143-92fb-b0c720600fce" providerId="ADAL" clId="{A8B1405A-F3E1-47B1-A435-C0CF5CEFDC56}" dt="2021-10-19T08:07:45.680" v="39" actId="478"/>
          <ac:spMkLst>
            <pc:docMk/>
            <pc:sldMk cId="249840535" sldId="353"/>
            <ac:spMk id="2" creationId="{245766F2-CB9F-4EFD-8A2F-2619364DFAD6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20:37.830" v="2930" actId="164"/>
          <ac:spMkLst>
            <pc:docMk/>
            <pc:sldMk cId="249840535" sldId="353"/>
            <ac:spMk id="5" creationId="{A3EA3328-AC35-4BEE-8DA6-3922F616FF62}"/>
          </ac:spMkLst>
        </pc:spChg>
        <pc:spChg chg="del">
          <ac:chgData name="Phatchamon Lawsakool (Bank of Ayudhya PCL.)" userId="05abd866-516b-4143-92fb-b0c720600fce" providerId="ADAL" clId="{A8B1405A-F3E1-47B1-A435-C0CF5CEFDC56}" dt="2021-10-19T08:02:47.047" v="16" actId="478"/>
          <ac:spMkLst>
            <pc:docMk/>
            <pc:sldMk cId="249840535" sldId="353"/>
            <ac:spMk id="5" creationId="{FFD8B868-CB49-4669-B80A-8DD2EC6117B2}"/>
          </ac:spMkLst>
        </pc:spChg>
        <pc:spChg chg="mod">
          <ac:chgData name="Phatchamon Lawsakool (Bank of Ayudhya PCL.)" userId="05abd866-516b-4143-92fb-b0c720600fce" providerId="ADAL" clId="{A8B1405A-F3E1-47B1-A435-C0CF5CEFDC56}" dt="2021-10-20T12:18:24.999" v="2832" actId="207"/>
          <ac:spMkLst>
            <pc:docMk/>
            <pc:sldMk cId="249840535" sldId="353"/>
            <ac:spMk id="6" creationId="{13C73F88-A347-4F23-B919-5A550C2457CC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21:59.864" v="3023" actId="1076"/>
          <ac:spMkLst>
            <pc:docMk/>
            <pc:sldMk cId="249840535" sldId="353"/>
            <ac:spMk id="9" creationId="{29BC383F-EB3A-4726-AAE6-4E67F707D1E8}"/>
          </ac:spMkLst>
        </pc:spChg>
        <pc:spChg chg="add del mod ord">
          <ac:chgData name="Phatchamon Lawsakool (Bank of Ayudhya PCL.)" userId="05abd866-516b-4143-92fb-b0c720600fce" providerId="ADAL" clId="{A8B1405A-F3E1-47B1-A435-C0CF5CEFDC56}" dt="2021-10-19T08:03:24.979" v="32" actId="478"/>
          <ac:spMkLst>
            <pc:docMk/>
            <pc:sldMk cId="249840535" sldId="353"/>
            <ac:spMk id="9" creationId="{A65744A7-A3D4-40FC-A669-CAC084E8AF2E}"/>
          </ac:spMkLst>
        </pc:spChg>
        <pc:spChg chg="add del mod ord">
          <ac:chgData name="Phatchamon Lawsakool (Bank of Ayudhya PCL.)" userId="05abd866-516b-4143-92fb-b0c720600fce" providerId="ADAL" clId="{A8B1405A-F3E1-47B1-A435-C0CF5CEFDC56}" dt="2021-10-19T08:07:42.127" v="37" actId="478"/>
          <ac:spMkLst>
            <pc:docMk/>
            <pc:sldMk cId="249840535" sldId="353"/>
            <ac:spMk id="10" creationId="{B32DE328-8A7C-4AA0-8111-D7DBD64CCF29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25:35.206" v="3056" actId="1076"/>
          <ac:spMkLst>
            <pc:docMk/>
            <pc:sldMk cId="249840535" sldId="353"/>
            <ac:spMk id="12" creationId="{BDB95429-9FEC-4F92-A028-4D10C8795724}"/>
          </ac:spMkLst>
        </pc:spChg>
        <pc:spChg chg="add del mod ord">
          <ac:chgData name="Phatchamon Lawsakool (Bank of Ayudhya PCL.)" userId="05abd866-516b-4143-92fb-b0c720600fce" providerId="ADAL" clId="{A8B1405A-F3E1-47B1-A435-C0CF5CEFDC56}" dt="2021-10-19T08:07:44.326" v="38" actId="478"/>
          <ac:spMkLst>
            <pc:docMk/>
            <pc:sldMk cId="249840535" sldId="353"/>
            <ac:spMk id="12" creationId="{FB1A4FAD-E0A6-48AD-917B-446AEDCCE6D7}"/>
          </ac:spMkLst>
        </pc:spChg>
        <pc:spChg chg="add del mod ord">
          <ac:chgData name="Phatchamon Lawsakool (Bank of Ayudhya PCL.)" userId="05abd866-516b-4143-92fb-b0c720600fce" providerId="ADAL" clId="{A8B1405A-F3E1-47B1-A435-C0CF5CEFDC56}" dt="2021-10-19T08:07:46.992" v="40" actId="478"/>
          <ac:spMkLst>
            <pc:docMk/>
            <pc:sldMk cId="249840535" sldId="353"/>
            <ac:spMk id="13" creationId="{6508E4B2-463C-41FB-AE72-DFCBD44BF73E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24:02.249" v="3044" actId="1076"/>
          <ac:spMkLst>
            <pc:docMk/>
            <pc:sldMk cId="249840535" sldId="353"/>
            <ac:spMk id="13" creationId="{B072415B-AAFE-4EC6-8D1F-242398D95480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24:08.905" v="3047" actId="20577"/>
          <ac:spMkLst>
            <pc:docMk/>
            <pc:sldMk cId="249840535" sldId="353"/>
            <ac:spMk id="14" creationId="{1FA84A77-2594-4C0E-BE19-6AEB87FFC25A}"/>
          </ac:spMkLst>
        </pc:spChg>
        <pc:grpChg chg="add mod">
          <ac:chgData name="Phatchamon Lawsakool (Bank of Ayudhya PCL.)" userId="05abd866-516b-4143-92fb-b0c720600fce" providerId="ADAL" clId="{A8B1405A-F3E1-47B1-A435-C0CF5CEFDC56}" dt="2021-10-20T12:32:22.367" v="3227" actId="1076"/>
          <ac:grpSpMkLst>
            <pc:docMk/>
            <pc:sldMk cId="249840535" sldId="353"/>
            <ac:grpSpMk id="7" creationId="{6E1A3843-775F-41FD-8201-3E5ED0EAD728}"/>
          </ac:grpSpMkLst>
        </pc:grpChg>
        <pc:graphicFrameChg chg="add mod modGraphic">
          <ac:chgData name="Phatchamon Lawsakool (Bank of Ayudhya PCL.)" userId="05abd866-516b-4143-92fb-b0c720600fce" providerId="ADAL" clId="{A8B1405A-F3E1-47B1-A435-C0CF5CEFDC56}" dt="2021-10-20T12:23:31.588" v="3041"/>
          <ac:graphicFrameMkLst>
            <pc:docMk/>
            <pc:sldMk cId="249840535" sldId="353"/>
            <ac:graphicFrameMk id="8" creationId="{2449673A-BD23-4950-9F38-5C100187C285}"/>
          </ac:graphicFrameMkLst>
        </pc:graphicFrameChg>
        <pc:picChg chg="add mod">
          <ac:chgData name="Phatchamon Lawsakool (Bank of Ayudhya PCL.)" userId="05abd866-516b-4143-92fb-b0c720600fce" providerId="ADAL" clId="{A8B1405A-F3E1-47B1-A435-C0CF5CEFDC56}" dt="2021-10-20T12:20:37.830" v="2930" actId="164"/>
          <ac:picMkLst>
            <pc:docMk/>
            <pc:sldMk cId="249840535" sldId="353"/>
            <ac:picMk id="3" creationId="{23FF5876-833A-4D78-A84C-844734B4479B}"/>
          </ac:picMkLst>
        </pc:picChg>
        <pc:picChg chg="mod">
          <ac:chgData name="Phatchamon Lawsakool (Bank of Ayudhya PCL.)" userId="05abd866-516b-4143-92fb-b0c720600fce" providerId="ADAL" clId="{A8B1405A-F3E1-47B1-A435-C0CF5CEFDC56}" dt="2021-10-20T12:20:37.830" v="2930" actId="164"/>
          <ac:picMkLst>
            <pc:docMk/>
            <pc:sldMk cId="249840535" sldId="353"/>
            <ac:picMk id="31" creationId="{42F3D379-6C44-4AFE-87A4-3ADB3AF78028}"/>
          </ac:picMkLst>
        </pc:picChg>
        <pc:cxnChg chg="del mod">
          <ac:chgData name="Phatchamon Lawsakool (Bank of Ayudhya PCL.)" userId="05abd866-516b-4143-92fb-b0c720600fce" providerId="ADAL" clId="{A8B1405A-F3E1-47B1-A435-C0CF5CEFDC56}" dt="2021-10-19T08:01:56.809" v="15" actId="478"/>
          <ac:cxnSpMkLst>
            <pc:docMk/>
            <pc:sldMk cId="249840535" sldId="353"/>
            <ac:cxnSpMk id="8" creationId="{373B99FE-9FDE-42F4-8C2C-D826D285F39E}"/>
          </ac:cxnSpMkLst>
        </pc:cxnChg>
      </pc:sldChg>
      <pc:sldChg chg="del">
        <pc:chgData name="Phatchamon Lawsakool (Bank of Ayudhya PCL.)" userId="05abd866-516b-4143-92fb-b0c720600fce" providerId="ADAL" clId="{A8B1405A-F3E1-47B1-A435-C0CF5CEFDC56}" dt="2021-10-19T04:44:01.672" v="0" actId="47"/>
        <pc:sldMkLst>
          <pc:docMk/>
          <pc:sldMk cId="3357810402" sldId="354"/>
        </pc:sldMkLst>
      </pc:sldChg>
      <pc:sldChg chg="addSp delSp modSp mod">
        <pc:chgData name="Phatchamon Lawsakool (Bank of Ayudhya PCL.)" userId="05abd866-516b-4143-92fb-b0c720600fce" providerId="ADAL" clId="{A8B1405A-F3E1-47B1-A435-C0CF5CEFDC56}" dt="2021-10-25T08:28:48.038" v="5681" actId="20577"/>
        <pc:sldMkLst>
          <pc:docMk/>
          <pc:sldMk cId="418033606" sldId="355"/>
        </pc:sldMkLst>
        <pc:spChg chg="mod">
          <ac:chgData name="Phatchamon Lawsakool (Bank of Ayudhya PCL.)" userId="05abd866-516b-4143-92fb-b0c720600fce" providerId="ADAL" clId="{A8B1405A-F3E1-47B1-A435-C0CF5CEFDC56}" dt="2021-10-20T12:18:00.939" v="2824" actId="207"/>
          <ac:spMkLst>
            <pc:docMk/>
            <pc:sldMk cId="418033606" sldId="355"/>
            <ac:spMk id="5" creationId="{2A9CB0ED-E5ED-4D71-8A94-EB142178C58B}"/>
          </ac:spMkLst>
        </pc:spChg>
        <pc:spChg chg="del mod">
          <ac:chgData name="Phatchamon Lawsakool (Bank of Ayudhya PCL.)" userId="05abd866-516b-4143-92fb-b0c720600fce" providerId="ADAL" clId="{A8B1405A-F3E1-47B1-A435-C0CF5CEFDC56}" dt="2021-10-20T12:17:31.287" v="2814" actId="478"/>
          <ac:spMkLst>
            <pc:docMk/>
            <pc:sldMk cId="418033606" sldId="355"/>
            <ac:spMk id="9" creationId="{58894372-0686-480E-843E-0AB70F2C30F1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17:37.598" v="2816" actId="1076"/>
          <ac:spMkLst>
            <pc:docMk/>
            <pc:sldMk cId="418033606" sldId="355"/>
            <ac:spMk id="12" creationId="{8B8065F5-EE04-40BE-B1E7-4639BA022F3E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17:37.598" v="2816" actId="1076"/>
          <ac:spMkLst>
            <pc:docMk/>
            <pc:sldMk cId="418033606" sldId="355"/>
            <ac:spMk id="13" creationId="{8F40ED74-C5BB-4C7B-B5BB-46D83D0F04DA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28:25.335" v="3163" actId="20577"/>
          <ac:spMkLst>
            <pc:docMk/>
            <pc:sldMk cId="418033606" sldId="355"/>
            <ac:spMk id="14" creationId="{AD441BF8-FB58-4D3E-A995-6C2D90A67747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17:37.598" v="2816" actId="1076"/>
          <ac:spMkLst>
            <pc:docMk/>
            <pc:sldMk cId="418033606" sldId="355"/>
            <ac:spMk id="15" creationId="{98545009-32DE-43DA-806B-9DC1D0C7C22C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17:37.598" v="2816" actId="1076"/>
          <ac:spMkLst>
            <pc:docMk/>
            <pc:sldMk cId="418033606" sldId="355"/>
            <ac:spMk id="17" creationId="{BEBEECFC-0ECD-4581-B055-58BBB961B3A9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17:37.598" v="2816" actId="1076"/>
          <ac:spMkLst>
            <pc:docMk/>
            <pc:sldMk cId="418033606" sldId="355"/>
            <ac:spMk id="18" creationId="{3D695B00-0874-4EA7-92F3-3CB3480A0552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17:37.598" v="2816" actId="1076"/>
          <ac:spMkLst>
            <pc:docMk/>
            <pc:sldMk cId="418033606" sldId="355"/>
            <ac:spMk id="19" creationId="{A0E7BC25-FEB8-4F5E-9A07-647973359A48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17:37.598" v="2816" actId="1076"/>
          <ac:spMkLst>
            <pc:docMk/>
            <pc:sldMk cId="418033606" sldId="355"/>
            <ac:spMk id="20" creationId="{4A0AA50C-9503-45CC-938B-35D05B1C2B66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17:37.598" v="2816" actId="1076"/>
          <ac:spMkLst>
            <pc:docMk/>
            <pc:sldMk cId="418033606" sldId="355"/>
            <ac:spMk id="21" creationId="{DFCA40BE-901B-43D9-B5E4-7EC4F8BE3B76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17:37.598" v="2816" actId="1076"/>
          <ac:spMkLst>
            <pc:docMk/>
            <pc:sldMk cId="418033606" sldId="355"/>
            <ac:spMk id="23" creationId="{6314A409-CE52-4724-A63E-836C594DDC79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17:37.598" v="2816" actId="1076"/>
          <ac:spMkLst>
            <pc:docMk/>
            <pc:sldMk cId="418033606" sldId="355"/>
            <ac:spMk id="24" creationId="{4C954713-ACB4-41D4-9044-64C71DBDEA3E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17:37.598" v="2816" actId="1076"/>
          <ac:spMkLst>
            <pc:docMk/>
            <pc:sldMk cId="418033606" sldId="355"/>
            <ac:spMk id="25" creationId="{883B67A3-14E3-4FAD-904E-686D1E7A176B}"/>
          </ac:spMkLst>
        </pc:spChg>
        <pc:graphicFrameChg chg="add mod modGraphic">
          <ac:chgData name="Phatchamon Lawsakool (Bank of Ayudhya PCL.)" userId="05abd866-516b-4143-92fb-b0c720600fce" providerId="ADAL" clId="{A8B1405A-F3E1-47B1-A435-C0CF5CEFDC56}" dt="2021-10-25T08:28:48.038" v="5681" actId="20577"/>
          <ac:graphicFrameMkLst>
            <pc:docMk/>
            <pc:sldMk cId="418033606" sldId="355"/>
            <ac:graphicFrameMk id="22" creationId="{07C87D54-8B56-4D41-8E1F-C024B77F712E}"/>
          </ac:graphicFrameMkLst>
        </pc:graphicFrameChg>
        <pc:picChg chg="del mod">
          <ac:chgData name="Phatchamon Lawsakool (Bank of Ayudhya PCL.)" userId="05abd866-516b-4143-92fb-b0c720600fce" providerId="ADAL" clId="{A8B1405A-F3E1-47B1-A435-C0CF5CEFDC56}" dt="2021-10-20T12:17:31.287" v="2814" actId="478"/>
          <ac:picMkLst>
            <pc:docMk/>
            <pc:sldMk cId="418033606" sldId="355"/>
            <ac:picMk id="8" creationId="{A5FE7A2B-455E-4816-BA85-48E2E1E1996B}"/>
          </ac:picMkLst>
        </pc:picChg>
        <pc:picChg chg="add mod">
          <ac:chgData name="Phatchamon Lawsakool (Bank of Ayudhya PCL.)" userId="05abd866-516b-4143-92fb-b0c720600fce" providerId="ADAL" clId="{A8B1405A-F3E1-47B1-A435-C0CF5CEFDC56}" dt="2021-10-20T12:17:37.598" v="2816" actId="1076"/>
          <ac:picMkLst>
            <pc:docMk/>
            <pc:sldMk cId="418033606" sldId="355"/>
            <ac:picMk id="10" creationId="{705BEF04-DDB7-48A5-8294-58B301CA8030}"/>
          </ac:picMkLst>
        </pc:picChg>
        <pc:picChg chg="add mod">
          <ac:chgData name="Phatchamon Lawsakool (Bank of Ayudhya PCL.)" userId="05abd866-516b-4143-92fb-b0c720600fce" providerId="ADAL" clId="{A8B1405A-F3E1-47B1-A435-C0CF5CEFDC56}" dt="2021-10-20T12:17:37.598" v="2816" actId="1076"/>
          <ac:picMkLst>
            <pc:docMk/>
            <pc:sldMk cId="418033606" sldId="355"/>
            <ac:picMk id="16" creationId="{11A176F3-6594-4855-A2E2-C86D6E07AE9D}"/>
          </ac:picMkLst>
        </pc:picChg>
        <pc:cxnChg chg="del mod">
          <ac:chgData name="Phatchamon Lawsakool (Bank of Ayudhya PCL.)" userId="05abd866-516b-4143-92fb-b0c720600fce" providerId="ADAL" clId="{A8B1405A-F3E1-47B1-A435-C0CF5CEFDC56}" dt="2021-10-20T12:17:45.475" v="2818" actId="478"/>
          <ac:cxnSpMkLst>
            <pc:docMk/>
            <pc:sldMk cId="418033606" sldId="355"/>
            <ac:cxnSpMk id="11" creationId="{E92AC69D-CCDE-4D28-9E85-00078977BF4D}"/>
          </ac:cxnSpMkLst>
        </pc:cxnChg>
      </pc:sldChg>
      <pc:sldChg chg="ord">
        <pc:chgData name="Phatchamon Lawsakool (Bank of Ayudhya PCL.)" userId="05abd866-516b-4143-92fb-b0c720600fce" providerId="ADAL" clId="{A8B1405A-F3E1-47B1-A435-C0CF5CEFDC56}" dt="2021-10-20T11:51:19.575" v="2189"/>
        <pc:sldMkLst>
          <pc:docMk/>
          <pc:sldMk cId="3902021484" sldId="358"/>
        </pc:sldMkLst>
      </pc:sldChg>
      <pc:sldChg chg="modSp del mod ord">
        <pc:chgData name="Phatchamon Lawsakool (Bank of Ayudhya PCL.)" userId="05abd866-516b-4143-92fb-b0c720600fce" providerId="ADAL" clId="{A8B1405A-F3E1-47B1-A435-C0CF5CEFDC56}" dt="2021-10-21T07:08:02.462" v="4567" actId="47"/>
        <pc:sldMkLst>
          <pc:docMk/>
          <pc:sldMk cId="3718797487" sldId="360"/>
        </pc:sldMkLst>
        <pc:graphicFrameChg chg="mod modGraphic">
          <ac:chgData name="Phatchamon Lawsakool (Bank of Ayudhya PCL.)" userId="05abd866-516b-4143-92fb-b0c720600fce" providerId="ADAL" clId="{A8B1405A-F3E1-47B1-A435-C0CF5CEFDC56}" dt="2021-10-20T11:42:40.938" v="2062" actId="14100"/>
          <ac:graphicFrameMkLst>
            <pc:docMk/>
            <pc:sldMk cId="3718797487" sldId="360"/>
            <ac:graphicFrameMk id="5" creationId="{9DB4B3D8-E705-4D37-AD4E-AE93A4184475}"/>
          </ac:graphicFrameMkLst>
        </pc:graphicFrameChg>
      </pc:sldChg>
      <pc:sldChg chg="addSp delSp modSp mod">
        <pc:chgData name="Phatchamon Lawsakool (Bank of Ayudhya PCL.)" userId="05abd866-516b-4143-92fb-b0c720600fce" providerId="ADAL" clId="{A8B1405A-F3E1-47B1-A435-C0CF5CEFDC56}" dt="2021-10-21T06:48:32.468" v="4176" actId="20577"/>
        <pc:sldMkLst>
          <pc:docMk/>
          <pc:sldMk cId="2198020262" sldId="361"/>
        </pc:sldMkLst>
        <pc:spChg chg="add del mod">
          <ac:chgData name="Phatchamon Lawsakool (Bank of Ayudhya PCL.)" userId="05abd866-516b-4143-92fb-b0c720600fce" providerId="ADAL" clId="{A8B1405A-F3E1-47B1-A435-C0CF5CEFDC56}" dt="2021-10-21T06:25:16.572" v="3759" actId="478"/>
          <ac:spMkLst>
            <pc:docMk/>
            <pc:sldMk cId="2198020262" sldId="361"/>
            <ac:spMk id="8" creationId="{97A1D1F7-E785-48F4-B580-5893C71463F0}"/>
          </ac:spMkLst>
        </pc:spChg>
        <pc:spChg chg="mod">
          <ac:chgData name="Phatchamon Lawsakool (Bank of Ayudhya PCL.)" userId="05abd866-516b-4143-92fb-b0c720600fce" providerId="ADAL" clId="{A8B1405A-F3E1-47B1-A435-C0CF5CEFDC56}" dt="2021-10-21T06:43:46.405" v="3933" actId="1076"/>
          <ac:spMkLst>
            <pc:docMk/>
            <pc:sldMk cId="2198020262" sldId="361"/>
            <ac:spMk id="19" creationId="{9F5C824D-288A-4844-9ADA-A0FAEF0486BF}"/>
          </ac:spMkLst>
        </pc:spChg>
        <pc:spChg chg="mod">
          <ac:chgData name="Phatchamon Lawsakool (Bank of Ayudhya PCL.)" userId="05abd866-516b-4143-92fb-b0c720600fce" providerId="ADAL" clId="{A8B1405A-F3E1-47B1-A435-C0CF5CEFDC56}" dt="2021-10-21T06:44:30.028" v="4009" actId="20577"/>
          <ac:spMkLst>
            <pc:docMk/>
            <pc:sldMk cId="2198020262" sldId="361"/>
            <ac:spMk id="34" creationId="{7F6DFA92-2373-43AC-B320-00F0E5EE42C6}"/>
          </ac:spMkLst>
        </pc:spChg>
        <pc:spChg chg="mod">
          <ac:chgData name="Phatchamon Lawsakool (Bank of Ayudhya PCL.)" userId="05abd866-516b-4143-92fb-b0c720600fce" providerId="ADAL" clId="{A8B1405A-F3E1-47B1-A435-C0CF5CEFDC56}" dt="2021-10-21T06:43:53.375" v="3951" actId="20577"/>
          <ac:spMkLst>
            <pc:docMk/>
            <pc:sldMk cId="2198020262" sldId="361"/>
            <ac:spMk id="35" creationId="{CEFECDF8-5FE4-44BA-BAB2-3D287ED10F1F}"/>
          </ac:spMkLst>
        </pc:spChg>
        <pc:spChg chg="mod">
          <ac:chgData name="Phatchamon Lawsakool (Bank of Ayudhya PCL.)" userId="05abd866-516b-4143-92fb-b0c720600fce" providerId="ADAL" clId="{A8B1405A-F3E1-47B1-A435-C0CF5CEFDC56}" dt="2021-10-21T06:48:10.565" v="4145" actId="20577"/>
          <ac:spMkLst>
            <pc:docMk/>
            <pc:sldMk cId="2198020262" sldId="361"/>
            <ac:spMk id="36" creationId="{F8D51189-EC2C-4CF1-888D-00D346FF799F}"/>
          </ac:spMkLst>
        </pc:spChg>
        <pc:spChg chg="mod">
          <ac:chgData name="Phatchamon Lawsakool (Bank of Ayudhya PCL.)" userId="05abd866-516b-4143-92fb-b0c720600fce" providerId="ADAL" clId="{A8B1405A-F3E1-47B1-A435-C0CF5CEFDC56}" dt="2021-10-21T06:43:58.606" v="3957" actId="20577"/>
          <ac:spMkLst>
            <pc:docMk/>
            <pc:sldMk cId="2198020262" sldId="361"/>
            <ac:spMk id="37" creationId="{3677B96E-3878-4FA1-8EDD-9D2A243A81FB}"/>
          </ac:spMkLst>
        </pc:spChg>
        <pc:spChg chg="mod">
          <ac:chgData name="Phatchamon Lawsakool (Bank of Ayudhya PCL.)" userId="05abd866-516b-4143-92fb-b0c720600fce" providerId="ADAL" clId="{A8B1405A-F3E1-47B1-A435-C0CF5CEFDC56}" dt="2021-10-21T06:47:41.847" v="4123" actId="1076"/>
          <ac:spMkLst>
            <pc:docMk/>
            <pc:sldMk cId="2198020262" sldId="361"/>
            <ac:spMk id="43" creationId="{57F81871-96C7-4FCF-84D1-B0026648766F}"/>
          </ac:spMkLst>
        </pc:spChg>
        <pc:spChg chg="mod">
          <ac:chgData name="Phatchamon Lawsakool (Bank of Ayudhya PCL.)" userId="05abd866-516b-4143-92fb-b0c720600fce" providerId="ADAL" clId="{A8B1405A-F3E1-47B1-A435-C0CF5CEFDC56}" dt="2021-10-21T06:48:16.081" v="4154" actId="20577"/>
          <ac:spMkLst>
            <pc:docMk/>
            <pc:sldMk cId="2198020262" sldId="361"/>
            <ac:spMk id="44" creationId="{3AFD8E01-0BF5-4F7D-B97C-033488ABD00F}"/>
          </ac:spMkLst>
        </pc:spChg>
        <pc:spChg chg="mod">
          <ac:chgData name="Phatchamon Lawsakool (Bank of Ayudhya PCL.)" userId="05abd866-516b-4143-92fb-b0c720600fce" providerId="ADAL" clId="{A8B1405A-F3E1-47B1-A435-C0CF5CEFDC56}" dt="2021-10-21T06:48:23.334" v="4164" actId="20577"/>
          <ac:spMkLst>
            <pc:docMk/>
            <pc:sldMk cId="2198020262" sldId="361"/>
            <ac:spMk id="45" creationId="{07C0E7C6-6802-4351-96AB-DD93AE2F593A}"/>
          </ac:spMkLst>
        </pc:spChg>
        <pc:spChg chg="mod">
          <ac:chgData name="Phatchamon Lawsakool (Bank of Ayudhya PCL.)" userId="05abd866-516b-4143-92fb-b0c720600fce" providerId="ADAL" clId="{A8B1405A-F3E1-47B1-A435-C0CF5CEFDC56}" dt="2021-10-21T06:48:28.279" v="4170" actId="20577"/>
          <ac:spMkLst>
            <pc:docMk/>
            <pc:sldMk cId="2198020262" sldId="361"/>
            <ac:spMk id="48" creationId="{12CC05A7-4504-443B-9747-2C1541AC1B83}"/>
          </ac:spMkLst>
        </pc:spChg>
        <pc:spChg chg="mod">
          <ac:chgData name="Phatchamon Lawsakool (Bank of Ayudhya PCL.)" userId="05abd866-516b-4143-92fb-b0c720600fce" providerId="ADAL" clId="{A8B1405A-F3E1-47B1-A435-C0CF5CEFDC56}" dt="2021-10-21T06:48:32.468" v="4176" actId="20577"/>
          <ac:spMkLst>
            <pc:docMk/>
            <pc:sldMk cId="2198020262" sldId="361"/>
            <ac:spMk id="49" creationId="{784A4C9C-E900-442E-B7D2-46BE4DDDBE91}"/>
          </ac:spMkLst>
        </pc:spChg>
        <pc:spChg chg="del">
          <ac:chgData name="Phatchamon Lawsakool (Bank of Ayudhya PCL.)" userId="05abd866-516b-4143-92fb-b0c720600fce" providerId="ADAL" clId="{A8B1405A-F3E1-47B1-A435-C0CF5CEFDC56}" dt="2021-10-21T06:47:35.419" v="4122" actId="478"/>
          <ac:spMkLst>
            <pc:docMk/>
            <pc:sldMk cId="2198020262" sldId="361"/>
            <ac:spMk id="51" creationId="{2F9B0913-450F-47D5-9831-0D444776CD41}"/>
          </ac:spMkLst>
        </pc:spChg>
        <pc:spChg chg="mod">
          <ac:chgData name="Phatchamon Lawsakool (Bank of Ayudhya PCL.)" userId="05abd866-516b-4143-92fb-b0c720600fce" providerId="ADAL" clId="{A8B1405A-F3E1-47B1-A435-C0CF5CEFDC56}" dt="2021-10-21T06:43:37.717" v="3931" actId="1076"/>
          <ac:spMkLst>
            <pc:docMk/>
            <pc:sldMk cId="2198020262" sldId="361"/>
            <ac:spMk id="52" creationId="{B0AFDE33-89D2-47C2-9D62-B573EAEF0859}"/>
          </ac:spMkLst>
        </pc:spChg>
        <pc:spChg chg="add mod">
          <ac:chgData name="Phatchamon Lawsakool (Bank of Ayudhya PCL.)" userId="05abd866-516b-4143-92fb-b0c720600fce" providerId="ADAL" clId="{A8B1405A-F3E1-47B1-A435-C0CF5CEFDC56}" dt="2021-10-21T06:47:48.710" v="4125" actId="1076"/>
          <ac:spMkLst>
            <pc:docMk/>
            <pc:sldMk cId="2198020262" sldId="361"/>
            <ac:spMk id="69" creationId="{F62D69F0-6445-482E-8506-EF90A551618C}"/>
          </ac:spMkLst>
        </pc:spChg>
        <pc:picChg chg="add mod modCrop">
          <ac:chgData name="Phatchamon Lawsakool (Bank of Ayudhya PCL.)" userId="05abd866-516b-4143-92fb-b0c720600fce" providerId="ADAL" clId="{A8B1405A-F3E1-47B1-A435-C0CF5CEFDC56}" dt="2021-10-20T11:54:49.276" v="2237" actId="1038"/>
          <ac:picMkLst>
            <pc:docMk/>
            <pc:sldMk cId="2198020262" sldId="361"/>
            <ac:picMk id="3" creationId="{86C4BE82-B5C2-4800-8946-B9ACB7BF1AD4}"/>
          </ac:picMkLst>
        </pc:picChg>
        <pc:picChg chg="add mod ord">
          <ac:chgData name="Phatchamon Lawsakool (Bank of Ayudhya PCL.)" userId="05abd866-516b-4143-92fb-b0c720600fce" providerId="ADAL" clId="{A8B1405A-F3E1-47B1-A435-C0CF5CEFDC56}" dt="2021-10-20T11:55:54.100" v="2250" actId="167"/>
          <ac:picMkLst>
            <pc:docMk/>
            <pc:sldMk cId="2198020262" sldId="361"/>
            <ac:picMk id="7" creationId="{6F430B25-A17B-4FD5-A719-27A817A98501}"/>
          </ac:picMkLst>
        </pc:picChg>
        <pc:picChg chg="mod">
          <ac:chgData name="Phatchamon Lawsakool (Bank of Ayudhya PCL.)" userId="05abd866-516b-4143-92fb-b0c720600fce" providerId="ADAL" clId="{A8B1405A-F3E1-47B1-A435-C0CF5CEFDC56}" dt="2021-10-20T12:03:33.115" v="2552" actId="1076"/>
          <ac:picMkLst>
            <pc:docMk/>
            <pc:sldMk cId="2198020262" sldId="361"/>
            <ac:picMk id="46" creationId="{CBCFE1D8-B157-4D78-B460-CEFA5FB88222}"/>
          </ac:picMkLst>
        </pc:picChg>
        <pc:picChg chg="add mod">
          <ac:chgData name="Phatchamon Lawsakool (Bank of Ayudhya PCL.)" userId="05abd866-516b-4143-92fb-b0c720600fce" providerId="ADAL" clId="{A8B1405A-F3E1-47B1-A435-C0CF5CEFDC56}" dt="2021-10-21T06:45:37.776" v="4011" actId="1076"/>
          <ac:picMkLst>
            <pc:docMk/>
            <pc:sldMk cId="2198020262" sldId="361"/>
            <ac:picMk id="65" creationId="{D4255F08-8478-42F7-A686-1E96DB9D5894}"/>
          </ac:picMkLst>
        </pc:picChg>
        <pc:picChg chg="add mod">
          <ac:chgData name="Phatchamon Lawsakool (Bank of Ayudhya PCL.)" userId="05abd866-516b-4143-92fb-b0c720600fce" providerId="ADAL" clId="{A8B1405A-F3E1-47B1-A435-C0CF5CEFDC56}" dt="2021-10-20T11:56:27.515" v="2261" actId="1076"/>
          <ac:picMkLst>
            <pc:docMk/>
            <pc:sldMk cId="2198020262" sldId="361"/>
            <ac:picMk id="67" creationId="{67B8BF56-9F88-4F3D-B34C-8F7920A6E82C}"/>
          </ac:picMkLst>
        </pc:picChg>
        <pc:cxnChg chg="mod">
          <ac:chgData name="Phatchamon Lawsakool (Bank of Ayudhya PCL.)" userId="05abd866-516b-4143-92fb-b0c720600fce" providerId="ADAL" clId="{A8B1405A-F3E1-47B1-A435-C0CF5CEFDC56}" dt="2021-10-19T07:41:01.482" v="14" actId="14100"/>
          <ac:cxnSpMkLst>
            <pc:docMk/>
            <pc:sldMk cId="2198020262" sldId="361"/>
            <ac:cxnSpMk id="16" creationId="{203605CB-E5E7-470D-96AB-7058807720F3}"/>
          </ac:cxnSpMkLst>
        </pc:cxnChg>
        <pc:cxnChg chg="ord">
          <ac:chgData name="Phatchamon Lawsakool (Bank of Ayudhya PCL.)" userId="05abd866-516b-4143-92fb-b0c720600fce" providerId="ADAL" clId="{A8B1405A-F3E1-47B1-A435-C0CF5CEFDC56}" dt="2021-10-20T11:56:12.082" v="2255" actId="166"/>
          <ac:cxnSpMkLst>
            <pc:docMk/>
            <pc:sldMk cId="2198020262" sldId="361"/>
            <ac:cxnSpMk id="68" creationId="{E0BE48E3-EFD1-4135-B588-5CC987649C30}"/>
          </ac:cxnSpMkLst>
        </pc:cxnChg>
        <pc:cxnChg chg="ord">
          <ac:chgData name="Phatchamon Lawsakool (Bank of Ayudhya PCL.)" userId="05abd866-516b-4143-92fb-b0c720600fce" providerId="ADAL" clId="{A8B1405A-F3E1-47B1-A435-C0CF5CEFDC56}" dt="2021-10-20T11:56:09.491" v="2254" actId="166"/>
          <ac:cxnSpMkLst>
            <pc:docMk/>
            <pc:sldMk cId="2198020262" sldId="361"/>
            <ac:cxnSpMk id="83" creationId="{B1743864-66C9-4722-9BE8-C5D37EC790BB}"/>
          </ac:cxnSpMkLst>
        </pc:cxnChg>
        <pc:cxnChg chg="ord">
          <ac:chgData name="Phatchamon Lawsakool (Bank of Ayudhya PCL.)" userId="05abd866-516b-4143-92fb-b0c720600fce" providerId="ADAL" clId="{A8B1405A-F3E1-47B1-A435-C0CF5CEFDC56}" dt="2021-10-20T11:55:58.511" v="2251" actId="166"/>
          <ac:cxnSpMkLst>
            <pc:docMk/>
            <pc:sldMk cId="2198020262" sldId="361"/>
            <ac:cxnSpMk id="106" creationId="{BA53AC8E-880B-4E40-88C4-A31F8A2DB24F}"/>
          </ac:cxnSpMkLst>
        </pc:cxnChg>
      </pc:sldChg>
      <pc:sldChg chg="addSp delSp modSp mod">
        <pc:chgData name="Phatchamon Lawsakool (Bank of Ayudhya PCL.)" userId="05abd866-516b-4143-92fb-b0c720600fce" providerId="ADAL" clId="{A8B1405A-F3E1-47B1-A435-C0CF5CEFDC56}" dt="2021-10-21T07:32:12.651" v="5373" actId="1035"/>
        <pc:sldMkLst>
          <pc:docMk/>
          <pc:sldMk cId="3310048313" sldId="362"/>
        </pc:sldMkLst>
        <pc:spChg chg="del">
          <ac:chgData name="Phatchamon Lawsakool (Bank of Ayudhya PCL.)" userId="05abd866-516b-4143-92fb-b0c720600fce" providerId="ADAL" clId="{A8B1405A-F3E1-47B1-A435-C0CF5CEFDC56}" dt="2021-10-21T07:30:13.969" v="5297" actId="478"/>
          <ac:spMkLst>
            <pc:docMk/>
            <pc:sldMk cId="3310048313" sldId="362"/>
            <ac:spMk id="22" creationId="{C059102D-6022-4B36-BE74-B393561D33DD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00:16.535" v="2409" actId="1076"/>
          <ac:spMkLst>
            <pc:docMk/>
            <pc:sldMk cId="3310048313" sldId="362"/>
            <ac:spMk id="32" creationId="{7B2B6B26-DFBD-439E-B1B2-0E66D2BADC6E}"/>
          </ac:spMkLst>
        </pc:spChg>
        <pc:spChg chg="mod ord">
          <ac:chgData name="Phatchamon Lawsakool (Bank of Ayudhya PCL.)" userId="05abd866-516b-4143-92fb-b0c720600fce" providerId="ADAL" clId="{A8B1405A-F3E1-47B1-A435-C0CF5CEFDC56}" dt="2021-10-21T06:54:01.857" v="4317" actId="20577"/>
          <ac:spMkLst>
            <pc:docMk/>
            <pc:sldMk cId="3310048313" sldId="362"/>
            <ac:spMk id="33" creationId="{57E44AB4-019A-46B8-A8B0-4F4AD77B0A8F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00:54.355" v="2427" actId="1036"/>
          <ac:spMkLst>
            <pc:docMk/>
            <pc:sldMk cId="3310048313" sldId="362"/>
            <ac:spMk id="35" creationId="{1F0A2475-B76F-4798-825A-F41905AABD38}"/>
          </ac:spMkLst>
        </pc:spChg>
        <pc:spChg chg="del mod">
          <ac:chgData name="Phatchamon Lawsakool (Bank of Ayudhya PCL.)" userId="05abd866-516b-4143-92fb-b0c720600fce" providerId="ADAL" clId="{A8B1405A-F3E1-47B1-A435-C0CF5CEFDC56}" dt="2021-10-21T07:30:22.405" v="5304" actId="478"/>
          <ac:spMkLst>
            <pc:docMk/>
            <pc:sldMk cId="3310048313" sldId="362"/>
            <ac:spMk id="36" creationId="{00AADAF8-0315-41C4-BDA1-FFC2E7382A20}"/>
          </ac:spMkLst>
        </pc:spChg>
        <pc:spChg chg="mod">
          <ac:chgData name="Phatchamon Lawsakool (Bank of Ayudhya PCL.)" userId="05abd866-516b-4143-92fb-b0c720600fce" providerId="ADAL" clId="{A8B1405A-F3E1-47B1-A435-C0CF5CEFDC56}" dt="2021-10-21T06:54:17.374" v="4330" actId="20577"/>
          <ac:spMkLst>
            <pc:docMk/>
            <pc:sldMk cId="3310048313" sldId="362"/>
            <ac:spMk id="37" creationId="{1D19C735-D60F-4996-86E4-D395304FFC9F}"/>
          </ac:spMkLst>
        </pc:spChg>
        <pc:spChg chg="mod">
          <ac:chgData name="Phatchamon Lawsakool (Bank of Ayudhya PCL.)" userId="05abd866-516b-4143-92fb-b0c720600fce" providerId="ADAL" clId="{A8B1405A-F3E1-47B1-A435-C0CF5CEFDC56}" dt="2021-10-21T07:30:40.104" v="5335" actId="20577"/>
          <ac:spMkLst>
            <pc:docMk/>
            <pc:sldMk cId="3310048313" sldId="362"/>
            <ac:spMk id="39" creationId="{E5082189-D0CB-4B83-9E6E-AFCC335E67E3}"/>
          </ac:spMkLst>
        </pc:spChg>
        <pc:spChg chg="del">
          <ac:chgData name="Phatchamon Lawsakool (Bank of Ayudhya PCL.)" userId="05abd866-516b-4143-92fb-b0c720600fce" providerId="ADAL" clId="{A8B1405A-F3E1-47B1-A435-C0CF5CEFDC56}" dt="2021-10-21T07:30:15.545" v="5299" actId="478"/>
          <ac:spMkLst>
            <pc:docMk/>
            <pc:sldMk cId="3310048313" sldId="362"/>
            <ac:spMk id="40" creationId="{ECEA84F7-1EE5-4F8E-BDAE-2EC414D62C2B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01:21.106" v="2440" actId="14100"/>
          <ac:spMkLst>
            <pc:docMk/>
            <pc:sldMk cId="3310048313" sldId="362"/>
            <ac:spMk id="41" creationId="{89ABC0C5-DE6F-427F-A62B-A5644C11D2F9}"/>
          </ac:spMkLst>
        </pc:spChg>
        <pc:spChg chg="add mod">
          <ac:chgData name="Phatchamon Lawsakool (Bank of Ayudhya PCL.)" userId="05abd866-516b-4143-92fb-b0c720600fce" providerId="ADAL" clId="{A8B1405A-F3E1-47B1-A435-C0CF5CEFDC56}" dt="2021-10-21T07:32:12.651" v="5373" actId="1035"/>
          <ac:spMkLst>
            <pc:docMk/>
            <pc:sldMk cId="3310048313" sldId="362"/>
            <ac:spMk id="43" creationId="{A14C4830-AA8A-460A-8E7F-83E1AB293962}"/>
          </ac:spMkLst>
        </pc:spChg>
        <pc:spChg chg="add mod">
          <ac:chgData name="Phatchamon Lawsakool (Bank of Ayudhya PCL.)" userId="05abd866-516b-4143-92fb-b0c720600fce" providerId="ADAL" clId="{A8B1405A-F3E1-47B1-A435-C0CF5CEFDC56}" dt="2021-10-21T07:31:41.467" v="5361" actId="1076"/>
          <ac:spMkLst>
            <pc:docMk/>
            <pc:sldMk cId="3310048313" sldId="362"/>
            <ac:spMk id="44" creationId="{D0727966-2CF9-4936-8B1E-B1B2323AD10B}"/>
          </ac:spMkLst>
        </pc:spChg>
        <pc:grpChg chg="mod">
          <ac:chgData name="Phatchamon Lawsakool (Bank of Ayudhya PCL.)" userId="05abd866-516b-4143-92fb-b0c720600fce" providerId="ADAL" clId="{A8B1405A-F3E1-47B1-A435-C0CF5CEFDC56}" dt="2021-10-20T12:00:39.251" v="2419" actId="1076"/>
          <ac:grpSpMkLst>
            <pc:docMk/>
            <pc:sldMk cId="3310048313" sldId="362"/>
            <ac:grpSpMk id="34" creationId="{82575A7C-3506-45D6-A9A3-F201F1144E69}"/>
          </ac:grpSpMkLst>
        </pc:grpChg>
        <pc:picChg chg="add mod">
          <ac:chgData name="Phatchamon Lawsakool (Bank of Ayudhya PCL.)" userId="05abd866-516b-4143-92fb-b0c720600fce" providerId="ADAL" clId="{A8B1405A-F3E1-47B1-A435-C0CF5CEFDC56}" dt="2021-10-20T12:02:04.451" v="2442" actId="1076"/>
          <ac:picMkLst>
            <pc:docMk/>
            <pc:sldMk cId="3310048313" sldId="362"/>
            <ac:picMk id="3" creationId="{81054AEA-229E-40F3-B9DC-9A4DBECE3BDD}"/>
          </ac:picMkLst>
        </pc:picChg>
        <pc:picChg chg="add del mod">
          <ac:chgData name="Phatchamon Lawsakool (Bank of Ayudhya PCL.)" userId="05abd866-516b-4143-92fb-b0c720600fce" providerId="ADAL" clId="{A8B1405A-F3E1-47B1-A435-C0CF5CEFDC56}" dt="2021-10-21T07:30:12.538" v="5296" actId="1076"/>
          <ac:picMkLst>
            <pc:docMk/>
            <pc:sldMk cId="3310048313" sldId="362"/>
            <ac:picMk id="20" creationId="{001F75C5-2C6C-4A88-BFD8-F8AA57A1D63C}"/>
          </ac:picMkLst>
        </pc:picChg>
        <pc:cxnChg chg="del mod">
          <ac:chgData name="Phatchamon Lawsakool (Bank of Ayudhya PCL.)" userId="05abd866-516b-4143-92fb-b0c720600fce" providerId="ADAL" clId="{A8B1405A-F3E1-47B1-A435-C0CF5CEFDC56}" dt="2021-10-21T07:30:14.598" v="5298" actId="478"/>
          <ac:cxnSpMkLst>
            <pc:docMk/>
            <pc:sldMk cId="3310048313" sldId="362"/>
            <ac:cxnSpMk id="42" creationId="{F09B2B18-BF8C-46CD-9079-C0A783D4994A}"/>
          </ac:cxnSpMkLst>
        </pc:cxnChg>
      </pc:sldChg>
      <pc:sldChg chg="addSp delSp modSp mod">
        <pc:chgData name="Phatchamon Lawsakool (Bank of Ayudhya PCL.)" userId="05abd866-516b-4143-92fb-b0c720600fce" providerId="ADAL" clId="{A8B1405A-F3E1-47B1-A435-C0CF5CEFDC56}" dt="2021-10-21T07:05:51.031" v="4486" actId="20577"/>
        <pc:sldMkLst>
          <pc:docMk/>
          <pc:sldMk cId="3494702588" sldId="363"/>
        </pc:sldMkLst>
        <pc:spChg chg="mod">
          <ac:chgData name="Phatchamon Lawsakool (Bank of Ayudhya PCL.)" userId="05abd866-516b-4143-92fb-b0c720600fce" providerId="ADAL" clId="{A8B1405A-F3E1-47B1-A435-C0CF5CEFDC56}" dt="2021-10-21T07:04:51.693" v="4437" actId="20577"/>
          <ac:spMkLst>
            <pc:docMk/>
            <pc:sldMk cId="3494702588" sldId="363"/>
            <ac:spMk id="7" creationId="{66CF1992-AAAA-46C0-A8E3-77EA38A2674A}"/>
          </ac:spMkLst>
        </pc:spChg>
        <pc:spChg chg="mod">
          <ac:chgData name="Phatchamon Lawsakool (Bank of Ayudhya PCL.)" userId="05abd866-516b-4143-92fb-b0c720600fce" providerId="ADAL" clId="{A8B1405A-F3E1-47B1-A435-C0CF5CEFDC56}" dt="2021-10-20T12:05:18.376" v="2635" actId="20577"/>
          <ac:spMkLst>
            <pc:docMk/>
            <pc:sldMk cId="3494702588" sldId="363"/>
            <ac:spMk id="8" creationId="{3CAF0D4D-A477-48C0-A4A4-FFF42649CFB7}"/>
          </ac:spMkLst>
        </pc:spChg>
        <pc:spChg chg="mod">
          <ac:chgData name="Phatchamon Lawsakool (Bank of Ayudhya PCL.)" userId="05abd866-516b-4143-92fb-b0c720600fce" providerId="ADAL" clId="{A8B1405A-F3E1-47B1-A435-C0CF5CEFDC56}" dt="2021-10-21T07:05:51.031" v="4486" actId="20577"/>
          <ac:spMkLst>
            <pc:docMk/>
            <pc:sldMk cId="3494702588" sldId="363"/>
            <ac:spMk id="11" creationId="{4FEDCAF2-D920-40F7-9BF4-DBB5557ED9F7}"/>
          </ac:spMkLst>
        </pc:spChg>
        <pc:spChg chg="mod">
          <ac:chgData name="Phatchamon Lawsakool (Bank of Ayudhya PCL.)" userId="05abd866-516b-4143-92fb-b0c720600fce" providerId="ADAL" clId="{A8B1405A-F3E1-47B1-A435-C0CF5CEFDC56}" dt="2021-10-20T12:05:18.875" v="2636" actId="20577"/>
          <ac:spMkLst>
            <pc:docMk/>
            <pc:sldMk cId="3494702588" sldId="363"/>
            <ac:spMk id="13" creationId="{49B50FD3-3A31-4BC6-9A6F-0EB841D92EE8}"/>
          </ac:spMkLst>
        </pc:spChg>
        <pc:spChg chg="mod">
          <ac:chgData name="Phatchamon Lawsakool (Bank of Ayudhya PCL.)" userId="05abd866-516b-4143-92fb-b0c720600fce" providerId="ADAL" clId="{A8B1405A-F3E1-47B1-A435-C0CF5CEFDC56}" dt="2021-10-21T07:04:45.604" v="4424" actId="207"/>
          <ac:spMkLst>
            <pc:docMk/>
            <pc:sldMk cId="3494702588" sldId="363"/>
            <ac:spMk id="14" creationId="{F48C8765-3B41-4E31-8528-D5DF53E637BA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1T07:03:35.316" v="4338" actId="478"/>
          <ac:spMkLst>
            <pc:docMk/>
            <pc:sldMk cId="3494702588" sldId="363"/>
            <ac:spMk id="26" creationId="{2DB9B6F1-E533-4948-95A8-56949E55062E}"/>
          </ac:spMkLst>
        </pc:spChg>
      </pc:sldChg>
      <pc:sldChg chg="addSp delSp modSp mod">
        <pc:chgData name="Phatchamon Lawsakool (Bank of Ayudhya PCL.)" userId="05abd866-516b-4143-92fb-b0c720600fce" providerId="ADAL" clId="{A8B1405A-F3E1-47B1-A435-C0CF5CEFDC56}" dt="2021-10-20T12:11:46.141" v="2787" actId="5793"/>
        <pc:sldMkLst>
          <pc:docMk/>
          <pc:sldMk cId="4260108706" sldId="365"/>
        </pc:sldMkLst>
        <pc:spChg chg="add mod">
          <ac:chgData name="Phatchamon Lawsakool (Bank of Ayudhya PCL.)" userId="05abd866-516b-4143-92fb-b0c720600fce" providerId="ADAL" clId="{A8B1405A-F3E1-47B1-A435-C0CF5CEFDC56}" dt="2021-10-20T12:08:59.297" v="2690" actId="1076"/>
          <ac:spMkLst>
            <pc:docMk/>
            <pc:sldMk cId="4260108706" sldId="365"/>
            <ac:spMk id="2" creationId="{6B75BCAC-BD59-45F7-A5B5-0EF91C3B924C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09:56.781" v="2709" actId="1582"/>
          <ac:spMkLst>
            <pc:docMk/>
            <pc:sldMk cId="4260108706" sldId="365"/>
            <ac:spMk id="3" creationId="{BFD3C6C0-BEF9-4709-8422-D72A4EBD33F4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0T12:08:28.414" v="2672" actId="1076"/>
          <ac:spMkLst>
            <pc:docMk/>
            <pc:sldMk cId="4260108706" sldId="365"/>
            <ac:spMk id="6" creationId="{D82CB6BD-64FE-4DED-9A98-176419FC9B54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09:21.621" v="2702" actId="1076"/>
          <ac:spMkLst>
            <pc:docMk/>
            <pc:sldMk cId="4260108706" sldId="365"/>
            <ac:spMk id="9" creationId="{B603D019-4A1C-4971-9535-63AF66AC34D1}"/>
          </ac:spMkLst>
        </pc:spChg>
        <pc:spChg chg="mod">
          <ac:chgData name="Phatchamon Lawsakool (Bank of Ayudhya PCL.)" userId="05abd866-516b-4143-92fb-b0c720600fce" providerId="ADAL" clId="{A8B1405A-F3E1-47B1-A435-C0CF5CEFDC56}" dt="2021-10-20T12:11:46.141" v="2787" actId="5793"/>
          <ac:spMkLst>
            <pc:docMk/>
            <pc:sldMk cId="4260108706" sldId="365"/>
            <ac:spMk id="10" creationId="{DC77BB41-E797-41CF-9AB2-DE61F48C1261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09:15.319" v="2701" actId="1076"/>
          <ac:spMkLst>
            <pc:docMk/>
            <pc:sldMk cId="4260108706" sldId="365"/>
            <ac:spMk id="11" creationId="{F87C787D-E2F0-40F6-9268-4A21D3616B38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11:07.109" v="2780" actId="14100"/>
          <ac:spMkLst>
            <pc:docMk/>
            <pc:sldMk cId="4260108706" sldId="365"/>
            <ac:spMk id="12" creationId="{89F3EF4D-B7B8-4DB1-B46F-F90EEE3BE575}"/>
          </ac:spMkLst>
        </pc:spChg>
        <pc:picChg chg="mod">
          <ac:chgData name="Phatchamon Lawsakool (Bank of Ayudhya PCL.)" userId="05abd866-516b-4143-92fb-b0c720600fce" providerId="ADAL" clId="{A8B1405A-F3E1-47B1-A435-C0CF5CEFDC56}" dt="2021-10-20T12:08:10.867" v="2668" actId="14100"/>
          <ac:picMkLst>
            <pc:docMk/>
            <pc:sldMk cId="4260108706" sldId="365"/>
            <ac:picMk id="5" creationId="{214BF725-D28C-4AC8-B584-6D12ED0E9004}"/>
          </ac:picMkLst>
        </pc:picChg>
        <pc:picChg chg="add mod">
          <ac:chgData name="Phatchamon Lawsakool (Bank of Ayudhya PCL.)" userId="05abd866-516b-4143-92fb-b0c720600fce" providerId="ADAL" clId="{A8B1405A-F3E1-47B1-A435-C0CF5CEFDC56}" dt="2021-10-20T12:08:20.438" v="2670" actId="1076"/>
          <ac:picMkLst>
            <pc:docMk/>
            <pc:sldMk cId="4260108706" sldId="365"/>
            <ac:picMk id="7" creationId="{3FAFEA9A-F581-429D-AF1C-5E269F788406}"/>
          </ac:picMkLst>
        </pc:picChg>
      </pc:sldChg>
      <pc:sldChg chg="ord">
        <pc:chgData name="Phatchamon Lawsakool (Bank of Ayudhya PCL.)" userId="05abd866-516b-4143-92fb-b0c720600fce" providerId="ADAL" clId="{A8B1405A-F3E1-47B1-A435-C0CF5CEFDC56}" dt="2021-10-19T04:44:55.723" v="2"/>
        <pc:sldMkLst>
          <pc:docMk/>
          <pc:sldMk cId="362760654" sldId="366"/>
        </pc:sldMkLst>
      </pc:sldChg>
      <pc:sldChg chg="ord">
        <pc:chgData name="Phatchamon Lawsakool (Bank of Ayudhya PCL.)" userId="05abd866-516b-4143-92fb-b0c720600fce" providerId="ADAL" clId="{A8B1405A-F3E1-47B1-A435-C0CF5CEFDC56}" dt="2021-10-19T04:44:55.723" v="2"/>
        <pc:sldMkLst>
          <pc:docMk/>
          <pc:sldMk cId="856666842" sldId="367"/>
        </pc:sldMkLst>
      </pc:sldChg>
      <pc:sldChg chg="modSp mod ord">
        <pc:chgData name="Phatchamon Lawsakool (Bank of Ayudhya PCL.)" userId="05abd866-516b-4143-92fb-b0c720600fce" providerId="ADAL" clId="{A8B1405A-F3E1-47B1-A435-C0CF5CEFDC56}" dt="2021-10-20T11:40:09.084" v="2047" actId="122"/>
        <pc:sldMkLst>
          <pc:docMk/>
          <pc:sldMk cId="3044415307" sldId="369"/>
        </pc:sldMkLst>
        <pc:spChg chg="mod">
          <ac:chgData name="Phatchamon Lawsakool (Bank of Ayudhya PCL.)" userId="05abd866-516b-4143-92fb-b0c720600fce" providerId="ADAL" clId="{A8B1405A-F3E1-47B1-A435-C0CF5CEFDC56}" dt="2021-10-20T11:40:09.084" v="2047" actId="122"/>
          <ac:spMkLst>
            <pc:docMk/>
            <pc:sldMk cId="3044415307" sldId="369"/>
            <ac:spMk id="5" creationId="{4895A10A-5996-4D10-A635-4028BD3F051E}"/>
          </ac:spMkLst>
        </pc:spChg>
      </pc:sldChg>
      <pc:sldChg chg="del">
        <pc:chgData name="Phatchamon Lawsakool (Bank of Ayudhya PCL.)" userId="05abd866-516b-4143-92fb-b0c720600fce" providerId="ADAL" clId="{A8B1405A-F3E1-47B1-A435-C0CF5CEFDC56}" dt="2021-10-19T04:44:01.672" v="0" actId="47"/>
        <pc:sldMkLst>
          <pc:docMk/>
          <pc:sldMk cId="3062620814" sldId="371"/>
        </pc:sldMkLst>
      </pc:sldChg>
      <pc:sldChg chg="addSp delSp modSp new del mod">
        <pc:chgData name="Phatchamon Lawsakool (Bank of Ayudhya PCL.)" userId="05abd866-516b-4143-92fb-b0c720600fce" providerId="ADAL" clId="{A8B1405A-F3E1-47B1-A435-C0CF5CEFDC56}" dt="2021-10-21T07:35:40.831" v="5417" actId="47"/>
        <pc:sldMkLst>
          <pc:docMk/>
          <pc:sldMk cId="2938524355" sldId="373"/>
        </pc:sldMkLst>
        <pc:spChg chg="del">
          <ac:chgData name="Phatchamon Lawsakool (Bank of Ayudhya PCL.)" userId="05abd866-516b-4143-92fb-b0c720600fce" providerId="ADAL" clId="{A8B1405A-F3E1-47B1-A435-C0CF5CEFDC56}" dt="2021-10-19T08:34:56.657" v="98" actId="478"/>
          <ac:spMkLst>
            <pc:docMk/>
            <pc:sldMk cId="2938524355" sldId="373"/>
            <ac:spMk id="2" creationId="{86A70EA1-5812-4C41-BDCB-96CE7CDF000F}"/>
          </ac:spMkLst>
        </pc:spChg>
        <pc:spChg chg="del">
          <ac:chgData name="Phatchamon Lawsakool (Bank of Ayudhya PCL.)" userId="05abd866-516b-4143-92fb-b0c720600fce" providerId="ADAL" clId="{A8B1405A-F3E1-47B1-A435-C0CF5CEFDC56}" dt="2021-10-19T08:34:55.759" v="97" actId="478"/>
          <ac:spMkLst>
            <pc:docMk/>
            <pc:sldMk cId="2938524355" sldId="373"/>
            <ac:spMk id="3" creationId="{6AA2514F-8611-417F-B9C9-101EA8AE3748}"/>
          </ac:spMkLst>
        </pc:spChg>
        <pc:spChg chg="add mod">
          <ac:chgData name="Phatchamon Lawsakool (Bank of Ayudhya PCL.)" userId="05abd866-516b-4143-92fb-b0c720600fce" providerId="ADAL" clId="{A8B1405A-F3E1-47B1-A435-C0CF5CEFDC56}" dt="2021-10-19T08:34:59.419" v="100" actId="1076"/>
          <ac:spMkLst>
            <pc:docMk/>
            <pc:sldMk cId="2938524355" sldId="373"/>
            <ac:spMk id="5" creationId="{4D948F46-538A-4DE7-B381-3079C7F325E5}"/>
          </ac:spMkLst>
        </pc:spChg>
        <pc:spChg chg="add mod">
          <ac:chgData name="Phatchamon Lawsakool (Bank of Ayudhya PCL.)" userId="05abd866-516b-4143-92fb-b0c720600fce" providerId="ADAL" clId="{A8B1405A-F3E1-47B1-A435-C0CF5CEFDC56}" dt="2021-10-19T08:34:59.419" v="100" actId="1076"/>
          <ac:spMkLst>
            <pc:docMk/>
            <pc:sldMk cId="2938524355" sldId="373"/>
            <ac:spMk id="6" creationId="{8100AABE-D305-4E8B-81D8-59030AC8A315}"/>
          </ac:spMkLst>
        </pc:spChg>
        <pc:picChg chg="add mod">
          <ac:chgData name="Phatchamon Lawsakool (Bank of Ayudhya PCL.)" userId="05abd866-516b-4143-92fb-b0c720600fce" providerId="ADAL" clId="{A8B1405A-F3E1-47B1-A435-C0CF5CEFDC56}" dt="2021-10-19T08:34:59.419" v="100" actId="1076"/>
          <ac:picMkLst>
            <pc:docMk/>
            <pc:sldMk cId="2938524355" sldId="373"/>
            <ac:picMk id="4" creationId="{10B61CE0-B124-4B0B-A5D7-9D1D3BD299D0}"/>
          </ac:picMkLst>
        </pc:picChg>
      </pc:sldChg>
      <pc:sldChg chg="addSp delSp modSp add mod ord">
        <pc:chgData name="Phatchamon Lawsakool (Bank of Ayudhya PCL.)" userId="05abd866-516b-4143-92fb-b0c720600fce" providerId="ADAL" clId="{A8B1405A-F3E1-47B1-A435-C0CF5CEFDC56}" dt="2021-10-25T06:46:35.975" v="5487" actId="20577"/>
        <pc:sldMkLst>
          <pc:docMk/>
          <pc:sldMk cId="3675418836" sldId="374"/>
        </pc:sldMkLst>
        <pc:spChg chg="mod">
          <ac:chgData name="Phatchamon Lawsakool (Bank of Ayudhya PCL.)" userId="05abd866-516b-4143-92fb-b0c720600fce" providerId="ADAL" clId="{A8B1405A-F3E1-47B1-A435-C0CF5CEFDC56}" dt="2021-10-20T06:46:42.521" v="742" actId="208"/>
          <ac:spMkLst>
            <pc:docMk/>
            <pc:sldMk cId="3675418836" sldId="374"/>
            <ac:spMk id="2" creationId="{5004CD26-9148-43FA-97AD-3EECEBE6353F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06:36:21.441" v="577" actId="14100"/>
          <ac:spMkLst>
            <pc:docMk/>
            <pc:sldMk cId="3675418836" sldId="374"/>
            <ac:spMk id="3" creationId="{603EA22F-261C-4417-A561-230E8690C04C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06:45:37.808" v="731" actId="1076"/>
          <ac:spMkLst>
            <pc:docMk/>
            <pc:sldMk cId="3675418836" sldId="374"/>
            <ac:spMk id="6" creationId="{1ADB788E-183B-4A2A-9564-E27B8097D35D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0T06:43:36.945" v="701" actId="478"/>
          <ac:spMkLst>
            <pc:docMk/>
            <pc:sldMk cId="3675418836" sldId="374"/>
            <ac:spMk id="7" creationId="{64CCB1A9-DC63-4FFE-92AE-C76DD60283C7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0T06:44:40.872" v="721" actId="478"/>
          <ac:spMkLst>
            <pc:docMk/>
            <pc:sldMk cId="3675418836" sldId="374"/>
            <ac:spMk id="8" creationId="{94DB3059-6C2C-48A8-92EA-09E7E8A0D329}"/>
          </ac:spMkLst>
        </pc:spChg>
        <pc:spChg chg="mod">
          <ac:chgData name="Phatchamon Lawsakool (Bank of Ayudhya PCL.)" userId="05abd866-516b-4143-92fb-b0c720600fce" providerId="ADAL" clId="{A8B1405A-F3E1-47B1-A435-C0CF5CEFDC56}" dt="2021-10-25T06:46:35.975" v="5487" actId="20577"/>
          <ac:spMkLst>
            <pc:docMk/>
            <pc:sldMk cId="3675418836" sldId="374"/>
            <ac:spMk id="11" creationId="{D6996FC2-BED4-420E-ABD2-D84DAECAA1BF}"/>
          </ac:spMkLst>
        </pc:spChg>
        <pc:spChg chg="mod">
          <ac:chgData name="Phatchamon Lawsakool (Bank of Ayudhya PCL.)" userId="05abd866-516b-4143-92fb-b0c720600fce" providerId="ADAL" clId="{A8B1405A-F3E1-47B1-A435-C0CF5CEFDC56}" dt="2021-10-20T06:21:21.236" v="230" actId="1076"/>
          <ac:spMkLst>
            <pc:docMk/>
            <pc:sldMk cId="3675418836" sldId="374"/>
            <ac:spMk id="14" creationId="{6847ADEB-E623-4308-83A1-17E06B656431}"/>
          </ac:spMkLst>
        </pc:spChg>
        <pc:spChg chg="mod">
          <ac:chgData name="Phatchamon Lawsakool (Bank of Ayudhya PCL.)" userId="05abd866-516b-4143-92fb-b0c720600fce" providerId="ADAL" clId="{A8B1405A-F3E1-47B1-A435-C0CF5CEFDC56}" dt="2021-10-20T06:21:21.236" v="230" actId="1076"/>
          <ac:spMkLst>
            <pc:docMk/>
            <pc:sldMk cId="3675418836" sldId="374"/>
            <ac:spMk id="17" creationId="{78BA33A1-5F67-4A48-8631-565557492A28}"/>
          </ac:spMkLst>
        </pc:spChg>
        <pc:spChg chg="mod">
          <ac:chgData name="Phatchamon Lawsakool (Bank of Ayudhya PCL.)" userId="05abd866-516b-4143-92fb-b0c720600fce" providerId="ADAL" clId="{A8B1405A-F3E1-47B1-A435-C0CF5CEFDC56}" dt="2021-10-20T06:21:21.236" v="230" actId="1076"/>
          <ac:spMkLst>
            <pc:docMk/>
            <pc:sldMk cId="3675418836" sldId="374"/>
            <ac:spMk id="18" creationId="{9F46A1D6-F747-4329-A1EE-5CEA0336C492}"/>
          </ac:spMkLst>
        </pc:spChg>
        <pc:spChg chg="mod">
          <ac:chgData name="Phatchamon Lawsakool (Bank of Ayudhya PCL.)" userId="05abd866-516b-4143-92fb-b0c720600fce" providerId="ADAL" clId="{A8B1405A-F3E1-47B1-A435-C0CF5CEFDC56}" dt="2021-10-20T06:21:21.236" v="230" actId="1076"/>
          <ac:spMkLst>
            <pc:docMk/>
            <pc:sldMk cId="3675418836" sldId="374"/>
            <ac:spMk id="19" creationId="{AF19470B-7311-4150-B6CD-A2B7CA314C4A}"/>
          </ac:spMkLst>
        </pc:spChg>
        <pc:spChg chg="mod">
          <ac:chgData name="Phatchamon Lawsakool (Bank of Ayudhya PCL.)" userId="05abd866-516b-4143-92fb-b0c720600fce" providerId="ADAL" clId="{A8B1405A-F3E1-47B1-A435-C0CF5CEFDC56}" dt="2021-10-20T06:21:21.236" v="230" actId="1076"/>
          <ac:spMkLst>
            <pc:docMk/>
            <pc:sldMk cId="3675418836" sldId="374"/>
            <ac:spMk id="20" creationId="{DB171575-9AFA-4526-B5CB-04743D501C3D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06:45:00.478" v="724" actId="1076"/>
          <ac:spMkLst>
            <pc:docMk/>
            <pc:sldMk cId="3675418836" sldId="374"/>
            <ac:spMk id="21" creationId="{E2FC3D97-FE93-4977-BB19-0ECE8468E84B}"/>
          </ac:spMkLst>
        </pc:spChg>
        <pc:spChg chg="mod">
          <ac:chgData name="Phatchamon Lawsakool (Bank of Ayudhya PCL.)" userId="05abd866-516b-4143-92fb-b0c720600fce" providerId="ADAL" clId="{A8B1405A-F3E1-47B1-A435-C0CF5CEFDC56}" dt="2021-10-20T06:21:21.236" v="230" actId="1076"/>
          <ac:spMkLst>
            <pc:docMk/>
            <pc:sldMk cId="3675418836" sldId="374"/>
            <ac:spMk id="23" creationId="{BB005AEA-8659-4A14-9CAF-80DA74C28F10}"/>
          </ac:spMkLst>
        </pc:spChg>
        <pc:spChg chg="mod">
          <ac:chgData name="Phatchamon Lawsakool (Bank of Ayudhya PCL.)" userId="05abd866-516b-4143-92fb-b0c720600fce" providerId="ADAL" clId="{A8B1405A-F3E1-47B1-A435-C0CF5CEFDC56}" dt="2021-10-20T06:21:21.236" v="230" actId="1076"/>
          <ac:spMkLst>
            <pc:docMk/>
            <pc:sldMk cId="3675418836" sldId="374"/>
            <ac:spMk id="24" creationId="{83271A60-E86D-404C-A958-23C404D92434}"/>
          </ac:spMkLst>
        </pc:spChg>
        <pc:spChg chg="mod">
          <ac:chgData name="Phatchamon Lawsakool (Bank of Ayudhya PCL.)" userId="05abd866-516b-4143-92fb-b0c720600fce" providerId="ADAL" clId="{A8B1405A-F3E1-47B1-A435-C0CF5CEFDC56}" dt="2021-10-20T06:21:21.236" v="230" actId="1076"/>
          <ac:spMkLst>
            <pc:docMk/>
            <pc:sldMk cId="3675418836" sldId="374"/>
            <ac:spMk id="25" creationId="{3F263C29-B96E-42CF-A9CF-74C65DB957D4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06:44:53.634" v="723" actId="1076"/>
          <ac:spMkLst>
            <pc:docMk/>
            <pc:sldMk cId="3675418836" sldId="374"/>
            <ac:spMk id="26" creationId="{9EDBD352-0E17-4BAC-896D-57D5F98FC1F1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0T06:43:07.798" v="694" actId="478"/>
          <ac:spMkLst>
            <pc:docMk/>
            <pc:sldMk cId="3675418836" sldId="374"/>
            <ac:spMk id="27" creationId="{B374B4F3-1750-428C-AD8E-0AA437E11CA5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0T06:44:39.583" v="720" actId="478"/>
          <ac:spMkLst>
            <pc:docMk/>
            <pc:sldMk cId="3675418836" sldId="374"/>
            <ac:spMk id="28" creationId="{6E8283EB-AF23-4DB7-819E-FAD3C5DC3B84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2:14:56.113" v="2799" actId="1076"/>
          <ac:spMkLst>
            <pc:docMk/>
            <pc:sldMk cId="3675418836" sldId="374"/>
            <ac:spMk id="29" creationId="{4F70EADB-F91E-4338-85F1-4FA9D0AE28F1}"/>
          </ac:spMkLst>
        </pc:spChg>
        <pc:graphicFrameChg chg="add mod modGraphic">
          <ac:chgData name="Phatchamon Lawsakool (Bank of Ayudhya PCL.)" userId="05abd866-516b-4143-92fb-b0c720600fce" providerId="ADAL" clId="{A8B1405A-F3E1-47B1-A435-C0CF5CEFDC56}" dt="2021-10-20T06:45:22.704" v="730" actId="20577"/>
          <ac:graphicFrameMkLst>
            <pc:docMk/>
            <pc:sldMk cId="3675418836" sldId="374"/>
            <ac:graphicFrameMk id="5" creationId="{AE790C44-04C4-4557-BFB7-E751942B817F}"/>
          </ac:graphicFrameMkLst>
        </pc:graphicFrameChg>
        <pc:picChg chg="mod">
          <ac:chgData name="Phatchamon Lawsakool (Bank of Ayudhya PCL.)" userId="05abd866-516b-4143-92fb-b0c720600fce" providerId="ADAL" clId="{A8B1405A-F3E1-47B1-A435-C0CF5CEFDC56}" dt="2021-10-20T06:26:53.146" v="269" actId="1076"/>
          <ac:picMkLst>
            <pc:docMk/>
            <pc:sldMk cId="3675418836" sldId="374"/>
            <ac:picMk id="9" creationId="{00E37BB8-1D93-4E4E-8C90-B4948A359AEE}"/>
          </ac:picMkLst>
        </pc:picChg>
        <pc:picChg chg="mod">
          <ac:chgData name="Phatchamon Lawsakool (Bank of Ayudhya PCL.)" userId="05abd866-516b-4143-92fb-b0c720600fce" providerId="ADAL" clId="{A8B1405A-F3E1-47B1-A435-C0CF5CEFDC56}" dt="2021-10-20T06:46:16.783" v="737" actId="1076"/>
          <ac:picMkLst>
            <pc:docMk/>
            <pc:sldMk cId="3675418836" sldId="374"/>
            <ac:picMk id="10" creationId="{E475C7C5-8469-48C4-B28B-CD6559A250DA}"/>
          </ac:picMkLst>
        </pc:picChg>
        <pc:picChg chg="mod">
          <ac:chgData name="Phatchamon Lawsakool (Bank of Ayudhya PCL.)" userId="05abd866-516b-4143-92fb-b0c720600fce" providerId="ADAL" clId="{A8B1405A-F3E1-47B1-A435-C0CF5CEFDC56}" dt="2021-10-20T06:21:21.236" v="230" actId="1076"/>
          <ac:picMkLst>
            <pc:docMk/>
            <pc:sldMk cId="3675418836" sldId="374"/>
            <ac:picMk id="22" creationId="{78B90181-5270-4A9B-B5DD-CBE469DE053A}"/>
          </ac:picMkLst>
        </pc:picChg>
      </pc:sldChg>
      <pc:sldChg chg="addSp delSp modSp add mod ord">
        <pc:chgData name="Phatchamon Lawsakool (Bank of Ayudhya PCL.)" userId="05abd866-516b-4143-92fb-b0c720600fce" providerId="ADAL" clId="{A8B1405A-F3E1-47B1-A435-C0CF5CEFDC56}" dt="2021-10-25T08:27:53.586" v="5674" actId="20577"/>
        <pc:sldMkLst>
          <pc:docMk/>
          <pc:sldMk cId="3760984975" sldId="375"/>
        </pc:sldMkLst>
        <pc:spChg chg="mod">
          <ac:chgData name="Phatchamon Lawsakool (Bank of Ayudhya PCL.)" userId="05abd866-516b-4143-92fb-b0c720600fce" providerId="ADAL" clId="{A8B1405A-F3E1-47B1-A435-C0CF5CEFDC56}" dt="2021-10-20T06:58:16.551" v="1105" actId="1076"/>
          <ac:spMkLst>
            <pc:docMk/>
            <pc:sldMk cId="3760984975" sldId="375"/>
            <ac:spMk id="2" creationId="{11CD4DAE-2C09-426C-84F6-152B1A88FB7C}"/>
          </ac:spMkLst>
        </pc:spChg>
        <pc:spChg chg="mod">
          <ac:chgData name="Phatchamon Lawsakool (Bank of Ayudhya PCL.)" userId="05abd866-516b-4143-92fb-b0c720600fce" providerId="ADAL" clId="{A8B1405A-F3E1-47B1-A435-C0CF5CEFDC56}" dt="2021-10-20T06:58:16.551" v="1105" actId="1076"/>
          <ac:spMkLst>
            <pc:docMk/>
            <pc:sldMk cId="3760984975" sldId="375"/>
            <ac:spMk id="3" creationId="{6B19C3DA-84D9-4FDF-9D17-A9BB9C093CA7}"/>
          </ac:spMkLst>
        </pc:spChg>
        <pc:spChg chg="add del">
          <ac:chgData name="Phatchamon Lawsakool (Bank of Ayudhya PCL.)" userId="05abd866-516b-4143-92fb-b0c720600fce" providerId="ADAL" clId="{A8B1405A-F3E1-47B1-A435-C0CF5CEFDC56}" dt="2021-10-20T06:58:05.820" v="1101" actId="478"/>
          <ac:spMkLst>
            <pc:docMk/>
            <pc:sldMk cId="3760984975" sldId="375"/>
            <ac:spMk id="4" creationId="{F82A8020-F01B-4144-B18B-9BF5833C4CBF}"/>
          </ac:spMkLst>
        </pc:spChg>
        <pc:spChg chg="mod">
          <ac:chgData name="Phatchamon Lawsakool (Bank of Ayudhya PCL.)" userId="05abd866-516b-4143-92fb-b0c720600fce" providerId="ADAL" clId="{A8B1405A-F3E1-47B1-A435-C0CF5CEFDC56}" dt="2021-10-20T11:39:46.946" v="2020" actId="20577"/>
          <ac:spMkLst>
            <pc:docMk/>
            <pc:sldMk cId="3760984975" sldId="375"/>
            <ac:spMk id="5" creationId="{667F5D6F-693F-41F1-8399-99F6269514E1}"/>
          </ac:spMkLst>
        </pc:spChg>
        <pc:spChg chg="mod">
          <ac:chgData name="Phatchamon Lawsakool (Bank of Ayudhya PCL.)" userId="05abd866-516b-4143-92fb-b0c720600fce" providerId="ADAL" clId="{A8B1405A-F3E1-47B1-A435-C0CF5CEFDC56}" dt="2021-10-20T06:58:16.551" v="1105" actId="1076"/>
          <ac:spMkLst>
            <pc:docMk/>
            <pc:sldMk cId="3760984975" sldId="375"/>
            <ac:spMk id="7" creationId="{98CC9B62-E811-4352-AB5D-A48DD9453A3E}"/>
          </ac:spMkLst>
        </pc:spChg>
        <pc:spChg chg="mod">
          <ac:chgData name="Phatchamon Lawsakool (Bank of Ayudhya PCL.)" userId="05abd866-516b-4143-92fb-b0c720600fce" providerId="ADAL" clId="{A8B1405A-F3E1-47B1-A435-C0CF5CEFDC56}" dt="2021-10-25T08:27:53.586" v="5674" actId="20577"/>
          <ac:spMkLst>
            <pc:docMk/>
            <pc:sldMk cId="3760984975" sldId="375"/>
            <ac:spMk id="8" creationId="{8F23AC81-C2B5-44A8-AD0A-54A9CC80972B}"/>
          </ac:spMkLst>
        </pc:spChg>
        <pc:spChg chg="mod">
          <ac:chgData name="Phatchamon Lawsakool (Bank of Ayudhya PCL.)" userId="05abd866-516b-4143-92fb-b0c720600fce" providerId="ADAL" clId="{A8B1405A-F3E1-47B1-A435-C0CF5CEFDC56}" dt="2021-10-20T06:58:16.551" v="1105" actId="1076"/>
          <ac:spMkLst>
            <pc:docMk/>
            <pc:sldMk cId="3760984975" sldId="375"/>
            <ac:spMk id="9" creationId="{CABA7CB5-3356-4274-A7D9-93BDB2BE8198}"/>
          </ac:spMkLst>
        </pc:spChg>
        <pc:spChg chg="mod">
          <ac:chgData name="Phatchamon Lawsakool (Bank of Ayudhya PCL.)" userId="05abd866-516b-4143-92fb-b0c720600fce" providerId="ADAL" clId="{A8B1405A-F3E1-47B1-A435-C0CF5CEFDC56}" dt="2021-10-20T06:58:16.551" v="1105" actId="1076"/>
          <ac:spMkLst>
            <pc:docMk/>
            <pc:sldMk cId="3760984975" sldId="375"/>
            <ac:spMk id="10" creationId="{816815B1-845C-4252-AD11-DD70863CA7BF}"/>
          </ac:spMkLst>
        </pc:spChg>
        <pc:spChg chg="mod">
          <ac:chgData name="Phatchamon Lawsakool (Bank of Ayudhya PCL.)" userId="05abd866-516b-4143-92fb-b0c720600fce" providerId="ADAL" clId="{A8B1405A-F3E1-47B1-A435-C0CF5CEFDC56}" dt="2021-10-20T06:58:16.551" v="1105" actId="1076"/>
          <ac:spMkLst>
            <pc:docMk/>
            <pc:sldMk cId="3760984975" sldId="375"/>
            <ac:spMk id="12" creationId="{633AC479-C44C-4EDF-BBC0-A9E5D464F818}"/>
          </ac:spMkLst>
        </pc:spChg>
        <pc:spChg chg="mod">
          <ac:chgData name="Phatchamon Lawsakool (Bank of Ayudhya PCL.)" userId="05abd866-516b-4143-92fb-b0c720600fce" providerId="ADAL" clId="{A8B1405A-F3E1-47B1-A435-C0CF5CEFDC56}" dt="2021-10-20T06:58:16.551" v="1105" actId="1076"/>
          <ac:spMkLst>
            <pc:docMk/>
            <pc:sldMk cId="3760984975" sldId="375"/>
            <ac:spMk id="13" creationId="{831B6AD7-802D-4533-ACD2-CE21719680B0}"/>
          </ac:spMkLst>
        </pc:spChg>
        <pc:spChg chg="mod">
          <ac:chgData name="Phatchamon Lawsakool (Bank of Ayudhya PCL.)" userId="05abd866-516b-4143-92fb-b0c720600fce" providerId="ADAL" clId="{A8B1405A-F3E1-47B1-A435-C0CF5CEFDC56}" dt="2021-10-20T06:58:16.551" v="1105" actId="1076"/>
          <ac:spMkLst>
            <pc:docMk/>
            <pc:sldMk cId="3760984975" sldId="375"/>
            <ac:spMk id="14" creationId="{E1765C0F-D81B-423D-96A2-1AC655C9ED94}"/>
          </ac:spMkLst>
        </pc:spChg>
        <pc:spChg chg="mod">
          <ac:chgData name="Phatchamon Lawsakool (Bank of Ayudhya PCL.)" userId="05abd866-516b-4143-92fb-b0c720600fce" providerId="ADAL" clId="{A8B1405A-F3E1-47B1-A435-C0CF5CEFDC56}" dt="2021-10-20T06:58:16.551" v="1105" actId="1076"/>
          <ac:spMkLst>
            <pc:docMk/>
            <pc:sldMk cId="3760984975" sldId="375"/>
            <ac:spMk id="16" creationId="{ED2CB85D-B8F8-4025-9A24-D85B49C95555}"/>
          </ac:spMkLst>
        </pc:spChg>
        <pc:spChg chg="mod">
          <ac:chgData name="Phatchamon Lawsakool (Bank of Ayudhya PCL.)" userId="05abd866-516b-4143-92fb-b0c720600fce" providerId="ADAL" clId="{A8B1405A-F3E1-47B1-A435-C0CF5CEFDC56}" dt="2021-10-20T06:58:16.551" v="1105" actId="1076"/>
          <ac:spMkLst>
            <pc:docMk/>
            <pc:sldMk cId="3760984975" sldId="375"/>
            <ac:spMk id="17" creationId="{450C5045-F070-4834-A920-693FA07F7050}"/>
          </ac:spMkLst>
        </pc:spChg>
        <pc:spChg chg="mod">
          <ac:chgData name="Phatchamon Lawsakool (Bank of Ayudhya PCL.)" userId="05abd866-516b-4143-92fb-b0c720600fce" providerId="ADAL" clId="{A8B1405A-F3E1-47B1-A435-C0CF5CEFDC56}" dt="2021-10-20T06:58:16.551" v="1105" actId="1076"/>
          <ac:spMkLst>
            <pc:docMk/>
            <pc:sldMk cId="3760984975" sldId="375"/>
            <ac:spMk id="18" creationId="{47DB4FB1-EC82-472D-8649-5E8E97ECBBA9}"/>
          </ac:spMkLst>
        </pc:spChg>
        <pc:spChg chg="mod">
          <ac:chgData name="Phatchamon Lawsakool (Bank of Ayudhya PCL.)" userId="05abd866-516b-4143-92fb-b0c720600fce" providerId="ADAL" clId="{A8B1405A-F3E1-47B1-A435-C0CF5CEFDC56}" dt="2021-10-20T06:58:16.551" v="1105" actId="1076"/>
          <ac:spMkLst>
            <pc:docMk/>
            <pc:sldMk cId="3760984975" sldId="375"/>
            <ac:spMk id="19" creationId="{A582D01D-F755-462E-9FD8-986A187E25AB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0T06:58:16.551" v="1105" actId="1076"/>
          <ac:spMkLst>
            <pc:docMk/>
            <pc:sldMk cId="3760984975" sldId="375"/>
            <ac:spMk id="23" creationId="{EB68F8D3-781D-44A7-BB0A-3F6315608E86}"/>
          </ac:spMkLst>
        </pc:spChg>
        <pc:spChg chg="add del">
          <ac:chgData name="Phatchamon Lawsakool (Bank of Ayudhya PCL.)" userId="05abd866-516b-4143-92fb-b0c720600fce" providerId="ADAL" clId="{A8B1405A-F3E1-47B1-A435-C0CF5CEFDC56}" dt="2021-10-20T06:58:11.143" v="1104" actId="478"/>
          <ac:spMkLst>
            <pc:docMk/>
            <pc:sldMk cId="3760984975" sldId="375"/>
            <ac:spMk id="25" creationId="{CCCE206C-A00E-4DF8-A283-B64282911DF4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06:58:16.551" v="1105" actId="1076"/>
          <ac:spMkLst>
            <pc:docMk/>
            <pc:sldMk cId="3760984975" sldId="375"/>
            <ac:spMk id="28" creationId="{B743A763-757B-4CEF-A181-17FC9B46E0B5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06:58:16.551" v="1105" actId="1076"/>
          <ac:spMkLst>
            <pc:docMk/>
            <pc:sldMk cId="3760984975" sldId="375"/>
            <ac:spMk id="29" creationId="{19EAB8C7-CAE2-4A45-888E-20E7BFEF1353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06:58:16.551" v="1105" actId="1076"/>
          <ac:spMkLst>
            <pc:docMk/>
            <pc:sldMk cId="3760984975" sldId="375"/>
            <ac:spMk id="30" creationId="{46915C9C-9D7B-492B-A2B5-2086CD8B3A04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06:58:16.551" v="1105" actId="1076"/>
          <ac:spMkLst>
            <pc:docMk/>
            <pc:sldMk cId="3760984975" sldId="375"/>
            <ac:spMk id="31" creationId="{45F34B4F-18CD-40DA-99A3-80E9C620E5B0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06:58:16.551" v="1105" actId="1076"/>
          <ac:spMkLst>
            <pc:docMk/>
            <pc:sldMk cId="3760984975" sldId="375"/>
            <ac:spMk id="33" creationId="{B0004826-3CDB-4BAB-A156-C8FFC98EA8B3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06:58:16.551" v="1105" actId="1076"/>
          <ac:spMkLst>
            <pc:docMk/>
            <pc:sldMk cId="3760984975" sldId="375"/>
            <ac:spMk id="35" creationId="{29E6443B-1737-4C8E-B0BB-ED87480E40AF}"/>
          </ac:spMkLst>
        </pc:spChg>
        <pc:spChg chg="mod">
          <ac:chgData name="Phatchamon Lawsakool (Bank of Ayudhya PCL.)" userId="05abd866-516b-4143-92fb-b0c720600fce" providerId="ADAL" clId="{A8B1405A-F3E1-47B1-A435-C0CF5CEFDC56}" dt="2021-10-20T06:58:16.551" v="1105" actId="1076"/>
          <ac:spMkLst>
            <pc:docMk/>
            <pc:sldMk cId="3760984975" sldId="375"/>
            <ac:spMk id="36" creationId="{2C646B11-C229-44F9-9730-EE5921B80C73}"/>
          </ac:spMkLst>
        </pc:spChg>
        <pc:graphicFrameChg chg="add del">
          <ac:chgData name="Phatchamon Lawsakool (Bank of Ayudhya PCL.)" userId="05abd866-516b-4143-92fb-b0c720600fce" providerId="ADAL" clId="{A8B1405A-F3E1-47B1-A435-C0CF5CEFDC56}" dt="2021-10-20T06:58:10.222" v="1103" actId="478"/>
          <ac:graphicFrameMkLst>
            <pc:docMk/>
            <pc:sldMk cId="3760984975" sldId="375"/>
            <ac:graphicFrameMk id="26" creationId="{3B66E9C7-88C8-4B14-8584-4F622DD6E62E}"/>
          </ac:graphicFrameMkLst>
        </pc:graphicFrameChg>
        <pc:graphicFrameChg chg="add del">
          <ac:chgData name="Phatchamon Lawsakool (Bank of Ayudhya PCL.)" userId="05abd866-516b-4143-92fb-b0c720600fce" providerId="ADAL" clId="{A8B1405A-F3E1-47B1-A435-C0CF5CEFDC56}" dt="2021-10-20T06:58:08.796" v="1102" actId="478"/>
          <ac:graphicFrameMkLst>
            <pc:docMk/>
            <pc:sldMk cId="3760984975" sldId="375"/>
            <ac:graphicFrameMk id="27" creationId="{8388709A-9A5F-41CB-BE9A-681A40DC5717}"/>
          </ac:graphicFrameMkLst>
        </pc:graphicFrameChg>
        <pc:graphicFrameChg chg="add del mod">
          <ac:chgData name="Phatchamon Lawsakool (Bank of Ayudhya PCL.)" userId="05abd866-516b-4143-92fb-b0c720600fce" providerId="ADAL" clId="{A8B1405A-F3E1-47B1-A435-C0CF5CEFDC56}" dt="2021-10-20T06:57:27.241" v="1052" actId="478"/>
          <ac:graphicFrameMkLst>
            <pc:docMk/>
            <pc:sldMk cId="3760984975" sldId="375"/>
            <ac:graphicFrameMk id="32" creationId="{F18609A9-7613-47F4-94F9-7718CF438EE6}"/>
          </ac:graphicFrameMkLst>
        </pc:graphicFrameChg>
        <pc:picChg chg="mod">
          <ac:chgData name="Phatchamon Lawsakool (Bank of Ayudhya PCL.)" userId="05abd866-516b-4143-92fb-b0c720600fce" providerId="ADAL" clId="{A8B1405A-F3E1-47B1-A435-C0CF5CEFDC56}" dt="2021-10-20T06:58:16.551" v="1105" actId="1076"/>
          <ac:picMkLst>
            <pc:docMk/>
            <pc:sldMk cId="3760984975" sldId="375"/>
            <ac:picMk id="6" creationId="{501C6118-478C-4DD2-8583-94681D649CDB}"/>
          </ac:picMkLst>
        </pc:picChg>
        <pc:picChg chg="mod">
          <ac:chgData name="Phatchamon Lawsakool (Bank of Ayudhya PCL.)" userId="05abd866-516b-4143-92fb-b0c720600fce" providerId="ADAL" clId="{A8B1405A-F3E1-47B1-A435-C0CF5CEFDC56}" dt="2021-10-20T06:58:16.551" v="1105" actId="1076"/>
          <ac:picMkLst>
            <pc:docMk/>
            <pc:sldMk cId="3760984975" sldId="375"/>
            <ac:picMk id="11" creationId="{325DDB9E-5F7D-45A1-8A99-754952EC8BC7}"/>
          </ac:picMkLst>
        </pc:picChg>
        <pc:picChg chg="mod">
          <ac:chgData name="Phatchamon Lawsakool (Bank of Ayudhya PCL.)" userId="05abd866-516b-4143-92fb-b0c720600fce" providerId="ADAL" clId="{A8B1405A-F3E1-47B1-A435-C0CF5CEFDC56}" dt="2021-10-20T06:58:16.551" v="1105" actId="1076"/>
          <ac:picMkLst>
            <pc:docMk/>
            <pc:sldMk cId="3760984975" sldId="375"/>
            <ac:picMk id="20" creationId="{1E09C05C-A073-468B-B4EB-F4524D253FB0}"/>
          </ac:picMkLst>
        </pc:picChg>
        <pc:picChg chg="add mod">
          <ac:chgData name="Phatchamon Lawsakool (Bank of Ayudhya PCL.)" userId="05abd866-516b-4143-92fb-b0c720600fce" providerId="ADAL" clId="{A8B1405A-F3E1-47B1-A435-C0CF5CEFDC56}" dt="2021-10-20T06:58:16.551" v="1105" actId="1076"/>
          <ac:picMkLst>
            <pc:docMk/>
            <pc:sldMk cId="3760984975" sldId="375"/>
            <ac:picMk id="21" creationId="{B9832AFF-3353-4AA7-A34F-9B3E2E3CB031}"/>
          </ac:picMkLst>
        </pc:picChg>
        <pc:picChg chg="mod">
          <ac:chgData name="Phatchamon Lawsakool (Bank of Ayudhya PCL.)" userId="05abd866-516b-4143-92fb-b0c720600fce" providerId="ADAL" clId="{A8B1405A-F3E1-47B1-A435-C0CF5CEFDC56}" dt="2021-10-20T06:58:16.551" v="1105" actId="1076"/>
          <ac:picMkLst>
            <pc:docMk/>
            <pc:sldMk cId="3760984975" sldId="375"/>
            <ac:picMk id="1026" creationId="{A8A19FB9-2F45-4B94-A586-6F65A1EACC99}"/>
          </ac:picMkLst>
        </pc:picChg>
        <pc:cxnChg chg="mod">
          <ac:chgData name="Phatchamon Lawsakool (Bank of Ayudhya PCL.)" userId="05abd866-516b-4143-92fb-b0c720600fce" providerId="ADAL" clId="{A8B1405A-F3E1-47B1-A435-C0CF5CEFDC56}" dt="2021-10-20T06:58:16.551" v="1105" actId="1076"/>
          <ac:cxnSpMkLst>
            <pc:docMk/>
            <pc:sldMk cId="3760984975" sldId="375"/>
            <ac:cxnSpMk id="22" creationId="{244622E7-019D-4B96-ACA9-9F36EB64B18F}"/>
          </ac:cxnSpMkLst>
        </pc:cxnChg>
        <pc:cxnChg chg="mod">
          <ac:chgData name="Phatchamon Lawsakool (Bank of Ayudhya PCL.)" userId="05abd866-516b-4143-92fb-b0c720600fce" providerId="ADAL" clId="{A8B1405A-F3E1-47B1-A435-C0CF5CEFDC56}" dt="2021-10-20T06:58:16.551" v="1105" actId="1076"/>
          <ac:cxnSpMkLst>
            <pc:docMk/>
            <pc:sldMk cId="3760984975" sldId="375"/>
            <ac:cxnSpMk id="24" creationId="{68977E54-871F-4F9D-8287-F810DA6C9E7B}"/>
          </ac:cxnSpMkLst>
        </pc:cxnChg>
      </pc:sldChg>
      <pc:sldChg chg="addSp delSp modSp add mod ord">
        <pc:chgData name="Phatchamon Lawsakool (Bank of Ayudhya PCL.)" userId="05abd866-516b-4143-92fb-b0c720600fce" providerId="ADAL" clId="{A8B1405A-F3E1-47B1-A435-C0CF5CEFDC56}" dt="2021-10-25T07:32:37.911" v="5584" actId="20577"/>
        <pc:sldMkLst>
          <pc:docMk/>
          <pc:sldMk cId="2531459857" sldId="376"/>
        </pc:sldMkLst>
        <pc:spChg chg="add mod">
          <ac:chgData name="Phatchamon Lawsakool (Bank of Ayudhya PCL.)" userId="05abd866-516b-4143-92fb-b0c720600fce" providerId="ADAL" clId="{A8B1405A-F3E1-47B1-A435-C0CF5CEFDC56}" dt="2021-10-20T11:15:46.131" v="1285" actId="1076"/>
          <ac:spMkLst>
            <pc:docMk/>
            <pc:sldMk cId="2531459857" sldId="376"/>
            <ac:spMk id="2" creationId="{79A5C41B-7561-45C3-BA05-1BF265F3E93C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16:00.260" v="1304" actId="20577"/>
          <ac:spMkLst>
            <pc:docMk/>
            <pc:sldMk cId="2531459857" sldId="376"/>
            <ac:spMk id="3" creationId="{72FE6CF3-B412-4946-9F70-929E395DB86A}"/>
          </ac:spMkLst>
        </pc:spChg>
        <pc:spChg chg="mod">
          <ac:chgData name="Phatchamon Lawsakool (Bank of Ayudhya PCL.)" userId="05abd866-516b-4143-92fb-b0c720600fce" providerId="ADAL" clId="{A8B1405A-F3E1-47B1-A435-C0CF5CEFDC56}" dt="2021-10-20T11:39:54.321" v="2024" actId="20577"/>
          <ac:spMkLst>
            <pc:docMk/>
            <pc:sldMk cId="2531459857" sldId="376"/>
            <ac:spMk id="5" creationId="{098F3138-C115-4CB1-A7EB-0525B65340D7}"/>
          </ac:spMkLst>
        </pc:spChg>
        <pc:spChg chg="add del mod ord">
          <ac:chgData name="Phatchamon Lawsakool (Bank of Ayudhya PCL.)" userId="05abd866-516b-4143-92fb-b0c720600fce" providerId="ADAL" clId="{A8B1405A-F3E1-47B1-A435-C0CF5CEFDC56}" dt="2021-10-25T06:58:57.313" v="5520" actId="478"/>
          <ac:spMkLst>
            <pc:docMk/>
            <pc:sldMk cId="2531459857" sldId="376"/>
            <ac:spMk id="9" creationId="{1654C91E-1D06-4379-9058-3748D49625DB}"/>
          </ac:spMkLst>
        </pc:spChg>
        <pc:spChg chg="del mod">
          <ac:chgData name="Phatchamon Lawsakool (Bank of Ayudhya PCL.)" userId="05abd866-516b-4143-92fb-b0c720600fce" providerId="ADAL" clId="{A8B1405A-F3E1-47B1-A435-C0CF5CEFDC56}" dt="2021-10-20T11:21:59.784" v="1437" actId="478"/>
          <ac:spMkLst>
            <pc:docMk/>
            <pc:sldMk cId="2531459857" sldId="376"/>
            <ac:spMk id="9" creationId="{DEB6158E-3B48-4E16-A2A1-46D3B94423D4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24:22.931" v="1477" actId="2085"/>
          <ac:spMkLst>
            <pc:docMk/>
            <pc:sldMk cId="2531459857" sldId="376"/>
            <ac:spMk id="10" creationId="{35748E30-D110-46ED-A2A0-AADEE5F521A4}"/>
          </ac:spMkLst>
        </pc:spChg>
        <pc:spChg chg="mod">
          <ac:chgData name="Phatchamon Lawsakool (Bank of Ayudhya PCL.)" userId="05abd866-516b-4143-92fb-b0c720600fce" providerId="ADAL" clId="{A8B1405A-F3E1-47B1-A435-C0CF5CEFDC56}" dt="2021-10-20T07:44:41.945" v="1123" actId="1076"/>
          <ac:spMkLst>
            <pc:docMk/>
            <pc:sldMk cId="2531459857" sldId="376"/>
            <ac:spMk id="13" creationId="{7F66D0E8-2551-40BD-A289-EEFBB72815E2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25:40.116" v="1509" actId="14100"/>
          <ac:spMkLst>
            <pc:docMk/>
            <pc:sldMk cId="2531459857" sldId="376"/>
            <ac:spMk id="17" creationId="{E108AEDC-8B99-4E6F-918E-B8292E745AD5}"/>
          </ac:spMkLst>
        </pc:spChg>
        <pc:spChg chg="add mod">
          <ac:chgData name="Phatchamon Lawsakool (Bank of Ayudhya PCL.)" userId="05abd866-516b-4143-92fb-b0c720600fce" providerId="ADAL" clId="{A8B1405A-F3E1-47B1-A435-C0CF5CEFDC56}" dt="2021-10-21T07:38:29.423" v="5485" actId="1076"/>
          <ac:spMkLst>
            <pc:docMk/>
            <pc:sldMk cId="2531459857" sldId="376"/>
            <ac:spMk id="18" creationId="{90F1BD70-42EC-422D-B00F-84C899E7814D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0T11:20:01.082" v="1383" actId="478"/>
          <ac:spMkLst>
            <pc:docMk/>
            <pc:sldMk cId="2531459857" sldId="376"/>
            <ac:spMk id="22" creationId="{F9B5FA9B-D4EC-4144-99D7-6E71DA6CA022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14:01.639" v="1238" actId="207"/>
          <ac:spMkLst>
            <pc:docMk/>
            <pc:sldMk cId="2531459857" sldId="376"/>
            <ac:spMk id="23" creationId="{141D6DBA-AC5C-4120-8ABB-5AB2BFD63DF8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14:06.683" v="1240" actId="207"/>
          <ac:spMkLst>
            <pc:docMk/>
            <pc:sldMk cId="2531459857" sldId="376"/>
            <ac:spMk id="24" creationId="{C31EE79E-08BD-4F21-8247-DF2FB1589678}"/>
          </ac:spMkLst>
        </pc:spChg>
        <pc:spChg chg="mod">
          <ac:chgData name="Phatchamon Lawsakool (Bank of Ayudhya PCL.)" userId="05abd866-516b-4143-92fb-b0c720600fce" providerId="ADAL" clId="{A8B1405A-F3E1-47B1-A435-C0CF5CEFDC56}" dt="2021-10-25T07:25:28.944" v="5530"/>
          <ac:spMkLst>
            <pc:docMk/>
            <pc:sldMk cId="2531459857" sldId="376"/>
            <ac:spMk id="26" creationId="{E53D1353-E920-4B9B-AF55-3BACFF5CB148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14:09.828" v="1241" actId="1076"/>
          <ac:spMkLst>
            <pc:docMk/>
            <pc:sldMk cId="2531459857" sldId="376"/>
            <ac:spMk id="27" creationId="{C31DE8B3-BE45-46A4-B16E-0FD467900375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14:14.062" v="1243" actId="1076"/>
          <ac:spMkLst>
            <pc:docMk/>
            <pc:sldMk cId="2531459857" sldId="376"/>
            <ac:spMk id="28" creationId="{C8F775A9-3DFF-4EAA-BF32-5A3DD37F7AF7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0T11:15:25.409" v="1274" actId="478"/>
          <ac:spMkLst>
            <pc:docMk/>
            <pc:sldMk cId="2531459857" sldId="376"/>
            <ac:spMk id="29" creationId="{88AB4A93-4FB8-4E04-AA3C-E80968ABE52A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15:38.773" v="1284" actId="20577"/>
          <ac:spMkLst>
            <pc:docMk/>
            <pc:sldMk cId="2531459857" sldId="376"/>
            <ac:spMk id="30" creationId="{6F78126F-E998-44A0-8167-FAC470C8F5A8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18:11.177" v="1355" actId="14100"/>
          <ac:spMkLst>
            <pc:docMk/>
            <pc:sldMk cId="2531459857" sldId="376"/>
            <ac:spMk id="31" creationId="{52B9F323-C15E-4401-A552-4CBFE5AF15A5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0T11:17:37.477" v="1340" actId="478"/>
          <ac:spMkLst>
            <pc:docMk/>
            <pc:sldMk cId="2531459857" sldId="376"/>
            <ac:spMk id="32" creationId="{C7333C1F-AAE0-425F-8F20-D29334FC3F86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18:14.384" v="1356" actId="14100"/>
          <ac:spMkLst>
            <pc:docMk/>
            <pc:sldMk cId="2531459857" sldId="376"/>
            <ac:spMk id="33" creationId="{79DF3B97-DF74-43D7-A2D3-9520FB52C8A2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20:18.199" v="1387" actId="1076"/>
          <ac:spMkLst>
            <pc:docMk/>
            <pc:sldMk cId="2531459857" sldId="376"/>
            <ac:spMk id="34" creationId="{F1CB57E8-0270-422C-91D2-EAC7532F6D64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20:38.773" v="1393" actId="1076"/>
          <ac:spMkLst>
            <pc:docMk/>
            <pc:sldMk cId="2531459857" sldId="376"/>
            <ac:spMk id="35" creationId="{1B4D1EB2-7959-466B-B3F6-EB78B0AE2296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20:34.835" v="1392" actId="1076"/>
          <ac:spMkLst>
            <pc:docMk/>
            <pc:sldMk cId="2531459857" sldId="376"/>
            <ac:spMk id="36" creationId="{3C6692F0-19F9-4451-91DB-281724366E35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20:31.247" v="1391" actId="1076"/>
          <ac:spMkLst>
            <pc:docMk/>
            <pc:sldMk cId="2531459857" sldId="376"/>
            <ac:spMk id="37" creationId="{8DA472EB-AE1F-4384-A001-78803862163D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0T11:20:48.368" v="1395"/>
          <ac:spMkLst>
            <pc:docMk/>
            <pc:sldMk cId="2531459857" sldId="376"/>
            <ac:spMk id="38" creationId="{B808223C-456B-4CBD-8B27-CDC219D95053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21:50.109" v="1436" actId="20577"/>
          <ac:spMkLst>
            <pc:docMk/>
            <pc:sldMk cId="2531459857" sldId="376"/>
            <ac:spMk id="39" creationId="{6FBCB980-CDC9-461C-8E48-6E8EC95C58D5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24:46.809" v="1494" actId="20577"/>
          <ac:spMkLst>
            <pc:docMk/>
            <pc:sldMk cId="2531459857" sldId="376"/>
            <ac:spMk id="40" creationId="{F10607CA-C71D-4E25-ADEA-0D9A9EB7B9A8}"/>
          </ac:spMkLst>
        </pc:spChg>
        <pc:spChg chg="add mod ord">
          <ac:chgData name="Phatchamon Lawsakool (Bank of Ayudhya PCL.)" userId="05abd866-516b-4143-92fb-b0c720600fce" providerId="ADAL" clId="{A8B1405A-F3E1-47B1-A435-C0CF5CEFDC56}" dt="2021-10-25T07:31:56.794" v="5572" actId="166"/>
          <ac:spMkLst>
            <pc:docMk/>
            <pc:sldMk cId="2531459857" sldId="376"/>
            <ac:spMk id="41" creationId="{F64D05EB-675B-4C99-8422-A32CA476DC37}"/>
          </ac:spMkLst>
        </pc:spChg>
        <pc:spChg chg="add mod ord">
          <ac:chgData name="Phatchamon Lawsakool (Bank of Ayudhya PCL.)" userId="05abd866-516b-4143-92fb-b0c720600fce" providerId="ADAL" clId="{A8B1405A-F3E1-47B1-A435-C0CF5CEFDC56}" dt="2021-10-25T07:32:37.911" v="5584" actId="20577"/>
          <ac:spMkLst>
            <pc:docMk/>
            <pc:sldMk cId="2531459857" sldId="376"/>
            <ac:spMk id="42" creationId="{5112DAAF-0E14-40CC-9403-8FE4EDBF9CBC}"/>
          </ac:spMkLst>
        </pc:spChg>
        <pc:spChg chg="add mod ord">
          <ac:chgData name="Phatchamon Lawsakool (Bank of Ayudhya PCL.)" userId="05abd866-516b-4143-92fb-b0c720600fce" providerId="ADAL" clId="{A8B1405A-F3E1-47B1-A435-C0CF5CEFDC56}" dt="2021-10-25T07:31:56.794" v="5572" actId="166"/>
          <ac:spMkLst>
            <pc:docMk/>
            <pc:sldMk cId="2531459857" sldId="376"/>
            <ac:spMk id="43" creationId="{E959A747-BEFD-4C8C-9C9C-01CE93D9E72F}"/>
          </ac:spMkLst>
        </pc:spChg>
        <pc:grpChg chg="mod ord">
          <ac:chgData name="Phatchamon Lawsakool (Bank of Ayudhya PCL.)" userId="05abd866-516b-4143-92fb-b0c720600fce" providerId="ADAL" clId="{A8B1405A-F3E1-47B1-A435-C0CF5CEFDC56}" dt="2021-10-25T07:32:10.679" v="5573" actId="1076"/>
          <ac:grpSpMkLst>
            <pc:docMk/>
            <pc:sldMk cId="2531459857" sldId="376"/>
            <ac:grpSpMk id="16" creationId="{B5CE82E1-7848-4B8F-827D-0C28A7F118F6}"/>
          </ac:grpSpMkLst>
        </pc:grpChg>
        <pc:picChg chg="mod ord">
          <ac:chgData name="Phatchamon Lawsakool (Bank of Ayudhya PCL.)" userId="05abd866-516b-4143-92fb-b0c720600fce" providerId="ADAL" clId="{A8B1405A-F3E1-47B1-A435-C0CF5CEFDC56}" dt="2021-10-20T11:21:37.339" v="1429" actId="1076"/>
          <ac:picMkLst>
            <pc:docMk/>
            <pc:sldMk cId="2531459857" sldId="376"/>
            <ac:picMk id="6" creationId="{79CCD2CB-2257-4845-A5D9-07C9918FE9AF}"/>
          </ac:picMkLst>
        </pc:picChg>
        <pc:picChg chg="mod">
          <ac:chgData name="Phatchamon Lawsakool (Bank of Ayudhya PCL.)" userId="05abd866-516b-4143-92fb-b0c720600fce" providerId="ADAL" clId="{A8B1405A-F3E1-47B1-A435-C0CF5CEFDC56}" dt="2021-10-20T11:18:07.094" v="1354" actId="1076"/>
          <ac:picMkLst>
            <pc:docMk/>
            <pc:sldMk cId="2531459857" sldId="376"/>
            <ac:picMk id="15" creationId="{B81A162F-5A7F-4F5C-90E4-D393A2554C24}"/>
          </ac:picMkLst>
        </pc:picChg>
        <pc:cxnChg chg="add del">
          <ac:chgData name="Phatchamon Lawsakool (Bank of Ayudhya PCL.)" userId="05abd866-516b-4143-92fb-b0c720600fce" providerId="ADAL" clId="{A8B1405A-F3E1-47B1-A435-C0CF5CEFDC56}" dt="2021-10-20T11:26:28.916" v="1576" actId="478"/>
          <ac:cxnSpMkLst>
            <pc:docMk/>
            <pc:sldMk cId="2531459857" sldId="376"/>
            <ac:cxnSpMk id="45" creationId="{F5AC56F8-17EA-470F-BB1E-9AF067DE631A}"/>
          </ac:cxnSpMkLst>
        </pc:cxnChg>
        <pc:cxnChg chg="add mod">
          <ac:chgData name="Phatchamon Lawsakool (Bank of Ayudhya PCL.)" userId="05abd866-516b-4143-92fb-b0c720600fce" providerId="ADAL" clId="{A8B1405A-F3E1-47B1-A435-C0CF5CEFDC56}" dt="2021-10-21T07:38:20.221" v="5484" actId="14100"/>
          <ac:cxnSpMkLst>
            <pc:docMk/>
            <pc:sldMk cId="2531459857" sldId="376"/>
            <ac:cxnSpMk id="47" creationId="{BB1C98C8-8A8F-4A7A-A06B-8CFAA6F5532A}"/>
          </ac:cxnSpMkLst>
        </pc:cxnChg>
        <pc:cxnChg chg="add mod">
          <ac:chgData name="Phatchamon Lawsakool (Bank of Ayudhya PCL.)" userId="05abd866-516b-4143-92fb-b0c720600fce" providerId="ADAL" clId="{A8B1405A-F3E1-47B1-A435-C0CF5CEFDC56}" dt="2021-10-21T07:38:29.423" v="5485" actId="1076"/>
          <ac:cxnSpMkLst>
            <pc:docMk/>
            <pc:sldMk cId="2531459857" sldId="376"/>
            <ac:cxnSpMk id="50" creationId="{E35E4B88-CA50-4783-86FA-3099C4FDA1E7}"/>
          </ac:cxnSpMkLst>
        </pc:cxnChg>
      </pc:sldChg>
      <pc:sldChg chg="delSp add mod">
        <pc:chgData name="Phatchamon Lawsakool (Bank of Ayudhya PCL.)" userId="05abd866-516b-4143-92fb-b0c720600fce" providerId="ADAL" clId="{A8B1405A-F3E1-47B1-A435-C0CF5CEFDC56}" dt="2021-10-20T11:33:20.607" v="1876" actId="478"/>
        <pc:sldMkLst>
          <pc:docMk/>
          <pc:sldMk cId="679302741" sldId="377"/>
        </pc:sldMkLst>
        <pc:spChg chg="del">
          <ac:chgData name="Phatchamon Lawsakool (Bank of Ayudhya PCL.)" userId="05abd866-516b-4143-92fb-b0c720600fce" providerId="ADAL" clId="{A8B1405A-F3E1-47B1-A435-C0CF5CEFDC56}" dt="2021-10-20T11:33:20.607" v="1876" actId="478"/>
          <ac:spMkLst>
            <pc:docMk/>
            <pc:sldMk cId="679302741" sldId="377"/>
            <ac:spMk id="2" creationId="{92317237-8DA0-4203-B56F-DE825210B830}"/>
          </ac:spMkLst>
        </pc:spChg>
        <pc:spChg chg="del">
          <ac:chgData name="Phatchamon Lawsakool (Bank of Ayudhya PCL.)" userId="05abd866-516b-4143-92fb-b0c720600fce" providerId="ADAL" clId="{A8B1405A-F3E1-47B1-A435-C0CF5CEFDC56}" dt="2021-10-20T11:33:20.607" v="1876" actId="478"/>
          <ac:spMkLst>
            <pc:docMk/>
            <pc:sldMk cId="679302741" sldId="377"/>
            <ac:spMk id="6" creationId="{F44D937B-F2DF-4D58-B050-7F09FC866515}"/>
          </ac:spMkLst>
        </pc:spChg>
        <pc:spChg chg="del">
          <ac:chgData name="Phatchamon Lawsakool (Bank of Ayudhya PCL.)" userId="05abd866-516b-4143-92fb-b0c720600fce" providerId="ADAL" clId="{A8B1405A-F3E1-47B1-A435-C0CF5CEFDC56}" dt="2021-10-20T11:33:20.607" v="1876" actId="478"/>
          <ac:spMkLst>
            <pc:docMk/>
            <pc:sldMk cId="679302741" sldId="377"/>
            <ac:spMk id="8" creationId="{4D88E2B1-0C0F-4163-877A-D9C6956A8D3A}"/>
          </ac:spMkLst>
        </pc:spChg>
        <pc:spChg chg="del">
          <ac:chgData name="Phatchamon Lawsakool (Bank of Ayudhya PCL.)" userId="05abd866-516b-4143-92fb-b0c720600fce" providerId="ADAL" clId="{A8B1405A-F3E1-47B1-A435-C0CF5CEFDC56}" dt="2021-10-20T11:33:20.607" v="1876" actId="478"/>
          <ac:spMkLst>
            <pc:docMk/>
            <pc:sldMk cId="679302741" sldId="377"/>
            <ac:spMk id="9" creationId="{7CA28E6C-205F-42DB-AF04-03C9487E5888}"/>
          </ac:spMkLst>
        </pc:spChg>
        <pc:spChg chg="del">
          <ac:chgData name="Phatchamon Lawsakool (Bank of Ayudhya PCL.)" userId="05abd866-516b-4143-92fb-b0c720600fce" providerId="ADAL" clId="{A8B1405A-F3E1-47B1-A435-C0CF5CEFDC56}" dt="2021-10-20T11:33:20.607" v="1876" actId="478"/>
          <ac:spMkLst>
            <pc:docMk/>
            <pc:sldMk cId="679302741" sldId="377"/>
            <ac:spMk id="10" creationId="{EFD295E8-54F3-4AB1-B037-6F4EEE219E79}"/>
          </ac:spMkLst>
        </pc:spChg>
        <pc:spChg chg="del">
          <ac:chgData name="Phatchamon Lawsakool (Bank of Ayudhya PCL.)" userId="05abd866-516b-4143-92fb-b0c720600fce" providerId="ADAL" clId="{A8B1405A-F3E1-47B1-A435-C0CF5CEFDC56}" dt="2021-10-20T11:33:20.607" v="1876" actId="478"/>
          <ac:spMkLst>
            <pc:docMk/>
            <pc:sldMk cId="679302741" sldId="377"/>
            <ac:spMk id="11" creationId="{4643D96E-D895-4627-A4D4-1989C4987E1E}"/>
          </ac:spMkLst>
        </pc:spChg>
        <pc:spChg chg="del">
          <ac:chgData name="Phatchamon Lawsakool (Bank of Ayudhya PCL.)" userId="05abd866-516b-4143-92fb-b0c720600fce" providerId="ADAL" clId="{A8B1405A-F3E1-47B1-A435-C0CF5CEFDC56}" dt="2021-10-20T11:33:20.607" v="1876" actId="478"/>
          <ac:spMkLst>
            <pc:docMk/>
            <pc:sldMk cId="679302741" sldId="377"/>
            <ac:spMk id="12" creationId="{9EF25AE1-FA6D-41B0-A693-B5449560B5A4}"/>
          </ac:spMkLst>
        </pc:spChg>
        <pc:spChg chg="del">
          <ac:chgData name="Phatchamon Lawsakool (Bank of Ayudhya PCL.)" userId="05abd866-516b-4143-92fb-b0c720600fce" providerId="ADAL" clId="{A8B1405A-F3E1-47B1-A435-C0CF5CEFDC56}" dt="2021-10-20T11:33:20.607" v="1876" actId="478"/>
          <ac:spMkLst>
            <pc:docMk/>
            <pc:sldMk cId="679302741" sldId="377"/>
            <ac:spMk id="13" creationId="{D2319D4A-34C0-473A-9C1F-E0E0D432006D}"/>
          </ac:spMkLst>
        </pc:spChg>
        <pc:spChg chg="del">
          <ac:chgData name="Phatchamon Lawsakool (Bank of Ayudhya PCL.)" userId="05abd866-516b-4143-92fb-b0c720600fce" providerId="ADAL" clId="{A8B1405A-F3E1-47B1-A435-C0CF5CEFDC56}" dt="2021-10-20T11:33:20.607" v="1876" actId="478"/>
          <ac:spMkLst>
            <pc:docMk/>
            <pc:sldMk cId="679302741" sldId="377"/>
            <ac:spMk id="14" creationId="{535893A7-91A7-4E17-8A48-15A64E562B11}"/>
          </ac:spMkLst>
        </pc:spChg>
        <pc:spChg chg="del">
          <ac:chgData name="Phatchamon Lawsakool (Bank of Ayudhya PCL.)" userId="05abd866-516b-4143-92fb-b0c720600fce" providerId="ADAL" clId="{A8B1405A-F3E1-47B1-A435-C0CF5CEFDC56}" dt="2021-10-20T11:33:20.607" v="1876" actId="478"/>
          <ac:spMkLst>
            <pc:docMk/>
            <pc:sldMk cId="679302741" sldId="377"/>
            <ac:spMk id="15" creationId="{C5A2EBC4-05FB-4E81-93E2-DC597B90BCF7}"/>
          </ac:spMkLst>
        </pc:spChg>
        <pc:spChg chg="del">
          <ac:chgData name="Phatchamon Lawsakool (Bank of Ayudhya PCL.)" userId="05abd866-516b-4143-92fb-b0c720600fce" providerId="ADAL" clId="{A8B1405A-F3E1-47B1-A435-C0CF5CEFDC56}" dt="2021-10-20T11:33:20.607" v="1876" actId="478"/>
          <ac:spMkLst>
            <pc:docMk/>
            <pc:sldMk cId="679302741" sldId="377"/>
            <ac:spMk id="16" creationId="{F1564D0B-746C-43C1-9334-42F7D8EC9823}"/>
          </ac:spMkLst>
        </pc:spChg>
        <pc:spChg chg="del">
          <ac:chgData name="Phatchamon Lawsakool (Bank of Ayudhya PCL.)" userId="05abd866-516b-4143-92fb-b0c720600fce" providerId="ADAL" clId="{A8B1405A-F3E1-47B1-A435-C0CF5CEFDC56}" dt="2021-10-20T11:33:20.607" v="1876" actId="478"/>
          <ac:spMkLst>
            <pc:docMk/>
            <pc:sldMk cId="679302741" sldId="377"/>
            <ac:spMk id="17" creationId="{571C7DD0-947C-4200-BF77-CD081B2F1CEE}"/>
          </ac:spMkLst>
        </pc:spChg>
      </pc:sldChg>
      <pc:sldChg chg="add del">
        <pc:chgData name="Phatchamon Lawsakool (Bank of Ayudhya PCL.)" userId="05abd866-516b-4143-92fb-b0c720600fce" providerId="ADAL" clId="{A8B1405A-F3E1-47B1-A435-C0CF5CEFDC56}" dt="2021-10-20T11:33:41.028" v="1879" actId="47"/>
        <pc:sldMkLst>
          <pc:docMk/>
          <pc:sldMk cId="1416269028" sldId="378"/>
        </pc:sldMkLst>
      </pc:sldChg>
      <pc:sldChg chg="addSp delSp modSp add mod">
        <pc:chgData name="Phatchamon Lawsakool (Bank of Ayudhya PCL.)" userId="05abd866-516b-4143-92fb-b0c720600fce" providerId="ADAL" clId="{A8B1405A-F3E1-47B1-A435-C0CF5CEFDC56}" dt="2021-10-25T07:38:36.531" v="5585" actId="478"/>
        <pc:sldMkLst>
          <pc:docMk/>
          <pc:sldMk cId="1306915575" sldId="379"/>
        </pc:sldMkLst>
        <pc:spChg chg="add mod">
          <ac:chgData name="Phatchamon Lawsakool (Bank of Ayudhya PCL.)" userId="05abd866-516b-4143-92fb-b0c720600fce" providerId="ADAL" clId="{A8B1405A-F3E1-47B1-A435-C0CF5CEFDC56}" dt="2021-10-20T11:33:53.968" v="1881" actId="1076"/>
          <ac:spMkLst>
            <pc:docMk/>
            <pc:sldMk cId="1306915575" sldId="379"/>
            <ac:spMk id="9" creationId="{0038C01E-1925-4F7F-86EB-39BBAF25E307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34:16.240" v="1894" actId="1037"/>
          <ac:spMkLst>
            <pc:docMk/>
            <pc:sldMk cId="1306915575" sldId="379"/>
            <ac:spMk id="10" creationId="{5BC31704-E32A-4D5C-87F1-3F6B3C975E21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34:16.240" v="1894" actId="1037"/>
          <ac:spMkLst>
            <pc:docMk/>
            <pc:sldMk cId="1306915575" sldId="379"/>
            <ac:spMk id="11" creationId="{FA94AFCC-E5E6-40F4-84C8-087512732AD7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34:29.329" v="1903" actId="207"/>
          <ac:spMkLst>
            <pc:docMk/>
            <pc:sldMk cId="1306915575" sldId="379"/>
            <ac:spMk id="12" creationId="{9EB7DDB4-45EA-49DF-AA9D-D3048A77FE29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34:38.660" v="1910" actId="1036"/>
          <ac:spMkLst>
            <pc:docMk/>
            <pc:sldMk cId="1306915575" sldId="379"/>
            <ac:spMk id="14" creationId="{C14C1BC0-B952-465F-8895-C5FF6D868681}"/>
          </ac:spMkLst>
        </pc:spChg>
        <pc:spChg chg="add mod ord">
          <ac:chgData name="Phatchamon Lawsakool (Bank of Ayudhya PCL.)" userId="05abd866-516b-4143-92fb-b0c720600fce" providerId="ADAL" clId="{A8B1405A-F3E1-47B1-A435-C0CF5CEFDC56}" dt="2021-10-20T11:37:12.516" v="1957" actId="1076"/>
          <ac:spMkLst>
            <pc:docMk/>
            <pc:sldMk cId="1306915575" sldId="379"/>
            <ac:spMk id="16" creationId="{057F88BE-23B6-45C9-926E-7C4A69355AD0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36:58.588" v="1952" actId="2085"/>
          <ac:spMkLst>
            <pc:docMk/>
            <pc:sldMk cId="1306915575" sldId="379"/>
            <ac:spMk id="17" creationId="{5F5F66AA-C1BF-4327-96C8-0167CBB0AD06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37:02.141" v="1954" actId="1076"/>
          <ac:spMkLst>
            <pc:docMk/>
            <pc:sldMk cId="1306915575" sldId="379"/>
            <ac:spMk id="18" creationId="{22B2C4E6-5C8A-470D-A05F-573614DF34D6}"/>
          </ac:spMkLst>
        </pc:spChg>
        <pc:graphicFrameChg chg="add mod modGraphic">
          <ac:chgData name="Phatchamon Lawsakool (Bank of Ayudhya PCL.)" userId="05abd866-516b-4143-92fb-b0c720600fce" providerId="ADAL" clId="{A8B1405A-F3E1-47B1-A435-C0CF5CEFDC56}" dt="2021-10-20T11:36:01.310" v="1930" actId="20577"/>
          <ac:graphicFrameMkLst>
            <pc:docMk/>
            <pc:sldMk cId="1306915575" sldId="379"/>
            <ac:graphicFrameMk id="2" creationId="{24FED972-6F00-457C-AE7F-78E3E72151C6}"/>
          </ac:graphicFrameMkLst>
        </pc:graphicFrameChg>
        <pc:graphicFrameChg chg="add mod modGraphic">
          <ac:chgData name="Phatchamon Lawsakool (Bank of Ayudhya PCL.)" userId="05abd866-516b-4143-92fb-b0c720600fce" providerId="ADAL" clId="{A8B1405A-F3E1-47B1-A435-C0CF5CEFDC56}" dt="2021-10-20T11:38:13.076" v="1978" actId="1038"/>
          <ac:graphicFrameMkLst>
            <pc:docMk/>
            <pc:sldMk cId="1306915575" sldId="379"/>
            <ac:graphicFrameMk id="19" creationId="{F3FBFC38-CD7E-4631-8F38-96AA974AA58F}"/>
          </ac:graphicFrameMkLst>
        </pc:graphicFrameChg>
        <pc:cxnChg chg="del mod">
          <ac:chgData name="Phatchamon Lawsakool (Bank of Ayudhya PCL.)" userId="05abd866-516b-4143-92fb-b0c720600fce" providerId="ADAL" clId="{A8B1405A-F3E1-47B1-A435-C0CF5CEFDC56}" dt="2021-10-25T07:38:36.531" v="5585" actId="478"/>
          <ac:cxnSpMkLst>
            <pc:docMk/>
            <pc:sldMk cId="1306915575" sldId="379"/>
            <ac:cxnSpMk id="15" creationId="{7698BF6F-27D5-43F6-ADF6-0CE86BF83BE0}"/>
          </ac:cxnSpMkLst>
        </pc:cxnChg>
      </pc:sldChg>
      <pc:sldChg chg="addSp delSp modSp new mod">
        <pc:chgData name="Phatchamon Lawsakool (Bank of Ayudhya PCL.)" userId="05abd866-516b-4143-92fb-b0c720600fce" providerId="ADAL" clId="{A8B1405A-F3E1-47B1-A435-C0CF5CEFDC56}" dt="2021-10-20T11:39:40.491" v="2018" actId="122"/>
        <pc:sldMkLst>
          <pc:docMk/>
          <pc:sldMk cId="2452822387" sldId="380"/>
        </pc:sldMkLst>
        <pc:spChg chg="del">
          <ac:chgData name="Phatchamon Lawsakool (Bank of Ayudhya PCL.)" userId="05abd866-516b-4143-92fb-b0c720600fce" providerId="ADAL" clId="{A8B1405A-F3E1-47B1-A435-C0CF5CEFDC56}" dt="2021-10-20T11:39:19.292" v="1988" actId="478"/>
          <ac:spMkLst>
            <pc:docMk/>
            <pc:sldMk cId="2452822387" sldId="380"/>
            <ac:spMk id="2" creationId="{98B3B0FE-879A-46A8-84D7-7A9D8E3567E3}"/>
          </ac:spMkLst>
        </pc:spChg>
        <pc:spChg chg="del">
          <ac:chgData name="Phatchamon Lawsakool (Bank of Ayudhya PCL.)" userId="05abd866-516b-4143-92fb-b0c720600fce" providerId="ADAL" clId="{A8B1405A-F3E1-47B1-A435-C0CF5CEFDC56}" dt="2021-10-20T11:39:18.776" v="1987" actId="478"/>
          <ac:spMkLst>
            <pc:docMk/>
            <pc:sldMk cId="2452822387" sldId="380"/>
            <ac:spMk id="3" creationId="{9069187E-C6E4-49D0-8523-A67161042AA5}"/>
          </ac:spMkLst>
        </pc:spChg>
        <pc:spChg chg="add mod">
          <ac:chgData name="Phatchamon Lawsakool (Bank of Ayudhya PCL.)" userId="05abd866-516b-4143-92fb-b0c720600fce" providerId="ADAL" clId="{A8B1405A-F3E1-47B1-A435-C0CF5CEFDC56}" dt="2021-10-20T11:39:40.491" v="2018" actId="122"/>
          <ac:spMkLst>
            <pc:docMk/>
            <pc:sldMk cId="2452822387" sldId="380"/>
            <ac:spMk id="5" creationId="{837D211D-7581-45F9-89C3-1ED13691E6D9}"/>
          </ac:spMkLst>
        </pc:spChg>
      </pc:sldChg>
      <pc:sldChg chg="add ord">
        <pc:chgData name="Phatchamon Lawsakool (Bank of Ayudhya PCL.)" userId="05abd866-516b-4143-92fb-b0c720600fce" providerId="ADAL" clId="{A8B1405A-F3E1-47B1-A435-C0CF5CEFDC56}" dt="2021-10-20T12:05:35.741" v="2639"/>
        <pc:sldMkLst>
          <pc:docMk/>
          <pc:sldMk cId="1432428584" sldId="381"/>
        </pc:sldMkLst>
      </pc:sldChg>
      <pc:sldChg chg="add ord">
        <pc:chgData name="Phatchamon Lawsakool (Bank of Ayudhya PCL.)" userId="05abd866-516b-4143-92fb-b0c720600fce" providerId="ADAL" clId="{A8B1405A-F3E1-47B1-A435-C0CF5CEFDC56}" dt="2021-10-20T12:05:35.741" v="2639"/>
        <pc:sldMkLst>
          <pc:docMk/>
          <pc:sldMk cId="56341967" sldId="382"/>
        </pc:sldMkLst>
      </pc:sldChg>
      <pc:sldChg chg="addSp delSp modSp add mod ord">
        <pc:chgData name="Phatchamon Lawsakool (Bank of Ayudhya PCL.)" userId="05abd866-516b-4143-92fb-b0c720600fce" providerId="ADAL" clId="{A8B1405A-F3E1-47B1-A435-C0CF5CEFDC56}" dt="2021-10-25T07:03:00.478" v="5522" actId="2085"/>
        <pc:sldMkLst>
          <pc:docMk/>
          <pc:sldMk cId="2841128233" sldId="383"/>
        </pc:sldMkLst>
        <pc:spChg chg="del">
          <ac:chgData name="Phatchamon Lawsakool (Bank of Ayudhya PCL.)" userId="05abd866-516b-4143-92fb-b0c720600fce" providerId="ADAL" clId="{A8B1405A-F3E1-47B1-A435-C0CF5CEFDC56}" dt="2021-10-21T07:28:03.408" v="5223" actId="478"/>
          <ac:spMkLst>
            <pc:docMk/>
            <pc:sldMk cId="2841128233" sldId="383"/>
            <ac:spMk id="22" creationId="{C059102D-6022-4B36-BE74-B393561D33DD}"/>
          </ac:spMkLst>
        </pc:spChg>
        <pc:spChg chg="add mod">
          <ac:chgData name="Phatchamon Lawsakool (Bank of Ayudhya PCL.)" userId="05abd866-516b-4143-92fb-b0c720600fce" providerId="ADAL" clId="{A8B1405A-F3E1-47B1-A435-C0CF5CEFDC56}" dt="2021-10-21T07:29:50.931" v="5294" actId="404"/>
          <ac:spMkLst>
            <pc:docMk/>
            <pc:sldMk cId="2841128233" sldId="383"/>
            <ac:spMk id="32" creationId="{B6C7B12F-6083-4C15-BEF0-3A52FAB54D09}"/>
          </ac:spMkLst>
        </pc:spChg>
        <pc:spChg chg="mod">
          <ac:chgData name="Phatchamon Lawsakool (Bank of Ayudhya PCL.)" userId="05abd866-516b-4143-92fb-b0c720600fce" providerId="ADAL" clId="{A8B1405A-F3E1-47B1-A435-C0CF5CEFDC56}" dt="2021-10-21T07:29:31.965" v="5280" actId="21"/>
          <ac:spMkLst>
            <pc:docMk/>
            <pc:sldMk cId="2841128233" sldId="383"/>
            <ac:spMk id="36" creationId="{00AADAF8-0315-41C4-BDA1-FFC2E7382A20}"/>
          </ac:spMkLst>
        </pc:spChg>
        <pc:spChg chg="del">
          <ac:chgData name="Phatchamon Lawsakool (Bank of Ayudhya PCL.)" userId="05abd866-516b-4143-92fb-b0c720600fce" providerId="ADAL" clId="{A8B1405A-F3E1-47B1-A435-C0CF5CEFDC56}" dt="2021-10-21T07:27:59.746" v="5220" actId="478"/>
          <ac:spMkLst>
            <pc:docMk/>
            <pc:sldMk cId="2841128233" sldId="383"/>
            <ac:spMk id="37" creationId="{1D19C735-D60F-4996-86E4-D395304FFC9F}"/>
          </ac:spMkLst>
        </pc:spChg>
        <pc:spChg chg="mod">
          <ac:chgData name="Phatchamon Lawsakool (Bank of Ayudhya PCL.)" userId="05abd866-516b-4143-92fb-b0c720600fce" providerId="ADAL" clId="{A8B1405A-F3E1-47B1-A435-C0CF5CEFDC56}" dt="2021-10-25T07:03:00.478" v="5522" actId="2085"/>
          <ac:spMkLst>
            <pc:docMk/>
            <pc:sldMk cId="2841128233" sldId="383"/>
            <ac:spMk id="39" creationId="{E5082189-D0CB-4B83-9E6E-AFCC335E67E3}"/>
          </ac:spMkLst>
        </pc:spChg>
        <pc:spChg chg="del">
          <ac:chgData name="Phatchamon Lawsakool (Bank of Ayudhya PCL.)" userId="05abd866-516b-4143-92fb-b0c720600fce" providerId="ADAL" clId="{A8B1405A-F3E1-47B1-A435-C0CF5CEFDC56}" dt="2021-10-21T07:28:00.882" v="5221" actId="478"/>
          <ac:spMkLst>
            <pc:docMk/>
            <pc:sldMk cId="2841128233" sldId="383"/>
            <ac:spMk id="40" creationId="{ECEA84F7-1EE5-4F8E-BDAE-2EC414D62C2B}"/>
          </ac:spMkLst>
        </pc:spChg>
        <pc:cxnChg chg="del mod">
          <ac:chgData name="Phatchamon Lawsakool (Bank of Ayudhya PCL.)" userId="05abd866-516b-4143-92fb-b0c720600fce" providerId="ADAL" clId="{A8B1405A-F3E1-47B1-A435-C0CF5CEFDC56}" dt="2021-10-21T07:28:02.580" v="5222" actId="478"/>
          <ac:cxnSpMkLst>
            <pc:docMk/>
            <pc:sldMk cId="2841128233" sldId="383"/>
            <ac:cxnSpMk id="42" creationId="{F09B2B18-BF8C-46CD-9079-C0A783D4994A}"/>
          </ac:cxnSpMkLst>
        </pc:cxnChg>
      </pc:sldChg>
      <pc:sldChg chg="add ord">
        <pc:chgData name="Phatchamon Lawsakool (Bank of Ayudhya PCL.)" userId="05abd866-516b-4143-92fb-b0c720600fce" providerId="ADAL" clId="{A8B1405A-F3E1-47B1-A435-C0CF5CEFDC56}" dt="2021-10-20T12:05:35.741" v="2639"/>
        <pc:sldMkLst>
          <pc:docMk/>
          <pc:sldMk cId="321713602" sldId="384"/>
        </pc:sldMkLst>
      </pc:sldChg>
      <pc:sldChg chg="addSp delSp modSp add mod ord">
        <pc:chgData name="Phatchamon Lawsakool (Bank of Ayudhya PCL.)" userId="05abd866-516b-4143-92fb-b0c720600fce" providerId="ADAL" clId="{A8B1405A-F3E1-47B1-A435-C0CF5CEFDC56}" dt="2021-10-21T07:27:40.258" v="5219" actId="20577"/>
        <pc:sldMkLst>
          <pc:docMk/>
          <pc:sldMk cId="1816603359" sldId="385"/>
        </pc:sldMkLst>
        <pc:spChg chg="add del mod">
          <ac:chgData name="Phatchamon Lawsakool (Bank of Ayudhya PCL.)" userId="05abd866-516b-4143-92fb-b0c720600fce" providerId="ADAL" clId="{A8B1405A-F3E1-47B1-A435-C0CF5CEFDC56}" dt="2021-10-21T06:50:25.709" v="4192" actId="478"/>
          <ac:spMkLst>
            <pc:docMk/>
            <pc:sldMk cId="1816603359" sldId="385"/>
            <ac:spMk id="6" creationId="{CDF3E100-C590-4D88-999F-2E046314AF6D}"/>
          </ac:spMkLst>
        </pc:spChg>
        <pc:spChg chg="add del mod">
          <ac:chgData name="Phatchamon Lawsakool (Bank of Ayudhya PCL.)" userId="05abd866-516b-4143-92fb-b0c720600fce" providerId="ADAL" clId="{A8B1405A-F3E1-47B1-A435-C0CF5CEFDC56}" dt="2021-10-21T06:53:16.635" v="4283" actId="478"/>
          <ac:spMkLst>
            <pc:docMk/>
            <pc:sldMk cId="1816603359" sldId="385"/>
            <ac:spMk id="7" creationId="{B6F79F31-581F-499B-ADDC-F8B674ADEC8A}"/>
          </ac:spMkLst>
        </pc:spChg>
        <pc:graphicFrameChg chg="mod modGraphic">
          <ac:chgData name="Phatchamon Lawsakool (Bank of Ayudhya PCL.)" userId="05abd866-516b-4143-92fb-b0c720600fce" providerId="ADAL" clId="{A8B1405A-F3E1-47B1-A435-C0CF5CEFDC56}" dt="2021-10-21T07:27:40.258" v="5219" actId="20577"/>
          <ac:graphicFrameMkLst>
            <pc:docMk/>
            <pc:sldMk cId="1816603359" sldId="385"/>
            <ac:graphicFrameMk id="5" creationId="{9DB4B3D8-E705-4D37-AD4E-AE93A4184475}"/>
          </ac:graphicFrameMkLst>
        </pc:graphicFrameChg>
      </pc:sldChg>
      <pc:sldChg chg="addSp delSp modSp new mod">
        <pc:chgData name="Phatchamon Lawsakool (Bank of Ayudhya PCL.)" userId="05abd866-516b-4143-92fb-b0c720600fce" providerId="ADAL" clId="{A8B1405A-F3E1-47B1-A435-C0CF5CEFDC56}" dt="2021-10-21T07:33:43.819" v="5403" actId="20577"/>
        <pc:sldMkLst>
          <pc:docMk/>
          <pc:sldMk cId="786317139" sldId="386"/>
        </pc:sldMkLst>
        <pc:spChg chg="del">
          <ac:chgData name="Phatchamon Lawsakool (Bank of Ayudhya PCL.)" userId="05abd866-516b-4143-92fb-b0c720600fce" providerId="ADAL" clId="{A8B1405A-F3E1-47B1-A435-C0CF5CEFDC56}" dt="2021-10-21T07:33:32.682" v="5376" actId="478"/>
          <ac:spMkLst>
            <pc:docMk/>
            <pc:sldMk cId="786317139" sldId="386"/>
            <ac:spMk id="2" creationId="{E647208A-2E1A-4886-B40F-30A32D800DB4}"/>
          </ac:spMkLst>
        </pc:spChg>
        <pc:spChg chg="del">
          <ac:chgData name="Phatchamon Lawsakool (Bank of Ayudhya PCL.)" userId="05abd866-516b-4143-92fb-b0c720600fce" providerId="ADAL" clId="{A8B1405A-F3E1-47B1-A435-C0CF5CEFDC56}" dt="2021-10-21T07:33:34.331" v="5377" actId="478"/>
          <ac:spMkLst>
            <pc:docMk/>
            <pc:sldMk cId="786317139" sldId="386"/>
            <ac:spMk id="3" creationId="{53C0FBCF-C784-43E0-8F61-D9AAA6B35FA3}"/>
          </ac:spMkLst>
        </pc:spChg>
        <pc:spChg chg="add mod">
          <ac:chgData name="Phatchamon Lawsakool (Bank of Ayudhya PCL.)" userId="05abd866-516b-4143-92fb-b0c720600fce" providerId="ADAL" clId="{A8B1405A-F3E1-47B1-A435-C0CF5CEFDC56}" dt="2021-10-21T07:33:43.819" v="5403" actId="20577"/>
          <ac:spMkLst>
            <pc:docMk/>
            <pc:sldMk cId="786317139" sldId="386"/>
            <ac:spMk id="5" creationId="{FB21F861-BFEB-447E-9A1C-0AD86931E332}"/>
          </ac:spMkLst>
        </pc:spChg>
      </pc:sldChg>
      <pc:sldChg chg="modSp add mod">
        <pc:chgData name="Phatchamon Lawsakool (Bank of Ayudhya PCL.)" userId="05abd866-516b-4143-92fb-b0c720600fce" providerId="ADAL" clId="{A8B1405A-F3E1-47B1-A435-C0CF5CEFDC56}" dt="2021-10-21T07:33:56.653" v="5416" actId="20577"/>
        <pc:sldMkLst>
          <pc:docMk/>
          <pc:sldMk cId="1192102076" sldId="387"/>
        </pc:sldMkLst>
        <pc:spChg chg="mod">
          <ac:chgData name="Phatchamon Lawsakool (Bank of Ayudhya PCL.)" userId="05abd866-516b-4143-92fb-b0c720600fce" providerId="ADAL" clId="{A8B1405A-F3E1-47B1-A435-C0CF5CEFDC56}" dt="2021-10-21T07:33:56.653" v="5416" actId="20577"/>
          <ac:spMkLst>
            <pc:docMk/>
            <pc:sldMk cId="1192102076" sldId="387"/>
            <ac:spMk id="5" creationId="{FB21F861-BFEB-447E-9A1C-0AD86931E33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3B0FE-8F19-419E-B586-D22CA06BC79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8C6F5-034C-49D7-B952-C98F0371B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867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76BC-E53B-4DAA-BE2D-860FA0D986E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644D0-7CFC-45AD-BA43-C8E62E0B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9853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1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4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9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32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6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72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4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DD09-DF5C-4226-A6D3-18E35E446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44E28-4B7B-4B07-A06B-F5268A7DB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1E3E3-04E4-41DF-866D-93449DF9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F721-230E-46AD-8B74-79338FFF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57C85-2552-4917-98A2-5E79AE41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FE66CF-F97A-44C5-B765-8F68A74BF3F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A9399-BAB0-45BD-906E-618FADE9F1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1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5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03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2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3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83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58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DCED-AB29-4873-B873-BBD83D46B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A6D16-83C8-46DA-9E47-26AD2A7E8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CE3FD-3D56-4B51-81D8-B564E480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5098-8FFE-4833-97CB-96F3F945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C6708-A59F-4ABF-9147-D7E5049C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0B870-0A1C-49B8-8395-770E2D7EEF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EE716C-D4C3-4739-AD8D-F110789C4FEC}"/>
              </a:ext>
            </a:extLst>
          </p:cNvPr>
          <p:cNvSpPr/>
          <p:nvPr userDrawn="1"/>
        </p:nvSpPr>
        <p:spPr>
          <a:xfrm>
            <a:off x="119270" y="4432852"/>
            <a:ext cx="1798982" cy="2288623"/>
          </a:xfrm>
          <a:prstGeom prst="rect">
            <a:avLst/>
          </a:prstGeom>
          <a:solidFill>
            <a:srgbClr val="FFD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9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A281-3AB5-48CB-891F-01BF9E91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7771-D4EB-4FF8-BE58-CECB3A17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BD2DE-5E44-45E2-8B2A-A46B96E9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5D6DD-EE81-4935-8C5A-FFF92A0D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CAB5C-5C3C-43A5-8D99-9B02AB86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4C6792-2A65-47B5-B3DC-2B57804E06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DD8F96-971B-43D5-B133-C1186C738FF3}"/>
              </a:ext>
            </a:extLst>
          </p:cNvPr>
          <p:cNvSpPr/>
          <p:nvPr userDrawn="1"/>
        </p:nvSpPr>
        <p:spPr>
          <a:xfrm>
            <a:off x="1340127" y="6369672"/>
            <a:ext cx="578126" cy="488328"/>
          </a:xfrm>
          <a:prstGeom prst="rect">
            <a:avLst/>
          </a:prstGeom>
          <a:solidFill>
            <a:srgbClr val="FFD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CA06C4-D11B-4C08-965F-F9980DC2B3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40127" y="6385236"/>
            <a:ext cx="383816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9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5F7-5046-45EE-A54D-7F726F9B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63C5-B4EB-4982-B5D4-61F96D653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63AFFD-BF3F-4DAA-AF75-171AADA82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04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C8F2-D9D6-4960-9A77-F96F7E15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0E57C-53AC-45CC-A7FE-1C83B94A0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FB538-057C-4733-A3B5-7A9AD8CD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75BB4-0655-4428-96F9-D63E2B5C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38409-E1F4-4A9F-B679-BB9BE980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0196D-8C1F-44C4-BE44-273E5D8526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30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2179-8137-4B1B-95C2-56D0538F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95A9-0B7D-4A08-8E63-112A075B4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5298C-39B5-4986-B593-6C51287A1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D1659-6BB6-4AA2-8E49-56ECA6EF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C2188-A1CB-4E04-A221-653A0A40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37913-2B03-4590-88B1-6E7CC5F0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B11A0D-228C-4FA0-AA69-EA08A71AEC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23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0B5E-3FF6-4C84-ACF8-9AAB0F3A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A430D-77D4-4EF5-AD97-428803DF4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EC676-8020-4D67-B63D-0A722E89E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9103E-84EC-4436-97E6-8C11AA45B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837D5-4192-477F-8FDD-787B2BDF5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5B54B-2D7D-49EB-B54D-F1293835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D8414-8154-4FBE-B80D-337BC7D4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D297D-BC1E-4E6E-A692-6D9161B0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8126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0BF3-9421-4815-B1D6-AB82928D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AFBE0-A8E6-4431-99C4-05F750EA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55F44-EC4B-466B-BE93-EB447D54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F6428-26A3-4644-A856-10ADCEE4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3829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C08FA-427E-42DA-BADB-C60A02EA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6E76A-FFFF-4068-8BFF-333D1786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F8BFF-9A50-4368-99AD-688C8D32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6631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E1CF-8CF8-44DB-ACEE-DF364471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62BF0-1C0E-44D4-8D42-12B771082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59ACB-7515-4F94-B2E0-AEE29CFF3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62F15-CD10-4792-8D2F-1EB9E74A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6C8A5-8C71-45CC-9AC0-6D07493E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817F8-E3B4-4C92-8C54-AB23FA6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78753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1684-6840-4D43-8E01-9FF03409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17022-DF90-4F9B-A1C7-E5C2CD150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5E547-784A-49FD-A05E-38510D3E3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FA788-C124-4F3C-8660-F7BA0507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01A39-DECD-4F6F-A04C-076FF2D9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CAEF0-5CAA-477E-A055-45BC5A1D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58456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8B74-7C07-48BB-8682-1738A2F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ADA64-7A73-4095-B878-6A4CD411C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E9269-8592-46EB-A371-DF1AAA8E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3889-9658-45C9-A6D6-5F8E13BE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46BB-B788-4E7F-B16E-719C1A5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19354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89199-D027-447B-ABE9-203D6E1D7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9150A-01E5-4207-B91B-6591806E3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0EE09-5C98-40FB-89E3-3E3390F3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44A86-A911-4FAB-82D2-79F35C5A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78075-DBC6-406B-929E-50E52AEA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136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5583-2DA7-4B76-917F-BDC16FC6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71EF1-9F26-4A45-8CF9-BEB421094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B9D3-7AEF-4C01-993C-F9492011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70030-8A96-4821-B2C7-DE794800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3AFCD-6792-4321-916E-5F99FF9B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FE66CF-F97A-44C5-B765-8F68A74BF3F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7670A-94B0-45B2-B401-D6F5B0297C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5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D963-FD37-420E-922D-516524F8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C4F6-2791-459B-A134-0B95D4144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6C9D7-2989-447C-896A-2F4CA9651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40A92-D53C-499B-9710-D22A5A65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2058C-8908-4BBB-8550-1FE5008D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E2A12-5DE6-4CDC-A1F4-1B6B808F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FE66CF-F97A-44C5-B765-8F68A74BF3F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E4F29C-E4C8-4C79-8102-9B8B6EF47F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1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26DD-C446-4C40-A8D1-2CDB205E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93719-9657-4E90-8A39-06F2D655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CD520-9F50-4C27-8BA6-0CAEA5D6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36236-952B-49AD-BCD4-43B0682A6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30C87-F666-4C6E-9B93-FF20A4820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7E935-6C0D-47F8-9008-97B98519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0C948-A647-47E6-89F8-E0C49C33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206E7-0454-4F1B-B0AD-B24E4C82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FE66CF-F97A-44C5-B765-8F68A74BF3F2}" type="slidenum">
              <a:rPr lang="th-TH" smtClean="0"/>
              <a:t>‹#›</a:t>
            </a:fld>
            <a:endParaRPr lang="th-T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EFEBC2-33F7-4BB9-ADD1-FEAB5D8B5E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E2C79-6EFF-40CB-88A6-37217788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17B2C-3231-4A95-AAA9-984C7C72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CDE7-8F2F-4C19-92BA-31D3010B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FE66CF-F97A-44C5-B765-8F68A74BF3F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78B395-362A-4EC2-BF5C-DE7236D570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3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6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8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E47337-1F73-4BBF-9427-132312D24D7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B7026-D40C-4102-BA1E-B4236AAB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37" y="2515394"/>
            <a:ext cx="6437812" cy="1651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862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9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B2826-23EA-49AA-869A-EE3B7A55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271AB-D7E1-4C66-8B2E-0FF5D6E2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C6AA2-66AE-4011-8B6C-3E3C87E89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277A-8E76-4824-8E09-EEF064A3D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8F8A2-0013-403B-97FC-D5500D1EF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428AC-DE72-4908-8F64-2429C1782B54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12958-5A0A-4CAC-8C8B-A09568E4246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DFAB4C-0E5A-4B94-9F3F-3B0CF7ECE3E0}"/>
              </a:ext>
            </a:extLst>
          </p:cNvPr>
          <p:cNvSpPr/>
          <p:nvPr userDrawn="1"/>
        </p:nvSpPr>
        <p:spPr>
          <a:xfrm>
            <a:off x="119270" y="4432852"/>
            <a:ext cx="1798982" cy="2288623"/>
          </a:xfrm>
          <a:prstGeom prst="rect">
            <a:avLst/>
          </a:prstGeom>
          <a:solidFill>
            <a:srgbClr val="FFD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3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0677" y="2468051"/>
            <a:ext cx="830585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F5F5E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E-Payment: </a:t>
            </a:r>
          </a:p>
          <a:p>
            <a:r>
              <a:rPr lang="en-US" sz="2000" dirty="0">
                <a:solidFill>
                  <a:srgbClr val="6F5F5E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CR : Self Service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6F5F5E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Change mobile No.</a:t>
            </a:r>
          </a:p>
          <a:p>
            <a:r>
              <a:rPr lang="en-US" sz="2000" dirty="0">
                <a:solidFill>
                  <a:srgbClr val="6F5F5E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-    UI improvement</a:t>
            </a:r>
            <a:endParaRPr lang="en-US" dirty="0">
              <a:solidFill>
                <a:srgbClr val="6F5F5E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0678" y="4776375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6F5F5E"/>
                </a:solidFill>
              </a:rPr>
              <a:t>29 Sep 2020</a:t>
            </a:r>
          </a:p>
        </p:txBody>
      </p:sp>
    </p:spTree>
    <p:extLst>
      <p:ext uri="{BB962C8B-B14F-4D97-AF65-F5344CB8AC3E}">
        <p14:creationId xmlns:p14="http://schemas.microsoft.com/office/powerpoint/2010/main" val="414336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95FEA-70F2-4553-9FD2-79EBA255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10</a:t>
            </a:fld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5A10A-5996-4D10-A635-4028BD3F051E}"/>
              </a:ext>
            </a:extLst>
          </p:cNvPr>
          <p:cNvSpPr/>
          <p:nvPr/>
        </p:nvSpPr>
        <p:spPr>
          <a:xfrm>
            <a:off x="-1" y="1959429"/>
            <a:ext cx="10722429" cy="1469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Screens : </a:t>
            </a:r>
            <a:r>
              <a:rPr lang="th-TH" sz="36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ขั้นตอนการเปลี่ยนเบอร์</a:t>
            </a:r>
            <a:r>
              <a:rPr lang="en-US" sz="36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Step 1-4</a:t>
            </a:r>
            <a:endParaRPr lang="th-TH" sz="3600" dirty="0">
              <a:solidFill>
                <a:schemeClr val="tx1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(</a:t>
            </a:r>
            <a:r>
              <a:rPr lang="th-TH" sz="36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ภาษาไทย</a:t>
            </a:r>
            <a:r>
              <a:rPr lang="en-US" sz="36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441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7F5D6F-693F-41F1-8399-99F6269514E1}"/>
              </a:ext>
            </a:extLst>
          </p:cNvPr>
          <p:cNvSpPr txBox="1"/>
          <p:nvPr/>
        </p:nvSpPr>
        <p:spPr>
          <a:xfrm>
            <a:off x="-37135" y="56078"/>
            <a:ext cx="9759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Step 1 </a:t>
            </a:r>
            <a:r>
              <a:rPr lang="th-TH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ระบุเบอร์โทรศัพท์เดิม และ เบอร์โทรศัพท์ใหม่</a:t>
            </a:r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 &gt; </a:t>
            </a:r>
            <a:r>
              <a:rPr lang="th-TH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เลือกวิธีการยืนยันตัวตน</a:t>
            </a:r>
            <a:endParaRPr lang="en-US" sz="2000" b="1" dirty="0">
              <a:solidFill>
                <a:schemeClr val="accent4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C6118-478C-4DD2-8583-94681D649C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118" y="1300987"/>
            <a:ext cx="6014936" cy="3547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3AC81-C2B5-44A8-AD0A-54A9CC80972B}"/>
              </a:ext>
            </a:extLst>
          </p:cNvPr>
          <p:cNvSpPr txBox="1"/>
          <p:nvPr/>
        </p:nvSpPr>
        <p:spPr>
          <a:xfrm>
            <a:off x="1234429" y="4361541"/>
            <a:ext cx="426719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th-TH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หมายเหตุ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:</a:t>
            </a:r>
            <a:r>
              <a:rPr lang="th-TH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เบอร์โทรศัพท์สำหรับใช้กับระบบกรุงศรีอีเพย์เมนต์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th-TH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จะต้องเป็นเบอร์เดียวกันกับที่ใช้ยืนยันตัวตนผ่าน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KMA / KBOL </a:t>
            </a:r>
            <a:r>
              <a:rPr lang="th-TH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เท่านั้น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BA7CB5-3356-4274-A7D9-93BDB2BE8198}"/>
              </a:ext>
            </a:extLst>
          </p:cNvPr>
          <p:cNvSpPr/>
          <p:nvPr/>
        </p:nvSpPr>
        <p:spPr>
          <a:xfrm>
            <a:off x="1704381" y="2995280"/>
            <a:ext cx="2982686" cy="27214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เบอร์โทรศัพท์เดิม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6815B1-845C-4252-AD11-DD70863CA7BF}"/>
              </a:ext>
            </a:extLst>
          </p:cNvPr>
          <p:cNvSpPr/>
          <p:nvPr/>
        </p:nvSpPr>
        <p:spPr>
          <a:xfrm>
            <a:off x="1704381" y="3353978"/>
            <a:ext cx="2982686" cy="27214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เบอร์โทรศัพท์ใหม่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CD4DAE-2C09-426C-84F6-152B1A88FB7C}"/>
              </a:ext>
            </a:extLst>
          </p:cNvPr>
          <p:cNvSpPr/>
          <p:nvPr/>
        </p:nvSpPr>
        <p:spPr>
          <a:xfrm>
            <a:off x="1452053" y="1840795"/>
            <a:ext cx="3487341" cy="46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เปลี่ยนเบอร์โทรศัพท์</a:t>
            </a:r>
            <a:endParaRPr lang="en-US" sz="1800" dirty="0">
              <a:solidFill>
                <a:schemeClr val="tx1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5DDB9E-5F7D-45A1-8A99-754952EC8B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92986" y="1349971"/>
            <a:ext cx="5802083" cy="3498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19C3DA-84D9-4FDF-9D17-A9BB9C093CA7}"/>
              </a:ext>
            </a:extLst>
          </p:cNvPr>
          <p:cNvSpPr/>
          <p:nvPr/>
        </p:nvSpPr>
        <p:spPr>
          <a:xfrm>
            <a:off x="7599272" y="3099459"/>
            <a:ext cx="3331028" cy="728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C9B62-E811-4352-AB5D-A48DD9453A3E}"/>
              </a:ext>
            </a:extLst>
          </p:cNvPr>
          <p:cNvSpPr txBox="1"/>
          <p:nvPr/>
        </p:nvSpPr>
        <p:spPr>
          <a:xfrm>
            <a:off x="8080006" y="2960959"/>
            <a:ext cx="2369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กรุณาเลือกวิธีการยืนยันตัวตน</a:t>
            </a:r>
            <a:endParaRPr lang="en-US" sz="12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3AC479-C44C-4EDF-BBC0-A9E5D464F818}"/>
              </a:ext>
            </a:extLst>
          </p:cNvPr>
          <p:cNvSpPr/>
          <p:nvPr/>
        </p:nvSpPr>
        <p:spPr>
          <a:xfrm>
            <a:off x="7658867" y="1854996"/>
            <a:ext cx="3487341" cy="46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เปลี่ยนเบอร์โทรศัพท์</a:t>
            </a:r>
            <a:endParaRPr lang="en-US" sz="1800" dirty="0">
              <a:solidFill>
                <a:schemeClr val="tx1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C5045-F070-4834-A920-693FA07F7050}"/>
              </a:ext>
            </a:extLst>
          </p:cNvPr>
          <p:cNvSpPr/>
          <p:nvPr/>
        </p:nvSpPr>
        <p:spPr>
          <a:xfrm>
            <a:off x="7658867" y="3804736"/>
            <a:ext cx="3487341" cy="956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DB4FB1-EC82-472D-8649-5E8E97ECBBA9}"/>
              </a:ext>
            </a:extLst>
          </p:cNvPr>
          <p:cNvSpPr/>
          <p:nvPr/>
        </p:nvSpPr>
        <p:spPr>
          <a:xfrm>
            <a:off x="7658867" y="3267566"/>
            <a:ext cx="1458686" cy="1234654"/>
          </a:xfrm>
          <a:prstGeom prst="roundRect">
            <a:avLst>
              <a:gd name="adj" fmla="val 7850"/>
            </a:avLst>
          </a:prstGeom>
          <a:noFill/>
          <a:ln w="28575">
            <a:solidFill>
              <a:srgbClr val="71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82D01D-F755-462E-9FD8-986A187E25AB}"/>
              </a:ext>
            </a:extLst>
          </p:cNvPr>
          <p:cNvSpPr/>
          <p:nvPr/>
        </p:nvSpPr>
        <p:spPr>
          <a:xfrm>
            <a:off x="9760362" y="3267423"/>
            <a:ext cx="1458686" cy="1234654"/>
          </a:xfrm>
          <a:prstGeom prst="roundRect">
            <a:avLst>
              <a:gd name="adj" fmla="val 7850"/>
            </a:avLst>
          </a:prstGeom>
          <a:solidFill>
            <a:schemeClr val="bg1"/>
          </a:solidFill>
          <a:ln w="28575">
            <a:solidFill>
              <a:srgbClr val="71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765C0F-D81B-423D-96A2-1AC655C9ED94}"/>
              </a:ext>
            </a:extLst>
          </p:cNvPr>
          <p:cNvSpPr txBox="1"/>
          <p:nvPr/>
        </p:nvSpPr>
        <p:spPr>
          <a:xfrm>
            <a:off x="7688314" y="4153454"/>
            <a:ext cx="202474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h-TH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กรุงศรีบิซออนไลน์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8A19FB9-2F45-4B94-A586-6F65A1EAC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70" y="3425395"/>
            <a:ext cx="700768" cy="70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2CB85D-B8F8-4025-9A24-D85B49C95555}"/>
              </a:ext>
            </a:extLst>
          </p:cNvPr>
          <p:cNvSpPr txBox="1"/>
          <p:nvPr/>
        </p:nvSpPr>
        <p:spPr>
          <a:xfrm>
            <a:off x="9699665" y="4078637"/>
            <a:ext cx="16200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โมบายแอปพลิเคชั่น</a:t>
            </a:r>
          </a:p>
          <a:p>
            <a:pPr algn="ctr"/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(KMA)</a:t>
            </a:r>
            <a:endParaRPr lang="en-US" sz="11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E09C05C-A073-468B-B4EB-F4524D253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2541" y="3405922"/>
            <a:ext cx="581785" cy="581785"/>
          </a:xfrm>
          <a:prstGeom prst="roundRect">
            <a:avLst>
              <a:gd name="adj" fmla="val 19348"/>
            </a:avLst>
          </a:prstGeom>
          <a:ln w="28575">
            <a:solidFill>
              <a:schemeClr val="bg1">
                <a:lumMod val="95000"/>
              </a:schemeClr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4622E7-019D-4B96-ACA9-9F36EB64B18F}"/>
              </a:ext>
            </a:extLst>
          </p:cNvPr>
          <p:cNvCxnSpPr>
            <a:cxnSpLocks/>
          </p:cNvCxnSpPr>
          <p:nvPr/>
        </p:nvCxnSpPr>
        <p:spPr>
          <a:xfrm>
            <a:off x="8682722" y="4509524"/>
            <a:ext cx="0" cy="66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977E54-871F-4F9D-8287-F810DA6C9E7B}"/>
              </a:ext>
            </a:extLst>
          </p:cNvPr>
          <p:cNvCxnSpPr>
            <a:cxnSpLocks/>
          </p:cNvCxnSpPr>
          <p:nvPr/>
        </p:nvCxnSpPr>
        <p:spPr>
          <a:xfrm>
            <a:off x="10152808" y="4484933"/>
            <a:ext cx="0" cy="68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B68F8D3-781D-44A7-BB0A-3F6315608E86}"/>
              </a:ext>
            </a:extLst>
          </p:cNvPr>
          <p:cNvSpPr/>
          <p:nvPr/>
        </p:nvSpPr>
        <p:spPr>
          <a:xfrm>
            <a:off x="7193237" y="5167947"/>
            <a:ext cx="4433624" cy="428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พาไปหน้า </a:t>
            </a:r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Step 2 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แยก </a:t>
            </a:r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Flow 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ตาม</a:t>
            </a:r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Channel 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ที่ลูกค้าเลือกมา</a:t>
            </a:r>
            <a:endParaRPr lang="en-US" sz="12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1B6AD7-802D-4533-ACD2-CE21719680B0}"/>
              </a:ext>
            </a:extLst>
          </p:cNvPr>
          <p:cNvSpPr txBox="1"/>
          <p:nvPr/>
        </p:nvSpPr>
        <p:spPr>
          <a:xfrm>
            <a:off x="6913828" y="2605778"/>
            <a:ext cx="137088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ระบุเบอร์โทรศัพท์</a:t>
            </a:r>
            <a:endParaRPr lang="en-US" sz="12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46B11-C229-44F9-9730-EE5921B80C73}"/>
              </a:ext>
            </a:extLst>
          </p:cNvPr>
          <p:cNvSpPr txBox="1"/>
          <p:nvPr/>
        </p:nvSpPr>
        <p:spPr>
          <a:xfrm>
            <a:off x="548985" y="2596702"/>
            <a:ext cx="137088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ระบุเบอร์โทรศัพท์</a:t>
            </a:r>
            <a:endParaRPr lang="en-US" sz="12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6930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EBC40-EDF3-475B-B59D-7EA9AFFB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12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F3138-C115-4CB1-A7EB-0525B65340D7}"/>
              </a:ext>
            </a:extLst>
          </p:cNvPr>
          <p:cNvSpPr txBox="1"/>
          <p:nvPr/>
        </p:nvSpPr>
        <p:spPr>
          <a:xfrm>
            <a:off x="0" y="14442"/>
            <a:ext cx="843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Step 2 </a:t>
            </a:r>
            <a:r>
              <a:rPr lang="th-TH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แสดงหน้าจอ </a:t>
            </a:r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Channel </a:t>
            </a:r>
            <a:r>
              <a:rPr lang="th-TH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ต้นทางเพื่อให้ลูกค้า </a:t>
            </a:r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Authentication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B5A12-6731-49FA-A513-221E0898A745}"/>
              </a:ext>
            </a:extLst>
          </p:cNvPr>
          <p:cNvSpPr txBox="1"/>
          <p:nvPr/>
        </p:nvSpPr>
        <p:spPr>
          <a:xfrm>
            <a:off x="1427661" y="683461"/>
            <a:ext cx="6364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8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 </a:t>
            </a:r>
            <a:r>
              <a:rPr lang="en-US" sz="18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 </a:t>
            </a:r>
            <a:r>
              <a:rPr lang="th-TH" sz="18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ลูกค้าเลือก </a:t>
            </a:r>
            <a:r>
              <a:rPr lang="en-US" sz="18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KBOL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CD2CB-2257-4845-A5D9-07C9918FE9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89163" y="1636727"/>
            <a:ext cx="5168636" cy="2890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B6158E-3B48-4E16-A2A1-46D3B94423D4}"/>
              </a:ext>
            </a:extLst>
          </p:cNvPr>
          <p:cNvSpPr txBox="1"/>
          <p:nvPr/>
        </p:nvSpPr>
        <p:spPr>
          <a:xfrm>
            <a:off x="6998349" y="4168626"/>
            <a:ext cx="303734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th-TH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หมายเหตุ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:</a:t>
            </a:r>
            <a:r>
              <a:rPr lang="th-TH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เบอร์มือถือสำหรับใช้กับระบบกรุงศรีอีเพย์เมนต์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th-TH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จะต้องเป็นเบอร์เดียวกันกับที่ใช้ยืนยันตัวตนผ่าน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KMA </a:t>
            </a:r>
            <a:r>
              <a:rPr lang="th-TH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ท่านั้น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66D0E8-2551-40BD-A289-EEFBB72815E2}"/>
              </a:ext>
            </a:extLst>
          </p:cNvPr>
          <p:cNvSpPr/>
          <p:nvPr/>
        </p:nvSpPr>
        <p:spPr>
          <a:xfrm>
            <a:off x="6445926" y="2015055"/>
            <a:ext cx="4142197" cy="40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เปลี่ยนเบอร์โทรศัพท์</a:t>
            </a:r>
            <a:endParaRPr lang="en-US" sz="1400" dirty="0">
              <a:solidFill>
                <a:schemeClr val="tx1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 algn="ctr"/>
            <a:r>
              <a:rPr lang="th-TH" sz="12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เข้าสู่ระบบด้วย</a:t>
            </a:r>
            <a:r>
              <a:rPr lang="en-US" sz="12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KMA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9FE833-6951-4E3D-B6A8-FB370DEF1721}"/>
              </a:ext>
            </a:extLst>
          </p:cNvPr>
          <p:cNvSpPr txBox="1"/>
          <p:nvPr/>
        </p:nvSpPr>
        <p:spPr>
          <a:xfrm>
            <a:off x="5868889" y="1067387"/>
            <a:ext cx="6364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th-TH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กรณีใช้งานบน </a:t>
            </a:r>
            <a:r>
              <a:rPr lang="en-US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PC Device </a:t>
            </a:r>
            <a:r>
              <a:rPr lang="th-TH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สามารถ </a:t>
            </a:r>
            <a:r>
              <a:rPr lang="en-US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Scan QR </a:t>
            </a:r>
            <a:r>
              <a:rPr lang="th-TH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หรือไปกด </a:t>
            </a:r>
            <a:r>
              <a:rPr lang="en-US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Notification</a:t>
            </a:r>
            <a:r>
              <a:rPr lang="th-TH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 ที่ </a:t>
            </a:r>
            <a:r>
              <a:rPr lang="en-US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KMA</a:t>
            </a: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กรณีใช้งานบน </a:t>
            </a:r>
            <a:r>
              <a:rPr lang="en-US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Mobile Device </a:t>
            </a:r>
            <a:r>
              <a:rPr lang="th-TH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สามารถกด </a:t>
            </a:r>
            <a:r>
              <a:rPr lang="en-US" sz="1200" dirty="0" err="1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Deeplink</a:t>
            </a:r>
            <a:r>
              <a:rPr lang="en-US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 </a:t>
            </a:r>
            <a:r>
              <a:rPr lang="th-TH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ไปเปิด </a:t>
            </a:r>
            <a:r>
              <a:rPr lang="en-US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KMA </a:t>
            </a:r>
            <a:r>
              <a:rPr lang="th-TH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ได้</a:t>
            </a:r>
            <a:r>
              <a:rPr lang="en-US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 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A149B0-8C63-4F83-AA98-79ED6119DD8C}"/>
              </a:ext>
            </a:extLst>
          </p:cNvPr>
          <p:cNvSpPr txBox="1"/>
          <p:nvPr/>
        </p:nvSpPr>
        <p:spPr>
          <a:xfrm>
            <a:off x="7443431" y="618758"/>
            <a:ext cx="3320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8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 </a:t>
            </a:r>
            <a:r>
              <a:rPr lang="en-US" sz="18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2 </a:t>
            </a:r>
            <a:r>
              <a:rPr lang="th-TH" sz="18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ลูกค้าเลือก </a:t>
            </a:r>
            <a:r>
              <a:rPr lang="en-US" sz="18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KMA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82C50B-65D0-4334-B332-F48703DFF5C1}"/>
              </a:ext>
            </a:extLst>
          </p:cNvPr>
          <p:cNvCxnSpPr/>
          <p:nvPr/>
        </p:nvCxnSpPr>
        <p:spPr>
          <a:xfrm>
            <a:off x="5784188" y="717653"/>
            <a:ext cx="0" cy="54226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81A162F-5A7F-4F5C-90E4-D393A2554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53" y="1704638"/>
            <a:ext cx="5065900" cy="2633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3D1353-E920-4B9B-AF55-3BACFF5CB148}"/>
              </a:ext>
            </a:extLst>
          </p:cNvPr>
          <p:cNvSpPr txBox="1"/>
          <p:nvPr/>
        </p:nvSpPr>
        <p:spPr>
          <a:xfrm>
            <a:off x="1390234" y="3706961"/>
            <a:ext cx="323510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th-TH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หมายเหตุ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:</a:t>
            </a:r>
            <a:r>
              <a:rPr lang="th-TH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เบอร์มือถือสำหรับใช้กับระบบกรุงศรีอีเพย์เมนต์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th-TH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จะต้องเป็นเบอร์เดียวกันกับที่ใช้ยืนยันตัวตนผ่านกรุงศรีบิซออนไลน์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(KBOL) </a:t>
            </a:r>
            <a:r>
              <a:rPr lang="th-TH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เท่านั้น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CE82E1-7848-4B8F-827D-0C28A7F118F6}"/>
              </a:ext>
            </a:extLst>
          </p:cNvPr>
          <p:cNvGrpSpPr/>
          <p:nvPr/>
        </p:nvGrpSpPr>
        <p:grpSpPr>
          <a:xfrm>
            <a:off x="10264032" y="2766258"/>
            <a:ext cx="1969260" cy="3878912"/>
            <a:chOff x="8871625" y="2315528"/>
            <a:chExt cx="2098957" cy="381686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3F61D1-BCC4-4F11-AD19-EDDB9E45C32F}"/>
                </a:ext>
              </a:extLst>
            </p:cNvPr>
            <p:cNvGrpSpPr/>
            <p:nvPr/>
          </p:nvGrpSpPr>
          <p:grpSpPr>
            <a:xfrm>
              <a:off x="8871625" y="2315528"/>
              <a:ext cx="2098957" cy="3816868"/>
              <a:chOff x="8803186" y="1481255"/>
              <a:chExt cx="2523559" cy="458898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51C0FBB-8F57-4B0D-94D8-A81B97A4CCF9}"/>
                  </a:ext>
                </a:extLst>
              </p:cNvPr>
              <p:cNvPicPr/>
              <p:nvPr/>
            </p:nvPicPr>
            <p:blipFill rotWithShape="1">
              <a:blip r:embed="rId4"/>
              <a:srcRect l="4552" t="3076" r="10"/>
              <a:stretch/>
            </p:blipFill>
            <p:spPr>
              <a:xfrm>
                <a:off x="8803186" y="1481255"/>
                <a:ext cx="2523559" cy="4588988"/>
              </a:xfrm>
              <a:prstGeom prst="roundRect">
                <a:avLst>
                  <a:gd name="adj" fmla="val 21167"/>
                </a:avLst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C1CB34-1720-4C41-A51F-466A86ED2BD5}"/>
                  </a:ext>
                </a:extLst>
              </p:cNvPr>
              <p:cNvSpPr txBox="1"/>
              <p:nvPr/>
            </p:nvSpPr>
            <p:spPr>
              <a:xfrm>
                <a:off x="9003262" y="4038676"/>
                <a:ext cx="2095500" cy="11287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endParaRPr lang="th-TH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endParaRPr>
              </a:p>
              <a:p>
                <a:r>
                  <a:rPr lang="th-TH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rungsri Simple" panose="02000503000000020004" pitchFamily="2" charset="-34"/>
                    <a:cs typeface="Krungsri Simple" panose="02000503000000020004" pitchFamily="2" charset="-34"/>
                  </a:rPr>
                  <a:t>หมายเหตุ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rungsri Simple" panose="02000503000000020004" pitchFamily="2" charset="-34"/>
                    <a:cs typeface="Krungsri Simple" panose="02000503000000020004" pitchFamily="2" charset="-34"/>
                  </a:rPr>
                  <a:t>:</a:t>
                </a:r>
                <a:r>
                  <a:rPr lang="th-TH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rungsri Simple" panose="02000503000000020004" pitchFamily="2" charset="-34"/>
                    <a:cs typeface="Krungsri Simple" panose="02000503000000020004" pitchFamily="2" charset="-34"/>
                  </a:rPr>
                  <a:t>เบอร์มือถือสำหรับใช้กับระบบกรุงศรีอีเพย์เมนต์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rungsri Simple" panose="02000503000000020004" pitchFamily="2" charset="-34"/>
                    <a:cs typeface="Krungsri Simple" panose="02000503000000020004" pitchFamily="2" charset="-34"/>
                  </a:rPr>
                  <a:t> </a:t>
                </a:r>
                <a:r>
                  <a:rPr lang="th-TH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rungsri Simple" panose="02000503000000020004" pitchFamily="2" charset="-34"/>
                    <a:cs typeface="Krungsri Simple" panose="02000503000000020004" pitchFamily="2" charset="-34"/>
                  </a:rPr>
                  <a:t>จะต้องเป็นเบอร์เดียวกันกับที่ใช้ยืนยันตัวตนผ่าน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rungsri Simple" panose="02000503000000020004" pitchFamily="2" charset="-34"/>
                    <a:cs typeface="Krungsri Simple" panose="02000503000000020004" pitchFamily="2" charset="-34"/>
                  </a:rPr>
                  <a:t>KMA </a:t>
                </a:r>
                <a:r>
                  <a:rPr lang="th-TH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rungsri Simple" panose="02000503000000020004" pitchFamily="2" charset="-34"/>
                    <a:cs typeface="Krungsri Simple" panose="02000503000000020004" pitchFamily="2" charset="-34"/>
                  </a:rPr>
                  <a:t>เท่านั้น</a:t>
                </a:r>
                <a:endPara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endParaRPr>
              </a:p>
              <a:p>
                <a:endPara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endParaRPr>
              </a:p>
              <a:p>
                <a:endPara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5F5E-7F0D-43FF-A97E-3D9841EF8ADB}"/>
                </a:ext>
              </a:extLst>
            </p:cNvPr>
            <p:cNvSpPr/>
            <p:nvPr/>
          </p:nvSpPr>
          <p:spPr>
            <a:xfrm>
              <a:off x="9140784" y="3060881"/>
              <a:ext cx="1537430" cy="449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050" dirty="0">
                  <a:solidFill>
                    <a:schemeClr val="tx1"/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rPr>
                <a:t>เปลี่ยนเบอร์โทรศัพท์</a:t>
              </a:r>
            </a:p>
            <a:p>
              <a:pPr algn="ctr"/>
              <a:r>
                <a:rPr lang="th-TH" sz="900" dirty="0">
                  <a:solidFill>
                    <a:schemeClr val="tx1"/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rPr>
                <a:t>เข้าสู่ระบบด้วย </a:t>
              </a:r>
              <a:r>
                <a:rPr lang="en-US" sz="900" dirty="0">
                  <a:solidFill>
                    <a:schemeClr val="tx1"/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rPr>
                <a:t>KMA</a:t>
              </a:r>
              <a:endParaRPr lang="en-US" sz="10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944551A-364F-4145-863C-BD6FA539D904}"/>
              </a:ext>
            </a:extLst>
          </p:cNvPr>
          <p:cNvSpPr txBox="1"/>
          <p:nvPr/>
        </p:nvSpPr>
        <p:spPr>
          <a:xfrm>
            <a:off x="1567899" y="2673925"/>
            <a:ext cx="779381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600" dirty="0">
                <a:solidFill>
                  <a:schemeClr val="bg2">
                    <a:lumMod val="7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ระบุเบอร์โทรศัพท์</a:t>
            </a:r>
            <a:endParaRPr lang="en-US" sz="600" dirty="0">
              <a:solidFill>
                <a:schemeClr val="bg2">
                  <a:lumMod val="75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B5FA9B-D4EC-4144-99D7-6E71DA6CA022}"/>
              </a:ext>
            </a:extLst>
          </p:cNvPr>
          <p:cNvSpPr txBox="1"/>
          <p:nvPr/>
        </p:nvSpPr>
        <p:spPr>
          <a:xfrm>
            <a:off x="6571233" y="2874752"/>
            <a:ext cx="97494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800" dirty="0">
                <a:solidFill>
                  <a:schemeClr val="bg2">
                    <a:lumMod val="7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ระบุเบอร์โทรศัพท์</a:t>
            </a:r>
            <a:endParaRPr lang="en-US" sz="800" dirty="0">
              <a:solidFill>
                <a:schemeClr val="bg2">
                  <a:lumMod val="75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9654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6E7E4-64AD-44EB-894E-745E552E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13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2637D-F774-4BC8-8270-B9DC34287A3C}"/>
              </a:ext>
            </a:extLst>
          </p:cNvPr>
          <p:cNvSpPr txBox="1"/>
          <p:nvPr/>
        </p:nvSpPr>
        <p:spPr>
          <a:xfrm>
            <a:off x="0" y="37176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Step 3 </a:t>
            </a:r>
            <a:r>
              <a:rPr lang="th-TH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ยืนยันการเปลี่ยนเบอร์ด้วย </a:t>
            </a:r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OTP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09948-4DD3-438B-B125-6864016B23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4165" y="1028558"/>
            <a:ext cx="7858035" cy="4517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930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6E7E4-64AD-44EB-894E-745E552E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14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2637D-F774-4BC8-8270-B9DC34287A3C}"/>
              </a:ext>
            </a:extLst>
          </p:cNvPr>
          <p:cNvSpPr txBox="1"/>
          <p:nvPr/>
        </p:nvSpPr>
        <p:spPr>
          <a:xfrm>
            <a:off x="0" y="10885"/>
            <a:ext cx="5048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Step 4 </a:t>
            </a:r>
            <a:r>
              <a:rPr lang="th-TH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แจ้งผลการเปลี่ยนเบอร์โทรศัพท์</a:t>
            </a:r>
            <a:endParaRPr lang="en-US" sz="2000" b="1" dirty="0">
              <a:solidFill>
                <a:schemeClr val="accent4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935D88-344E-4E0C-A4B6-1BB72B957956}"/>
              </a:ext>
            </a:extLst>
          </p:cNvPr>
          <p:cNvSpPr/>
          <p:nvPr/>
        </p:nvSpPr>
        <p:spPr>
          <a:xfrm>
            <a:off x="7520144" y="5472685"/>
            <a:ext cx="2917371" cy="651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พาไป </a:t>
            </a:r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log in 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เพื่อให้ลูกค้า </a:t>
            </a:r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Log in 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และทำรายการชำระเงินต่อ</a:t>
            </a:r>
            <a:endParaRPr lang="en-US" sz="12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8A86DD-15F6-445F-A7A1-A09916724DDD}"/>
              </a:ext>
            </a:extLst>
          </p:cNvPr>
          <p:cNvGrpSpPr/>
          <p:nvPr/>
        </p:nvGrpSpPr>
        <p:grpSpPr>
          <a:xfrm>
            <a:off x="1875742" y="871640"/>
            <a:ext cx="8440515" cy="4337487"/>
            <a:chOff x="2104342" y="947840"/>
            <a:chExt cx="8440515" cy="4337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48383C-8AEE-4EAD-8C7E-A797A66506B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4342" y="947840"/>
              <a:ext cx="8440515" cy="43374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ECFA1B-EE21-47DA-8AAA-A6499200F92A}"/>
                </a:ext>
              </a:extLst>
            </p:cNvPr>
            <p:cNvSpPr/>
            <p:nvPr/>
          </p:nvSpPr>
          <p:spPr>
            <a:xfrm>
              <a:off x="4782038" y="1463207"/>
              <a:ext cx="3487341" cy="462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800" dirty="0">
                  <a:solidFill>
                    <a:schemeClr val="tx1"/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rPr>
                <a:t>เปลี่ยนเบอร์โทรศัพท์</a:t>
              </a:r>
              <a:endParaRPr lang="en-US" sz="18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29DB68-A959-4187-886E-2BF4D5D6C57A}"/>
                </a:ext>
              </a:extLst>
            </p:cNvPr>
            <p:cNvSpPr/>
            <p:nvPr/>
          </p:nvSpPr>
          <p:spPr>
            <a:xfrm>
              <a:off x="5257796" y="3107959"/>
              <a:ext cx="2761211" cy="25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tx1"/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rPr>
                <a:t>เปลี่ยนเบอร์โทรศัพท์สำเร็จ</a:t>
              </a:r>
              <a:endParaRPr lang="en-US" sz="1400" b="1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F535679-D3FD-4AF0-84A3-761E474376B6}"/>
                </a:ext>
              </a:extLst>
            </p:cNvPr>
            <p:cNvSpPr/>
            <p:nvPr/>
          </p:nvSpPr>
          <p:spPr>
            <a:xfrm>
              <a:off x="7630886" y="3265188"/>
              <a:ext cx="1908764" cy="308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168536-BE0D-4AFD-96F6-5D007FF732C9}"/>
                </a:ext>
              </a:extLst>
            </p:cNvPr>
            <p:cNvSpPr txBox="1"/>
            <p:nvPr/>
          </p:nvSpPr>
          <p:spPr>
            <a:xfrm>
              <a:off x="7505698" y="3329998"/>
              <a:ext cx="2394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>
                  <a:latin typeface="Krungsri Simple" panose="02000503000000020004" pitchFamily="2" charset="-34"/>
                  <a:cs typeface="Krungsri Simple" panose="02000503000000020004" pitchFamily="2" charset="-34"/>
                </a:rPr>
                <a:t>กรุงศรีอีเพย์เมนต์ในครั้งถัดไป</a:t>
              </a:r>
              <a:endPara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endParaRP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698BF6F-27D5-43F6-ADF6-0CE86BF83BE0}"/>
              </a:ext>
            </a:extLst>
          </p:cNvPr>
          <p:cNvCxnSpPr>
            <a:cxnSpLocks/>
          </p:cNvCxnSpPr>
          <p:nvPr/>
        </p:nvCxnSpPr>
        <p:spPr>
          <a:xfrm>
            <a:off x="7326081" y="4527131"/>
            <a:ext cx="1908764" cy="901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13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A92C2-FC75-47FB-ADA1-82E8B136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15</a:t>
            </a:fld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D211D-7581-45F9-89C3-1ED13691E6D9}"/>
              </a:ext>
            </a:extLst>
          </p:cNvPr>
          <p:cNvSpPr/>
          <p:nvPr/>
        </p:nvSpPr>
        <p:spPr>
          <a:xfrm>
            <a:off x="-1" y="1959429"/>
            <a:ext cx="10722429" cy="1469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Screens : </a:t>
            </a:r>
            <a:r>
              <a:rPr lang="th-TH" sz="36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ขั้นตอนการเปลี่ยนเบอร์</a:t>
            </a:r>
            <a:r>
              <a:rPr lang="en-US" sz="36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Step 1-4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(</a:t>
            </a:r>
            <a:r>
              <a:rPr lang="th-TH" sz="36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ภาษาอังกฤษ</a:t>
            </a:r>
            <a:r>
              <a:rPr lang="en-US" sz="36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2822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A8020-F01B-4144-B18B-9BF5833C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16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F5D6F-693F-41F1-8399-99F6269514E1}"/>
              </a:ext>
            </a:extLst>
          </p:cNvPr>
          <p:cNvSpPr txBox="1"/>
          <p:nvPr/>
        </p:nvSpPr>
        <p:spPr>
          <a:xfrm>
            <a:off x="-37135" y="56078"/>
            <a:ext cx="994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Step 1 </a:t>
            </a:r>
            <a:r>
              <a:rPr lang="th-TH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ระบุเบอร์โทรศัพท์เดิม และ เบอร์โทรศัพท์ใหม่</a:t>
            </a:r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 &gt; </a:t>
            </a:r>
            <a:r>
              <a:rPr lang="th-TH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เลือกวิธีการยืนยันตัวตน</a:t>
            </a:r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C6118-478C-4DD2-8583-94681D649C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639" y="1380597"/>
            <a:ext cx="6014936" cy="3547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3AC81-C2B5-44A8-AD0A-54A9CC80972B}"/>
              </a:ext>
            </a:extLst>
          </p:cNvPr>
          <p:cNvSpPr txBox="1"/>
          <p:nvPr/>
        </p:nvSpPr>
        <p:spPr>
          <a:xfrm>
            <a:off x="1223950" y="4441151"/>
            <a:ext cx="426719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Remark : The change of Mobile Number on E-Payment account refers to Mobile Number stored on KMA or KBOL.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BA7CB5-3356-4274-A7D9-93BDB2BE8198}"/>
              </a:ext>
            </a:extLst>
          </p:cNvPr>
          <p:cNvSpPr/>
          <p:nvPr/>
        </p:nvSpPr>
        <p:spPr>
          <a:xfrm>
            <a:off x="1693902" y="3074890"/>
            <a:ext cx="2982686" cy="27214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Old mobile number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6815B1-845C-4252-AD11-DD70863CA7BF}"/>
              </a:ext>
            </a:extLst>
          </p:cNvPr>
          <p:cNvSpPr/>
          <p:nvPr/>
        </p:nvSpPr>
        <p:spPr>
          <a:xfrm>
            <a:off x="1693902" y="3433588"/>
            <a:ext cx="2982686" cy="27214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New mobile number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CD4DAE-2C09-426C-84F6-152B1A88FB7C}"/>
              </a:ext>
            </a:extLst>
          </p:cNvPr>
          <p:cNvSpPr/>
          <p:nvPr/>
        </p:nvSpPr>
        <p:spPr>
          <a:xfrm>
            <a:off x="1441574" y="1920405"/>
            <a:ext cx="3487341" cy="46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Change Mobile Number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5DDB9E-5F7D-45A1-8A99-754952EC8B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2507" y="1429581"/>
            <a:ext cx="5802083" cy="3498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19C3DA-84D9-4FDF-9D17-A9BB9C093CA7}"/>
              </a:ext>
            </a:extLst>
          </p:cNvPr>
          <p:cNvSpPr/>
          <p:nvPr/>
        </p:nvSpPr>
        <p:spPr>
          <a:xfrm>
            <a:off x="7588793" y="3179069"/>
            <a:ext cx="3331028" cy="728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C9B62-E811-4352-AB5D-A48DD9453A3E}"/>
              </a:ext>
            </a:extLst>
          </p:cNvPr>
          <p:cNvSpPr txBox="1"/>
          <p:nvPr/>
        </p:nvSpPr>
        <p:spPr>
          <a:xfrm>
            <a:off x="7957150" y="2974607"/>
            <a:ext cx="2962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/>
                <a:latin typeface="Krungsri Simple" panose="02000503000000020004" pitchFamily="2" charset="-34"/>
                <a:ea typeface="Times New Roman" panose="02020603050405020304" pitchFamily="18" charset="0"/>
                <a:cs typeface="Krungsri Simple" panose="02000503000000020004" pitchFamily="2" charset="-34"/>
              </a:rPr>
              <a:t>Select Authentication Channel</a:t>
            </a:r>
            <a:endParaRPr lang="en-US" sz="105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3AC479-C44C-4EDF-BBC0-A9E5D464F818}"/>
              </a:ext>
            </a:extLst>
          </p:cNvPr>
          <p:cNvSpPr/>
          <p:nvPr/>
        </p:nvSpPr>
        <p:spPr>
          <a:xfrm>
            <a:off x="7648388" y="1934606"/>
            <a:ext cx="3487341" cy="46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เปลี่ยนเบอร์โทรศัพท์</a:t>
            </a:r>
            <a:endParaRPr lang="en-US" sz="1800" dirty="0">
              <a:solidFill>
                <a:schemeClr val="tx1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C5045-F070-4834-A920-693FA07F7050}"/>
              </a:ext>
            </a:extLst>
          </p:cNvPr>
          <p:cNvSpPr/>
          <p:nvPr/>
        </p:nvSpPr>
        <p:spPr>
          <a:xfrm>
            <a:off x="7648388" y="3884346"/>
            <a:ext cx="3487341" cy="956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DB4FB1-EC82-472D-8649-5E8E97ECBBA9}"/>
              </a:ext>
            </a:extLst>
          </p:cNvPr>
          <p:cNvSpPr/>
          <p:nvPr/>
        </p:nvSpPr>
        <p:spPr>
          <a:xfrm>
            <a:off x="7648388" y="3347176"/>
            <a:ext cx="1458686" cy="1234654"/>
          </a:xfrm>
          <a:prstGeom prst="roundRect">
            <a:avLst>
              <a:gd name="adj" fmla="val 7850"/>
            </a:avLst>
          </a:prstGeom>
          <a:noFill/>
          <a:ln w="28575">
            <a:solidFill>
              <a:srgbClr val="71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82D01D-F755-462E-9FD8-986A187E25AB}"/>
              </a:ext>
            </a:extLst>
          </p:cNvPr>
          <p:cNvSpPr/>
          <p:nvPr/>
        </p:nvSpPr>
        <p:spPr>
          <a:xfrm>
            <a:off x="9749883" y="3347033"/>
            <a:ext cx="1458686" cy="1234654"/>
          </a:xfrm>
          <a:prstGeom prst="roundRect">
            <a:avLst>
              <a:gd name="adj" fmla="val 7850"/>
            </a:avLst>
          </a:prstGeom>
          <a:solidFill>
            <a:schemeClr val="bg1"/>
          </a:solidFill>
          <a:ln w="28575">
            <a:solidFill>
              <a:srgbClr val="71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765C0F-D81B-423D-96A2-1AC655C9ED94}"/>
              </a:ext>
            </a:extLst>
          </p:cNvPr>
          <p:cNvSpPr txBox="1"/>
          <p:nvPr/>
        </p:nvSpPr>
        <p:spPr>
          <a:xfrm>
            <a:off x="7579861" y="4265722"/>
            <a:ext cx="202474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Krungsri Biz Online</a:t>
            </a:r>
            <a:endParaRPr lang="th-TH" sz="1100" b="1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8A19FB9-2F45-4B94-A586-6F65A1EAC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91" y="3505005"/>
            <a:ext cx="700768" cy="70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2CB85D-B8F8-4025-9A24-D85B49C95555}"/>
              </a:ext>
            </a:extLst>
          </p:cNvPr>
          <p:cNvSpPr txBox="1"/>
          <p:nvPr/>
        </p:nvSpPr>
        <p:spPr>
          <a:xfrm>
            <a:off x="9696099" y="4040362"/>
            <a:ext cx="162001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Krungsri Mobile Application</a:t>
            </a:r>
            <a:endParaRPr lang="th-TH" sz="1100" b="1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 algn="ctr"/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(KMA)</a:t>
            </a:r>
            <a:endParaRPr lang="en-US" sz="11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E09C05C-A073-468B-B4EB-F4524D253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2062" y="3485532"/>
            <a:ext cx="581785" cy="581785"/>
          </a:xfrm>
          <a:prstGeom prst="roundRect">
            <a:avLst>
              <a:gd name="adj" fmla="val 19348"/>
            </a:avLst>
          </a:prstGeom>
          <a:ln w="28575">
            <a:solidFill>
              <a:schemeClr val="bg1">
                <a:lumMod val="95000"/>
              </a:schemeClr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4622E7-019D-4B96-ACA9-9F36EB64B18F}"/>
              </a:ext>
            </a:extLst>
          </p:cNvPr>
          <p:cNvCxnSpPr>
            <a:cxnSpLocks/>
          </p:cNvCxnSpPr>
          <p:nvPr/>
        </p:nvCxnSpPr>
        <p:spPr>
          <a:xfrm>
            <a:off x="8672243" y="4589134"/>
            <a:ext cx="0" cy="66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977E54-871F-4F9D-8287-F810DA6C9E7B}"/>
              </a:ext>
            </a:extLst>
          </p:cNvPr>
          <p:cNvCxnSpPr>
            <a:cxnSpLocks/>
          </p:cNvCxnSpPr>
          <p:nvPr/>
        </p:nvCxnSpPr>
        <p:spPr>
          <a:xfrm>
            <a:off x="10142329" y="4564543"/>
            <a:ext cx="0" cy="68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B68F8D3-781D-44A7-BB0A-3F6315608E86}"/>
              </a:ext>
            </a:extLst>
          </p:cNvPr>
          <p:cNvSpPr/>
          <p:nvPr/>
        </p:nvSpPr>
        <p:spPr>
          <a:xfrm>
            <a:off x="7182758" y="5247557"/>
            <a:ext cx="4433624" cy="428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พาไปหน้า </a:t>
            </a:r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Step 2 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แยก </a:t>
            </a:r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Flow 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ตาม</a:t>
            </a:r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Channel 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ที่ลูกค้าเลือกมา</a:t>
            </a:r>
            <a:endParaRPr lang="en-US" sz="12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1B6AD7-802D-4533-ACD2-CE21719680B0}"/>
              </a:ext>
            </a:extLst>
          </p:cNvPr>
          <p:cNvSpPr txBox="1"/>
          <p:nvPr/>
        </p:nvSpPr>
        <p:spPr>
          <a:xfrm>
            <a:off x="6903349" y="2685388"/>
            <a:ext cx="137088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ระบุเบอร์โทรศัพท์</a:t>
            </a:r>
            <a:endParaRPr lang="en-US" sz="12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46B11-C229-44F9-9730-EE5921B80C73}"/>
              </a:ext>
            </a:extLst>
          </p:cNvPr>
          <p:cNvSpPr txBox="1"/>
          <p:nvPr/>
        </p:nvSpPr>
        <p:spPr>
          <a:xfrm>
            <a:off x="403270" y="2677901"/>
            <a:ext cx="18261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Input Mobile Number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43A763-757B-4CEF-A181-17FC9B46E0B5}"/>
              </a:ext>
            </a:extLst>
          </p:cNvPr>
          <p:cNvSpPr txBox="1"/>
          <p:nvPr/>
        </p:nvSpPr>
        <p:spPr>
          <a:xfrm>
            <a:off x="2327322" y="2671767"/>
            <a:ext cx="8130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 Log in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EAB8C7-CAE2-4A45-888E-20E7BFEF1353}"/>
              </a:ext>
            </a:extLst>
          </p:cNvPr>
          <p:cNvSpPr txBox="1"/>
          <p:nvPr/>
        </p:nvSpPr>
        <p:spPr>
          <a:xfrm>
            <a:off x="3213256" y="2665632"/>
            <a:ext cx="174438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 OTP Confirmation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915C9C-9D7B-492B-A2B5-2086CD8B3A04}"/>
              </a:ext>
            </a:extLst>
          </p:cNvPr>
          <p:cNvSpPr txBox="1"/>
          <p:nvPr/>
        </p:nvSpPr>
        <p:spPr>
          <a:xfrm>
            <a:off x="4977122" y="2659497"/>
            <a:ext cx="107179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Completed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832AFF-3353-4AA7-A34F-9B3E2E3CB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195" y="2299653"/>
            <a:ext cx="5480706" cy="66273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0004826-3CDB-4BAB-A156-C8FFC98EA8B3}"/>
              </a:ext>
            </a:extLst>
          </p:cNvPr>
          <p:cNvSpPr/>
          <p:nvPr/>
        </p:nvSpPr>
        <p:spPr>
          <a:xfrm>
            <a:off x="7648387" y="1866055"/>
            <a:ext cx="3487341" cy="46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Change Mobile Number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34B4F-18CD-40DA-99A3-80E9C620E5B0}"/>
              </a:ext>
            </a:extLst>
          </p:cNvPr>
          <p:cNvSpPr/>
          <p:nvPr/>
        </p:nvSpPr>
        <p:spPr>
          <a:xfrm>
            <a:off x="1606515" y="3989781"/>
            <a:ext cx="3108023" cy="156996"/>
          </a:xfrm>
          <a:prstGeom prst="rect">
            <a:avLst/>
          </a:prstGeom>
          <a:solidFill>
            <a:srgbClr val="FFD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E6443B-1737-4C8E-B0BB-ED87480E40AF}"/>
              </a:ext>
            </a:extLst>
          </p:cNvPr>
          <p:cNvSpPr/>
          <p:nvPr/>
        </p:nvSpPr>
        <p:spPr>
          <a:xfrm>
            <a:off x="1603912" y="4179400"/>
            <a:ext cx="3108023" cy="1569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760984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CCD2CB-2257-4845-A5D9-07C9918FE9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11850" y="1647321"/>
            <a:ext cx="5007437" cy="2675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EBC40-EDF3-475B-B59D-7EA9AFFB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17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F3138-C115-4CB1-A7EB-0525B65340D7}"/>
              </a:ext>
            </a:extLst>
          </p:cNvPr>
          <p:cNvSpPr txBox="1"/>
          <p:nvPr/>
        </p:nvSpPr>
        <p:spPr>
          <a:xfrm>
            <a:off x="0" y="14442"/>
            <a:ext cx="8624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Step 2 </a:t>
            </a:r>
            <a:r>
              <a:rPr lang="th-TH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แสดงหน้าจอ </a:t>
            </a:r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Channel </a:t>
            </a:r>
            <a:r>
              <a:rPr lang="th-TH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ต้นทางเพื่อให้ลูกค้า </a:t>
            </a:r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Authentication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B5A12-6731-49FA-A513-221E0898A745}"/>
              </a:ext>
            </a:extLst>
          </p:cNvPr>
          <p:cNvSpPr txBox="1"/>
          <p:nvPr/>
        </p:nvSpPr>
        <p:spPr>
          <a:xfrm>
            <a:off x="1427661" y="683461"/>
            <a:ext cx="6364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8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 </a:t>
            </a:r>
            <a:r>
              <a:rPr lang="en-US" sz="18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 </a:t>
            </a:r>
            <a:r>
              <a:rPr lang="th-TH" sz="18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ลูกค้าเลือก </a:t>
            </a:r>
            <a:r>
              <a:rPr lang="en-US" sz="18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KBOL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66D0E8-2551-40BD-A289-EEFBB72815E2}"/>
              </a:ext>
            </a:extLst>
          </p:cNvPr>
          <p:cNvSpPr/>
          <p:nvPr/>
        </p:nvSpPr>
        <p:spPr>
          <a:xfrm>
            <a:off x="6460459" y="1983178"/>
            <a:ext cx="4142197" cy="40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เปลี่ยนเบอร์โทรศัพท์</a:t>
            </a:r>
            <a:endParaRPr lang="en-US" sz="1400" dirty="0">
              <a:solidFill>
                <a:schemeClr val="tx1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 algn="ctr"/>
            <a:r>
              <a:rPr lang="th-TH" sz="12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เข้าสู่ระบบด้วย</a:t>
            </a:r>
            <a:r>
              <a:rPr lang="en-US" sz="12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KMA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9FE833-6951-4E3D-B6A8-FB370DEF1721}"/>
              </a:ext>
            </a:extLst>
          </p:cNvPr>
          <p:cNvSpPr txBox="1"/>
          <p:nvPr/>
        </p:nvSpPr>
        <p:spPr>
          <a:xfrm>
            <a:off x="5868889" y="1067387"/>
            <a:ext cx="6364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th-TH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กรณีใช้งานบน </a:t>
            </a:r>
            <a:r>
              <a:rPr lang="en-US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PC Device </a:t>
            </a:r>
            <a:r>
              <a:rPr lang="th-TH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สามารถ </a:t>
            </a:r>
            <a:r>
              <a:rPr lang="en-US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Scan QR </a:t>
            </a:r>
            <a:r>
              <a:rPr lang="th-TH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หรือไปกด </a:t>
            </a:r>
            <a:r>
              <a:rPr lang="en-US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Notification</a:t>
            </a:r>
            <a:r>
              <a:rPr lang="th-TH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 ที่ </a:t>
            </a:r>
            <a:r>
              <a:rPr lang="en-US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KMA</a:t>
            </a: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กรณีใช้งานบน </a:t>
            </a:r>
            <a:r>
              <a:rPr lang="en-US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Mobile Device </a:t>
            </a:r>
            <a:r>
              <a:rPr lang="th-TH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สามารถกด </a:t>
            </a:r>
            <a:r>
              <a:rPr lang="en-US" sz="1200" dirty="0" err="1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Deeplink</a:t>
            </a:r>
            <a:r>
              <a:rPr lang="en-US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 </a:t>
            </a:r>
            <a:r>
              <a:rPr lang="th-TH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ไปเปิด </a:t>
            </a:r>
            <a:r>
              <a:rPr lang="en-US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KMA </a:t>
            </a:r>
            <a:r>
              <a:rPr lang="th-TH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ได้</a:t>
            </a:r>
            <a:r>
              <a:rPr lang="en-US" sz="1200" dirty="0">
                <a:solidFill>
                  <a:srgbClr val="0070C0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 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A149B0-8C63-4F83-AA98-79ED6119DD8C}"/>
              </a:ext>
            </a:extLst>
          </p:cNvPr>
          <p:cNvSpPr txBox="1"/>
          <p:nvPr/>
        </p:nvSpPr>
        <p:spPr>
          <a:xfrm>
            <a:off x="7443431" y="618758"/>
            <a:ext cx="3320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8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 </a:t>
            </a:r>
            <a:r>
              <a:rPr lang="en-US" sz="18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2 </a:t>
            </a:r>
            <a:r>
              <a:rPr lang="th-TH" sz="18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ลูกค้าเลือก </a:t>
            </a:r>
            <a:r>
              <a:rPr lang="en-US" sz="18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KMA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82C50B-65D0-4334-B332-F48703DFF5C1}"/>
              </a:ext>
            </a:extLst>
          </p:cNvPr>
          <p:cNvCxnSpPr/>
          <p:nvPr/>
        </p:nvCxnSpPr>
        <p:spPr>
          <a:xfrm>
            <a:off x="5784188" y="717653"/>
            <a:ext cx="0" cy="54226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81A162F-5A7F-4F5C-90E4-D393A2554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68" y="1721515"/>
            <a:ext cx="5065900" cy="2633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3D1353-E920-4B9B-AF55-3BACFF5CB148}"/>
              </a:ext>
            </a:extLst>
          </p:cNvPr>
          <p:cNvSpPr txBox="1"/>
          <p:nvPr/>
        </p:nvSpPr>
        <p:spPr>
          <a:xfrm>
            <a:off x="1427661" y="3706961"/>
            <a:ext cx="323510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Remark : The change of Mobile Number on e-Payment account refers to Mobile Number stored on KBOL only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44551A-364F-4145-863C-BD6FA539D904}"/>
              </a:ext>
            </a:extLst>
          </p:cNvPr>
          <p:cNvSpPr txBox="1"/>
          <p:nvPr/>
        </p:nvSpPr>
        <p:spPr>
          <a:xfrm>
            <a:off x="1567899" y="2673925"/>
            <a:ext cx="779381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600" dirty="0">
                <a:solidFill>
                  <a:schemeClr val="bg2">
                    <a:lumMod val="7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ระบุเบอร์โทรศัพท์</a:t>
            </a:r>
            <a:endParaRPr lang="en-US" sz="600" dirty="0">
              <a:solidFill>
                <a:schemeClr val="bg2">
                  <a:lumMod val="75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5C41B-7561-45C3-BA05-1BF265F3E93C}"/>
              </a:ext>
            </a:extLst>
          </p:cNvPr>
          <p:cNvSpPr/>
          <p:nvPr/>
        </p:nvSpPr>
        <p:spPr>
          <a:xfrm>
            <a:off x="1697672" y="2126735"/>
            <a:ext cx="2792497" cy="377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Change Mobile Number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Log in by Krungsri Biz Online (KBOL)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D6DBA-AC5C-4120-8ABB-5AB2BFD63DF8}"/>
              </a:ext>
            </a:extLst>
          </p:cNvPr>
          <p:cNvSpPr txBox="1"/>
          <p:nvPr/>
        </p:nvSpPr>
        <p:spPr>
          <a:xfrm>
            <a:off x="1532514" y="2667894"/>
            <a:ext cx="865943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Input Mobile Number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1EE79E-08BD-4F21-8247-DF2FB1589678}"/>
              </a:ext>
            </a:extLst>
          </p:cNvPr>
          <p:cNvSpPr txBox="1"/>
          <p:nvPr/>
        </p:nvSpPr>
        <p:spPr>
          <a:xfrm>
            <a:off x="2442230" y="2676572"/>
            <a:ext cx="444352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 Log in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DE8B3-BE45-46A4-B16E-0FD467900375}"/>
              </a:ext>
            </a:extLst>
          </p:cNvPr>
          <p:cNvSpPr txBox="1"/>
          <p:nvPr/>
        </p:nvSpPr>
        <p:spPr>
          <a:xfrm>
            <a:off x="2969247" y="2689314"/>
            <a:ext cx="827471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 OTP Confirmation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F775A9-3DFF-4EAA-BF32-5A3DD37F7AF7}"/>
              </a:ext>
            </a:extLst>
          </p:cNvPr>
          <p:cNvSpPr txBox="1"/>
          <p:nvPr/>
        </p:nvSpPr>
        <p:spPr>
          <a:xfrm>
            <a:off x="3801048" y="2676572"/>
            <a:ext cx="1071796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Completed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FE6CF3-B412-4946-9F70-929E395DB86A}"/>
              </a:ext>
            </a:extLst>
          </p:cNvPr>
          <p:cNvSpPr/>
          <p:nvPr/>
        </p:nvSpPr>
        <p:spPr>
          <a:xfrm>
            <a:off x="1644992" y="2828929"/>
            <a:ext cx="2743199" cy="158703"/>
          </a:xfrm>
          <a:prstGeom prst="rect">
            <a:avLst/>
          </a:prstGeom>
          <a:solidFill>
            <a:srgbClr val="ECE9E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KBOL Username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78126F-E998-44A0-8167-FAC470C8F5A8}"/>
              </a:ext>
            </a:extLst>
          </p:cNvPr>
          <p:cNvSpPr/>
          <p:nvPr/>
        </p:nvSpPr>
        <p:spPr>
          <a:xfrm>
            <a:off x="1644063" y="3034650"/>
            <a:ext cx="2743199" cy="158703"/>
          </a:xfrm>
          <a:prstGeom prst="rect">
            <a:avLst/>
          </a:prstGeom>
          <a:solidFill>
            <a:srgbClr val="ECE9E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Password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B9F323-C15E-4401-A552-4CBFE5AF15A5}"/>
              </a:ext>
            </a:extLst>
          </p:cNvPr>
          <p:cNvSpPr/>
          <p:nvPr/>
        </p:nvSpPr>
        <p:spPr>
          <a:xfrm>
            <a:off x="1563086" y="3220305"/>
            <a:ext cx="2922270" cy="129526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Log 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DF3B97-DF74-43D7-A2D3-9520FB52C8A2}"/>
              </a:ext>
            </a:extLst>
          </p:cNvPr>
          <p:cNvSpPr/>
          <p:nvPr/>
        </p:nvSpPr>
        <p:spPr>
          <a:xfrm>
            <a:off x="1567899" y="3406459"/>
            <a:ext cx="2922270" cy="1208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Cancel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CB57E8-0270-422C-91D2-EAC7532F6D64}"/>
              </a:ext>
            </a:extLst>
          </p:cNvPr>
          <p:cNvSpPr txBox="1"/>
          <p:nvPr/>
        </p:nvSpPr>
        <p:spPr>
          <a:xfrm>
            <a:off x="6709903" y="2797636"/>
            <a:ext cx="1144865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Input Mobile Number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4D1EB2-7959-466B-B3F6-EB78B0AE2296}"/>
              </a:ext>
            </a:extLst>
          </p:cNvPr>
          <p:cNvSpPr txBox="1"/>
          <p:nvPr/>
        </p:nvSpPr>
        <p:spPr>
          <a:xfrm>
            <a:off x="7878971" y="2787577"/>
            <a:ext cx="54854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 Log in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6692F0-19F9-4451-91DB-281724366E35}"/>
              </a:ext>
            </a:extLst>
          </p:cNvPr>
          <p:cNvSpPr txBox="1"/>
          <p:nvPr/>
        </p:nvSpPr>
        <p:spPr>
          <a:xfrm>
            <a:off x="8624141" y="2787577"/>
            <a:ext cx="1090363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 OTP Confirmation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A472EB-AE1F-4384-A001-78803862163D}"/>
              </a:ext>
            </a:extLst>
          </p:cNvPr>
          <p:cNvSpPr txBox="1"/>
          <p:nvPr/>
        </p:nvSpPr>
        <p:spPr>
          <a:xfrm>
            <a:off x="9798374" y="2779266"/>
            <a:ext cx="1071796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Completed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BCB980-CDC9-461C-8E48-6E8EC95C58D5}"/>
              </a:ext>
            </a:extLst>
          </p:cNvPr>
          <p:cNvSpPr/>
          <p:nvPr/>
        </p:nvSpPr>
        <p:spPr>
          <a:xfrm>
            <a:off x="6857939" y="1934002"/>
            <a:ext cx="3744717" cy="574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Change Mobile Number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Log in by Krungsri Mobile Application(KMA)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0607CA-C71D-4E25-ADEA-0D9A9EB7B9A8}"/>
              </a:ext>
            </a:extLst>
          </p:cNvPr>
          <p:cNvSpPr txBox="1"/>
          <p:nvPr/>
        </p:nvSpPr>
        <p:spPr>
          <a:xfrm>
            <a:off x="6898016" y="3984395"/>
            <a:ext cx="323510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Remark : The change of Mobile Number on e-Payment account refers to Mobile Number stored on KMA only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48E30-D110-46ED-A2A0-AADEE5F521A4}"/>
              </a:ext>
            </a:extLst>
          </p:cNvPr>
          <p:cNvSpPr/>
          <p:nvPr/>
        </p:nvSpPr>
        <p:spPr>
          <a:xfrm>
            <a:off x="10430670" y="5210679"/>
            <a:ext cx="1538826" cy="629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08AEDC-8B99-4E6F-918E-B8292E745AD5}"/>
              </a:ext>
            </a:extLst>
          </p:cNvPr>
          <p:cNvSpPr/>
          <p:nvPr/>
        </p:nvSpPr>
        <p:spPr>
          <a:xfrm>
            <a:off x="7846618" y="2991006"/>
            <a:ext cx="1537444" cy="99338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F1BD70-42EC-422D-B00F-84C899E7814D}"/>
              </a:ext>
            </a:extLst>
          </p:cNvPr>
          <p:cNvSpPr txBox="1"/>
          <p:nvPr/>
        </p:nvSpPr>
        <p:spPr>
          <a:xfrm>
            <a:off x="6666640" y="5150680"/>
            <a:ext cx="3379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ใช้ 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wording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เดิมที่ขึ้นอยู่ในระบบปัจจุบัน</a:t>
            </a:r>
            <a:endParaRPr lang="en-US" sz="14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B1C98C8-8A8F-4A7A-A06B-8CFAA6F5532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9384062" y="3487701"/>
            <a:ext cx="468744" cy="164025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CE82E1-7848-4B8F-827D-0C28A7F118F6}"/>
              </a:ext>
            </a:extLst>
          </p:cNvPr>
          <p:cNvGrpSpPr/>
          <p:nvPr/>
        </p:nvGrpSpPr>
        <p:grpSpPr>
          <a:xfrm>
            <a:off x="10176186" y="2979088"/>
            <a:ext cx="1969260" cy="3878912"/>
            <a:chOff x="8871625" y="2315528"/>
            <a:chExt cx="2098957" cy="381686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3F61D1-BCC4-4F11-AD19-EDDB9E45C32F}"/>
                </a:ext>
              </a:extLst>
            </p:cNvPr>
            <p:cNvGrpSpPr/>
            <p:nvPr/>
          </p:nvGrpSpPr>
          <p:grpSpPr>
            <a:xfrm>
              <a:off x="8871625" y="2315528"/>
              <a:ext cx="2098957" cy="3816868"/>
              <a:chOff x="8803186" y="1481255"/>
              <a:chExt cx="2523559" cy="458898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51C0FBB-8F57-4B0D-94D8-A81B97A4CCF9}"/>
                  </a:ext>
                </a:extLst>
              </p:cNvPr>
              <p:cNvPicPr/>
              <p:nvPr/>
            </p:nvPicPr>
            <p:blipFill rotWithShape="1">
              <a:blip r:embed="rId4"/>
              <a:srcRect l="4552" t="3076" r="10"/>
              <a:stretch/>
            </p:blipFill>
            <p:spPr>
              <a:xfrm>
                <a:off x="8803186" y="1481255"/>
                <a:ext cx="2523559" cy="4588988"/>
              </a:xfrm>
              <a:prstGeom prst="roundRect">
                <a:avLst>
                  <a:gd name="adj" fmla="val 21167"/>
                </a:avLst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C1CB34-1720-4C41-A51F-466A86ED2BD5}"/>
                  </a:ext>
                </a:extLst>
              </p:cNvPr>
              <p:cNvSpPr txBox="1"/>
              <p:nvPr/>
            </p:nvSpPr>
            <p:spPr>
              <a:xfrm>
                <a:off x="9003262" y="4038676"/>
                <a:ext cx="2095500" cy="11802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endParaRPr lang="th-TH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endParaRPr>
              </a:p>
              <a:p>
                <a:r>
                  <a:rPr lang="th-TH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rungsri Simple" panose="02000503000000020004" pitchFamily="2" charset="-34"/>
                    <a:cs typeface="Krungsri Simple" panose="02000503000000020004" pitchFamily="2" charset="-34"/>
                  </a:rPr>
                  <a:t>หมายเหตุ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rungsri Simple" panose="02000503000000020004" pitchFamily="2" charset="-34"/>
                    <a:cs typeface="Krungsri Simple" panose="02000503000000020004" pitchFamily="2" charset="-34"/>
                  </a:rPr>
                  <a:t>:</a:t>
                </a:r>
                <a:r>
                  <a:rPr lang="th-TH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rungsri Simple" panose="02000503000000020004" pitchFamily="2" charset="-34"/>
                    <a:cs typeface="Krungsri Simple" panose="02000503000000020004" pitchFamily="2" charset="-34"/>
                  </a:rPr>
                  <a:t>เบอร์มือถือสำหรับใช้กับระบบกรุงศรีอีเพย์เม้นท์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rungsri Simple" panose="02000503000000020004" pitchFamily="2" charset="-34"/>
                    <a:cs typeface="Krungsri Simple" panose="02000503000000020004" pitchFamily="2" charset="-34"/>
                  </a:rPr>
                  <a:t> </a:t>
                </a:r>
                <a:r>
                  <a:rPr lang="th-TH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rungsri Simple" panose="02000503000000020004" pitchFamily="2" charset="-34"/>
                    <a:cs typeface="Krungsri Simple" panose="02000503000000020004" pitchFamily="2" charset="-34"/>
                  </a:rPr>
                  <a:t>จะต้องเป็นเบอร์เดียวกันกับที่ใช้ยืนยันตัวตนผ่าน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rungsri Simple" panose="02000503000000020004" pitchFamily="2" charset="-34"/>
                    <a:cs typeface="Krungsri Simple" panose="02000503000000020004" pitchFamily="2" charset="-34"/>
                  </a:rPr>
                  <a:t>KMA </a:t>
                </a:r>
                <a:r>
                  <a:rPr lang="th-TH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rungsri Simple" panose="02000503000000020004" pitchFamily="2" charset="-34"/>
                    <a:cs typeface="Krungsri Simple" panose="02000503000000020004" pitchFamily="2" charset="-34"/>
                  </a:rPr>
                  <a:t>เท่านั้น</a:t>
                </a:r>
                <a:endPara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endParaRPr>
              </a:p>
              <a:p>
                <a:endPara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endParaRPr>
              </a:p>
              <a:p>
                <a:endPara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5F5E-7F0D-43FF-A97E-3D9841EF8ADB}"/>
                </a:ext>
              </a:extLst>
            </p:cNvPr>
            <p:cNvSpPr/>
            <p:nvPr/>
          </p:nvSpPr>
          <p:spPr>
            <a:xfrm>
              <a:off x="9140784" y="3060881"/>
              <a:ext cx="1537430" cy="449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050" dirty="0">
                  <a:solidFill>
                    <a:schemeClr val="tx1"/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rPr>
                <a:t>เปลี่ยนเบอร์โทรศัพท์</a:t>
              </a:r>
            </a:p>
            <a:p>
              <a:pPr algn="ctr"/>
              <a:r>
                <a:rPr lang="th-TH" sz="900" dirty="0">
                  <a:solidFill>
                    <a:schemeClr val="tx1"/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rPr>
                <a:t>เข้าสู่ระบบด้วย </a:t>
              </a:r>
              <a:r>
                <a:rPr lang="en-US" sz="900" dirty="0">
                  <a:solidFill>
                    <a:schemeClr val="tx1"/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rPr>
                <a:t>KMA</a:t>
              </a:r>
              <a:endParaRPr lang="en-US" sz="10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endParaRP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35E4B88-CA50-4783-86FA-3099C4FDA1E7}"/>
              </a:ext>
            </a:extLst>
          </p:cNvPr>
          <p:cNvCxnSpPr>
            <a:endCxn id="18" idx="0"/>
          </p:cNvCxnSpPr>
          <p:nvPr/>
        </p:nvCxnSpPr>
        <p:spPr>
          <a:xfrm rot="10800000" flipV="1">
            <a:off x="8356366" y="4788452"/>
            <a:ext cx="2140148" cy="36222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64D05EB-675B-4C99-8422-A32CA476DC37}"/>
              </a:ext>
            </a:extLst>
          </p:cNvPr>
          <p:cNvSpPr/>
          <p:nvPr/>
        </p:nvSpPr>
        <p:spPr>
          <a:xfrm>
            <a:off x="10270228" y="3695945"/>
            <a:ext cx="1635225" cy="456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Change Mobile Number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Log in by KMA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12DAAF-0E14-40CC-9403-8FE4EDBF9CBC}"/>
              </a:ext>
            </a:extLst>
          </p:cNvPr>
          <p:cNvSpPr txBox="1"/>
          <p:nvPr/>
        </p:nvSpPr>
        <p:spPr>
          <a:xfrm>
            <a:off x="10270228" y="5247758"/>
            <a:ext cx="1697311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Remark : The change of Mobile Number on E-Payment account refers to Mobile Number stored on KMA only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959A747-BEFD-4C8C-9C9C-01CE93D9E72F}"/>
              </a:ext>
            </a:extLst>
          </p:cNvPr>
          <p:cNvSpPr/>
          <p:nvPr/>
        </p:nvSpPr>
        <p:spPr>
          <a:xfrm>
            <a:off x="10383162" y="4141657"/>
            <a:ext cx="1537444" cy="99338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59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6E7E4-64AD-44EB-894E-745E552E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18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2637D-F774-4BC8-8270-B9DC34287A3C}"/>
              </a:ext>
            </a:extLst>
          </p:cNvPr>
          <p:cNvSpPr txBox="1"/>
          <p:nvPr/>
        </p:nvSpPr>
        <p:spPr>
          <a:xfrm>
            <a:off x="0" y="37176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Step 3 </a:t>
            </a:r>
            <a:r>
              <a:rPr lang="th-TH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ยืนยันการเปลี่ยนเบอร์ด้วย </a:t>
            </a:r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OTP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09948-4DD3-438B-B125-6864016B23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4165" y="1028558"/>
            <a:ext cx="7858035" cy="4517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88E2B1-0C0F-4163-877A-D9C6956A8D3A}"/>
              </a:ext>
            </a:extLst>
          </p:cNvPr>
          <p:cNvSpPr/>
          <p:nvPr/>
        </p:nvSpPr>
        <p:spPr>
          <a:xfrm>
            <a:off x="4553438" y="1561176"/>
            <a:ext cx="3487341" cy="46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Change Mobile Number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4D937B-F2DF-4D58-B050-7F09FC866515}"/>
              </a:ext>
            </a:extLst>
          </p:cNvPr>
          <p:cNvSpPr/>
          <p:nvPr/>
        </p:nvSpPr>
        <p:spPr>
          <a:xfrm>
            <a:off x="4369154" y="2179060"/>
            <a:ext cx="4048704" cy="377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OTP will send via SMS to new mobile number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Please input OTP within 5 minutes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28E6C-205F-42DB-AF04-03C9487E5888}"/>
              </a:ext>
            </a:extLst>
          </p:cNvPr>
          <p:cNvSpPr/>
          <p:nvPr/>
        </p:nvSpPr>
        <p:spPr>
          <a:xfrm>
            <a:off x="3750590" y="2755107"/>
            <a:ext cx="1753741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Mobile Number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D295E8-54F3-4AB1-B037-6F4EEE219E79}"/>
              </a:ext>
            </a:extLst>
          </p:cNvPr>
          <p:cNvSpPr/>
          <p:nvPr/>
        </p:nvSpPr>
        <p:spPr>
          <a:xfrm>
            <a:off x="3750590" y="3006796"/>
            <a:ext cx="1753741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OTP Ref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3D96E-D895-4627-A4D4-1989C4987E1E}"/>
              </a:ext>
            </a:extLst>
          </p:cNvPr>
          <p:cNvSpPr txBox="1"/>
          <p:nvPr/>
        </p:nvSpPr>
        <p:spPr>
          <a:xfrm>
            <a:off x="3141697" y="3828607"/>
            <a:ext cx="1619354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Input Mobile Number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F25AE1-FA6D-41B0-A693-B5449560B5A4}"/>
              </a:ext>
            </a:extLst>
          </p:cNvPr>
          <p:cNvSpPr txBox="1"/>
          <p:nvPr/>
        </p:nvSpPr>
        <p:spPr>
          <a:xfrm>
            <a:off x="5243399" y="3821234"/>
            <a:ext cx="73289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 Log in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319D4A-34C0-473A-9C1F-E0E0D432006D}"/>
              </a:ext>
            </a:extLst>
          </p:cNvPr>
          <p:cNvSpPr txBox="1"/>
          <p:nvPr/>
        </p:nvSpPr>
        <p:spPr>
          <a:xfrm>
            <a:off x="6456642" y="3797312"/>
            <a:ext cx="154401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 OTP Confirmation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5893A7-91A7-4E17-8A48-15A64E562B11}"/>
              </a:ext>
            </a:extLst>
          </p:cNvPr>
          <p:cNvSpPr txBox="1"/>
          <p:nvPr/>
        </p:nvSpPr>
        <p:spPr>
          <a:xfrm>
            <a:off x="8310284" y="3774241"/>
            <a:ext cx="107179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Completed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317237-8DA0-4203-B56F-DE825210B830}"/>
              </a:ext>
            </a:extLst>
          </p:cNvPr>
          <p:cNvSpPr/>
          <p:nvPr/>
        </p:nvSpPr>
        <p:spPr>
          <a:xfrm>
            <a:off x="4817931" y="4282989"/>
            <a:ext cx="3182723" cy="253916"/>
          </a:xfrm>
          <a:prstGeom prst="rect">
            <a:avLst/>
          </a:prstGeom>
          <a:solidFill>
            <a:srgbClr val="ECE9E9"/>
          </a:solidFill>
          <a:ln>
            <a:solidFill>
              <a:srgbClr val="E5E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OTP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A2EBC4-05FB-4E81-93E2-DC597B90BCF7}"/>
              </a:ext>
            </a:extLst>
          </p:cNvPr>
          <p:cNvSpPr txBox="1"/>
          <p:nvPr/>
        </p:nvSpPr>
        <p:spPr>
          <a:xfrm>
            <a:off x="7013495" y="4561094"/>
            <a:ext cx="1114408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 Resend OTP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564D0B-746C-43C1-9334-42F7D8EC9823}"/>
              </a:ext>
            </a:extLst>
          </p:cNvPr>
          <p:cNvSpPr/>
          <p:nvPr/>
        </p:nvSpPr>
        <p:spPr>
          <a:xfrm>
            <a:off x="4892631" y="4941066"/>
            <a:ext cx="3108023" cy="156996"/>
          </a:xfrm>
          <a:prstGeom prst="rect">
            <a:avLst/>
          </a:prstGeom>
          <a:solidFill>
            <a:srgbClr val="FFD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OK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1C7DD0-947C-4200-BF77-CD081B2F1CEE}"/>
              </a:ext>
            </a:extLst>
          </p:cNvPr>
          <p:cNvSpPr/>
          <p:nvPr/>
        </p:nvSpPr>
        <p:spPr>
          <a:xfrm>
            <a:off x="4892631" y="5273273"/>
            <a:ext cx="3108023" cy="156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0297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6E7E4-64AD-44EB-894E-745E552E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19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2637D-F774-4BC8-8270-B9DC34287A3C}"/>
              </a:ext>
            </a:extLst>
          </p:cNvPr>
          <p:cNvSpPr txBox="1"/>
          <p:nvPr/>
        </p:nvSpPr>
        <p:spPr>
          <a:xfrm>
            <a:off x="0" y="10885"/>
            <a:ext cx="5048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Step 4 </a:t>
            </a:r>
            <a:r>
              <a:rPr lang="th-TH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แจ้งผลการเปลี่ยนเบอร์โทรศัพท์</a:t>
            </a:r>
            <a:endParaRPr lang="en-US" sz="2000" b="1" dirty="0">
              <a:solidFill>
                <a:schemeClr val="accent4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8383C-8AEE-4EAD-8C7E-A797A66506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5" y="947840"/>
            <a:ext cx="8440515" cy="4337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ECFA1B-EE21-47DA-8AAA-A6499200F92A}"/>
              </a:ext>
            </a:extLst>
          </p:cNvPr>
          <p:cNvSpPr/>
          <p:nvPr/>
        </p:nvSpPr>
        <p:spPr>
          <a:xfrm>
            <a:off x="4673181" y="1463207"/>
            <a:ext cx="3487341" cy="46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เปลี่ยนเบอร์โทรศัพท์</a:t>
            </a:r>
            <a:endParaRPr lang="en-US" sz="1800" dirty="0">
              <a:solidFill>
                <a:schemeClr val="tx1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29DB68-A959-4187-886E-2BF4D5D6C57A}"/>
              </a:ext>
            </a:extLst>
          </p:cNvPr>
          <p:cNvSpPr/>
          <p:nvPr/>
        </p:nvSpPr>
        <p:spPr>
          <a:xfrm>
            <a:off x="5148939" y="3107959"/>
            <a:ext cx="2761211" cy="255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เปลี่ยนเบอร์โทรศัพท์สำเร็จ</a:t>
            </a:r>
            <a:endParaRPr lang="en-US" sz="1400" b="1" dirty="0">
              <a:solidFill>
                <a:schemeClr val="tx1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935D88-344E-4E0C-A4B6-1BB72B957956}"/>
              </a:ext>
            </a:extLst>
          </p:cNvPr>
          <p:cNvSpPr/>
          <p:nvPr/>
        </p:nvSpPr>
        <p:spPr>
          <a:xfrm>
            <a:off x="8610600" y="5494949"/>
            <a:ext cx="2917371" cy="651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พาไป </a:t>
            </a:r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log in 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เพื่อให้ลูกค้า </a:t>
            </a:r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Log in 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และทำรายการชำระเงินต่อ</a:t>
            </a:r>
            <a:endParaRPr lang="en-US" sz="12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38C01E-1925-4F7F-86EB-39BBAF25E307}"/>
              </a:ext>
            </a:extLst>
          </p:cNvPr>
          <p:cNvSpPr/>
          <p:nvPr/>
        </p:nvSpPr>
        <p:spPr>
          <a:xfrm>
            <a:off x="4535509" y="1463207"/>
            <a:ext cx="3487341" cy="46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Change Mobile Number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31704-E32A-4D5C-87F1-3F6B3C975E21}"/>
              </a:ext>
            </a:extLst>
          </p:cNvPr>
          <p:cNvSpPr txBox="1"/>
          <p:nvPr/>
        </p:nvSpPr>
        <p:spPr>
          <a:xfrm>
            <a:off x="3204448" y="2595091"/>
            <a:ext cx="18261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Input Mobile Number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4AFCC-E5E6-40F4-84C8-087512732AD7}"/>
              </a:ext>
            </a:extLst>
          </p:cNvPr>
          <p:cNvSpPr txBox="1"/>
          <p:nvPr/>
        </p:nvSpPr>
        <p:spPr>
          <a:xfrm>
            <a:off x="5306150" y="2587718"/>
            <a:ext cx="8130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 Log 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7DDB4-45EA-49DF-AA9D-D3048A77FE29}"/>
              </a:ext>
            </a:extLst>
          </p:cNvPr>
          <p:cNvSpPr txBox="1"/>
          <p:nvPr/>
        </p:nvSpPr>
        <p:spPr>
          <a:xfrm>
            <a:off x="6519393" y="2563796"/>
            <a:ext cx="174438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OTP Confirmation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4C1BC0-B952-465F-8895-C5FF6D868681}"/>
              </a:ext>
            </a:extLst>
          </p:cNvPr>
          <p:cNvSpPr txBox="1"/>
          <p:nvPr/>
        </p:nvSpPr>
        <p:spPr>
          <a:xfrm>
            <a:off x="8473736" y="2520701"/>
            <a:ext cx="107179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Completed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FED972-6F00-457C-AE7F-78E3E7215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727808"/>
              </p:ext>
            </p:extLst>
          </p:nvPr>
        </p:nvGraphicFramePr>
        <p:xfrm>
          <a:off x="3881719" y="3050472"/>
          <a:ext cx="5558118" cy="57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58118">
                  <a:extLst>
                    <a:ext uri="{9D8B030D-6E8A-4147-A177-3AD203B41FA5}">
                      <a16:colId xmlns:a16="http://schemas.microsoft.com/office/drawing/2014/main" val="1094948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Mobile Number has been changed Successfully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You can use this mobile number for next E-Payment login.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573898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5F5F66AA-C1BF-4327-96C8-0167CBB0AD06}"/>
              </a:ext>
            </a:extLst>
          </p:cNvPr>
          <p:cNvSpPr/>
          <p:nvPr/>
        </p:nvSpPr>
        <p:spPr>
          <a:xfrm>
            <a:off x="5306150" y="3807974"/>
            <a:ext cx="2604000" cy="220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B2C4E6-5C8A-470D-A05F-573614DF34D6}"/>
              </a:ext>
            </a:extLst>
          </p:cNvPr>
          <p:cNvSpPr/>
          <p:nvPr/>
        </p:nvSpPr>
        <p:spPr>
          <a:xfrm>
            <a:off x="4535509" y="4001529"/>
            <a:ext cx="2604000" cy="220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F88BE-23B6-45C9-926E-7C4A69355AD0}"/>
              </a:ext>
            </a:extLst>
          </p:cNvPr>
          <p:cNvSpPr txBox="1"/>
          <p:nvPr/>
        </p:nvSpPr>
        <p:spPr>
          <a:xfrm>
            <a:off x="4673181" y="3804974"/>
            <a:ext cx="3533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effectLst/>
                <a:latin typeface="Krungsri Simple" panose="02000503000000020004" pitchFamily="2" charset="-34"/>
                <a:ea typeface="Times New Roman" panose="02020603050405020304" pitchFamily="18" charset="0"/>
                <a:cs typeface="Krungsri Simple" panose="02000503000000020004" pitchFamily="2" charset="-34"/>
              </a:rPr>
              <a:t>SMS confirmation sends to mobile number 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  <a:effectLst/>
                <a:latin typeface="Krungsri Simple" panose="02000503000000020004" pitchFamily="2" charset="-34"/>
                <a:ea typeface="Times New Roman" panose="02020603050405020304" pitchFamily="18" charset="0"/>
                <a:cs typeface="Krungsri Simple" panose="02000503000000020004" pitchFamily="2" charset="-34"/>
              </a:rPr>
              <a:t>XXX-XXX-1234.</a:t>
            </a:r>
            <a:endParaRPr lang="en-US" sz="11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3FBFC38-CD7E-4631-8F38-96AA974AA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65306"/>
              </p:ext>
            </p:extLst>
          </p:nvPr>
        </p:nvGraphicFramePr>
        <p:xfrm>
          <a:off x="4144413" y="4821624"/>
          <a:ext cx="4654118" cy="414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54118">
                  <a:extLst>
                    <a:ext uri="{9D8B030D-6E8A-4147-A177-3AD203B41FA5}">
                      <a16:colId xmlns:a16="http://schemas.microsoft.com/office/drawing/2014/main" val="377393957"/>
                    </a:ext>
                  </a:extLst>
                </a:gridCol>
              </a:tblGrid>
              <a:tr h="4142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accent2"/>
                          </a:solidFill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Click Submit button for make a payment or waiting 10 second the page will redirect to make a payment.</a:t>
                      </a:r>
                      <a:endParaRPr lang="en-US" sz="800" b="0" dirty="0">
                        <a:solidFill>
                          <a:schemeClr val="accent2"/>
                        </a:solidFill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722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91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DE2A-97ED-4FA7-9DAB-08A68753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2</a:t>
            </a:fld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C9A57-BC8E-4A36-AAB9-D3248E2ADC3C}"/>
              </a:ext>
            </a:extLst>
          </p:cNvPr>
          <p:cNvSpPr txBox="1"/>
          <p:nvPr/>
        </p:nvSpPr>
        <p:spPr>
          <a:xfrm>
            <a:off x="0" y="67915"/>
            <a:ext cx="657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Impact : Change mobile Number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B4F2955-AA03-46AA-B5C2-6AD5F3A7A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961752"/>
              </p:ext>
            </p:extLst>
          </p:nvPr>
        </p:nvGraphicFramePr>
        <p:xfrm>
          <a:off x="1476827" y="468025"/>
          <a:ext cx="9517746" cy="3483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8873">
                  <a:extLst>
                    <a:ext uri="{9D8B030D-6E8A-4147-A177-3AD203B41FA5}">
                      <a16:colId xmlns:a16="http://schemas.microsoft.com/office/drawing/2014/main" val="1999896510"/>
                    </a:ext>
                  </a:extLst>
                </a:gridCol>
                <a:gridCol w="4758873">
                  <a:extLst>
                    <a:ext uri="{9D8B030D-6E8A-4147-A177-3AD203B41FA5}">
                      <a16:colId xmlns:a16="http://schemas.microsoft.com/office/drawing/2014/main" val="623162237"/>
                    </a:ext>
                  </a:extLst>
                </a:gridCol>
              </a:tblGrid>
              <a:tr h="4641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Impacts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18216"/>
                  </a:ext>
                </a:extLst>
              </a:tr>
              <a:tr h="730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1. Unable to log in</a:t>
                      </a:r>
                    </a:p>
                    <a:p>
                      <a:endParaRPr lang="en-US" sz="1200" dirty="0"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Change Mobile number service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       1.) Log in page 2.) Error after log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513006"/>
                  </a:ext>
                </a:extLst>
              </a:tr>
              <a:tr h="730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2. Unable to complete payment due to doesn’t get OTP</a:t>
                      </a:r>
                    </a:p>
                    <a:p>
                      <a:endParaRPr lang="en-US" sz="1200" dirty="0"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rungsri Simple" panose="02000503000000020004" pitchFamily="2" charset="-34"/>
                          <a:ea typeface="+mn-ea"/>
                          <a:cs typeface="Krungsri Simple" panose="02000503000000020004" pitchFamily="2" charset="-34"/>
                        </a:rPr>
                        <a:t>Change Mobile number service during OTP process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rungsri Simple" panose="02000503000000020004" pitchFamily="2" charset="-34"/>
                          <a:ea typeface="+mn-ea"/>
                          <a:cs typeface="Krungsri Simple" panose="02000503000000020004" pitchFamily="2" charset="-34"/>
                        </a:rPr>
                        <a:t>      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Krungsri Simple" panose="02000503000000020004" pitchFamily="2" charset="-34"/>
                          <a:ea typeface="+mn-ea"/>
                          <a:cs typeface="Krungsri Simple" panose="02000503000000020004" pitchFamily="2" charset="-34"/>
                        </a:rPr>
                        <a:t>3.) OTP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63258"/>
                  </a:ext>
                </a:extLst>
              </a:tr>
              <a:tr h="5014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3. New customer unable to register Krungsri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Epayment</a:t>
                      </a:r>
                      <a:endParaRPr lang="en-US" sz="1200" dirty="0">
                        <a:solidFill>
                          <a:schemeClr val="tx1"/>
                        </a:solidFill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Change mobile number services and auto replacement new mobile no. &amp; Delete old no.</a:t>
                      </a:r>
                      <a:endParaRPr lang="th-TH" sz="1200" dirty="0"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Set up operation process to handle this case (TBD)</a:t>
                      </a:r>
                      <a:endParaRPr lang="th-TH" sz="1200" dirty="0"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70135"/>
                  </a:ext>
                </a:extLst>
              </a:tr>
              <a:tr h="917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4. New customer with existing mobile number may be able to log in to other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epayment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 (old user did not change mobile 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Set conditions for Password Set up 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 unable to have 3 consecutive identical number (111)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 unable to have 3 consecutive sequential digits (123)</a:t>
                      </a:r>
                      <a:endParaRPr lang="th-TH" sz="1050" dirty="0"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Add payment notification send to A/C owners e-mail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465649"/>
                  </a:ext>
                </a:extLst>
              </a:tr>
            </a:tbl>
          </a:graphicData>
        </a:graphic>
      </p:graphicFrame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1BCD39F-65B6-4BEB-88E7-65B936B13C1B}"/>
              </a:ext>
            </a:extLst>
          </p:cNvPr>
          <p:cNvSpPr/>
          <p:nvPr/>
        </p:nvSpPr>
        <p:spPr>
          <a:xfrm rot="10800000">
            <a:off x="4923971" y="4049486"/>
            <a:ext cx="2623457" cy="1959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C72394-C3E1-47E9-B236-694DFD55AE74}"/>
              </a:ext>
            </a:extLst>
          </p:cNvPr>
          <p:cNvSpPr/>
          <p:nvPr/>
        </p:nvSpPr>
        <p:spPr>
          <a:xfrm>
            <a:off x="413658" y="4746172"/>
            <a:ext cx="2547256" cy="1371600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Change Mobile Number Flow from 3 scenarios</a:t>
            </a:r>
          </a:p>
          <a:p>
            <a:r>
              <a:rPr lang="en-US" sz="1600" dirty="0"/>
              <a:t> 1) When Log in</a:t>
            </a:r>
          </a:p>
          <a:p>
            <a:r>
              <a:rPr lang="en-US" sz="1600" dirty="0"/>
              <a:t>2) Error after log in </a:t>
            </a:r>
          </a:p>
          <a:p>
            <a:r>
              <a:rPr lang="en-US" sz="1600" dirty="0"/>
              <a:t>3) OTP Page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312259-D8D9-4B6B-AD2E-7377363115D7}"/>
              </a:ext>
            </a:extLst>
          </p:cNvPr>
          <p:cNvSpPr/>
          <p:nvPr/>
        </p:nvSpPr>
        <p:spPr>
          <a:xfrm>
            <a:off x="3288573" y="4746172"/>
            <a:ext cx="2547256" cy="1371600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Improve UI &amp; Wording which related to requirements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FFA76B-EED6-44A6-A256-AFAADA19E6B2}"/>
              </a:ext>
            </a:extLst>
          </p:cNvPr>
          <p:cNvSpPr/>
          <p:nvPr/>
        </p:nvSpPr>
        <p:spPr>
          <a:xfrm>
            <a:off x="6301015" y="4724462"/>
            <a:ext cx="2547256" cy="1371600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Password set up conditions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2DB999-A33F-45D8-BEA0-C5DB0CD5E1FB}"/>
              </a:ext>
            </a:extLst>
          </p:cNvPr>
          <p:cNvSpPr/>
          <p:nvPr/>
        </p:nvSpPr>
        <p:spPr>
          <a:xfrm>
            <a:off x="9175930" y="4724462"/>
            <a:ext cx="2547256" cy="1371600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Payment notification send thru customer’s e-mail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0D9F8E-3323-4717-93EB-09DDE06BC43C}"/>
              </a:ext>
            </a:extLst>
          </p:cNvPr>
          <p:cNvSpPr/>
          <p:nvPr/>
        </p:nvSpPr>
        <p:spPr>
          <a:xfrm>
            <a:off x="191228" y="4384283"/>
            <a:ext cx="555172" cy="5551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E9E2D4-8DAB-4680-9BF7-1CE67991798E}"/>
              </a:ext>
            </a:extLst>
          </p:cNvPr>
          <p:cNvSpPr/>
          <p:nvPr/>
        </p:nvSpPr>
        <p:spPr>
          <a:xfrm>
            <a:off x="3183344" y="4384283"/>
            <a:ext cx="555172" cy="5551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03F261-16E7-46A5-B083-947DE4CF49F9}"/>
              </a:ext>
            </a:extLst>
          </p:cNvPr>
          <p:cNvSpPr/>
          <p:nvPr/>
        </p:nvSpPr>
        <p:spPr>
          <a:xfrm>
            <a:off x="6096000" y="4430487"/>
            <a:ext cx="555172" cy="5551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289948-729F-4DB6-A2C9-DF3DB6EB1054}"/>
              </a:ext>
            </a:extLst>
          </p:cNvPr>
          <p:cNvSpPr/>
          <p:nvPr/>
        </p:nvSpPr>
        <p:spPr>
          <a:xfrm>
            <a:off x="9008656" y="4411499"/>
            <a:ext cx="555172" cy="5551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79283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F33C8-D820-4727-AC77-01662D14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20</a:t>
            </a:fld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F33CB8-BC57-40BF-BE6D-4BDE2EDD3661}"/>
              </a:ext>
            </a:extLst>
          </p:cNvPr>
          <p:cNvSpPr/>
          <p:nvPr/>
        </p:nvSpPr>
        <p:spPr>
          <a:xfrm>
            <a:off x="0" y="1959429"/>
            <a:ext cx="5366657" cy="1469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Error Cases</a:t>
            </a:r>
          </a:p>
        </p:txBody>
      </p:sp>
    </p:spTree>
    <p:extLst>
      <p:ext uri="{BB962C8B-B14F-4D97-AF65-F5344CB8AC3E}">
        <p14:creationId xmlns:p14="http://schemas.microsoft.com/office/powerpoint/2010/main" val="3902021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F2AE0-8DE1-4B90-8339-BC597C89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21</a:t>
            </a:fld>
            <a:endParaRPr lang="th-TH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B4B3D8-E705-4D37-AD4E-AE93A4184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55655"/>
              </p:ext>
            </p:extLst>
          </p:nvPr>
        </p:nvGraphicFramePr>
        <p:xfrm>
          <a:off x="236764" y="354512"/>
          <a:ext cx="11718472" cy="589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289">
                  <a:extLst>
                    <a:ext uri="{9D8B030D-6E8A-4147-A177-3AD203B41FA5}">
                      <a16:colId xmlns:a16="http://schemas.microsoft.com/office/drawing/2014/main" val="506979"/>
                    </a:ext>
                  </a:extLst>
                </a:gridCol>
                <a:gridCol w="1607129">
                  <a:extLst>
                    <a:ext uri="{9D8B030D-6E8A-4147-A177-3AD203B41FA5}">
                      <a16:colId xmlns:a16="http://schemas.microsoft.com/office/drawing/2014/main" val="1109940285"/>
                    </a:ext>
                  </a:extLst>
                </a:gridCol>
                <a:gridCol w="3249440">
                  <a:extLst>
                    <a:ext uri="{9D8B030D-6E8A-4147-A177-3AD203B41FA5}">
                      <a16:colId xmlns:a16="http://schemas.microsoft.com/office/drawing/2014/main" val="783383424"/>
                    </a:ext>
                  </a:extLst>
                </a:gridCol>
                <a:gridCol w="3245198">
                  <a:extLst>
                    <a:ext uri="{9D8B030D-6E8A-4147-A177-3AD203B41FA5}">
                      <a16:colId xmlns:a16="http://schemas.microsoft.com/office/drawing/2014/main" val="1032026499"/>
                    </a:ext>
                  </a:extLst>
                </a:gridCol>
                <a:gridCol w="2558416">
                  <a:extLst>
                    <a:ext uri="{9D8B030D-6E8A-4147-A177-3AD203B41FA5}">
                      <a16:colId xmlns:a16="http://schemas.microsoft.com/office/drawing/2014/main" val="2900410217"/>
                    </a:ext>
                  </a:extLst>
                </a:gridCol>
              </a:tblGrid>
              <a:tr h="3542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Step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Error message (TH)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Error message (EN)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Action for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95841"/>
                  </a:ext>
                </a:extLst>
              </a:tr>
              <a:tr h="80513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Step 1 </a:t>
                      </a:r>
                      <a:r>
                        <a:rPr lang="en-US" sz="100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Input current &amp; New Mobile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ลูกค้ากรอกเบอร์เก่าและเบอร์ใหม่แล้วไม่พบเบอร์ในถัง </a:t>
                      </a:r>
                      <a:r>
                        <a:rPr lang="en-US" sz="1050" dirty="0" err="1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Epay</a:t>
                      </a:r>
                      <a:endParaRPr lang="en-US" sz="1050" dirty="0"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ท่านระบุข้อมูลไม่ถูกต้อง กรุณาตรวจสอบและทำรายการอีกครั้ง</a:t>
                      </a:r>
                    </a:p>
                    <a:p>
                      <a:endParaRPr lang="th-TH" sz="1050" dirty="0">
                        <a:solidFill>
                          <a:srgbClr val="C00000"/>
                        </a:solidFill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  <a:p>
                      <a:pPr algn="ctr"/>
                      <a:r>
                        <a:rPr lang="th-TH" sz="1000" u="sng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สมัครบริการกรุงศรีอีเพย์เมนต์</a:t>
                      </a:r>
                      <a:endParaRPr lang="en-US" sz="1000" u="sng" dirty="0">
                        <a:solidFill>
                          <a:srgbClr val="C00000"/>
                        </a:solidFill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Incorrect mobile number, please recheck and try again</a:t>
                      </a:r>
                      <a:endParaRPr lang="th-TH" sz="1050" dirty="0">
                        <a:solidFill>
                          <a:srgbClr val="C00000"/>
                        </a:solidFill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  <a:p>
                      <a:endParaRPr lang="th-TH" sz="1050" dirty="0">
                        <a:solidFill>
                          <a:srgbClr val="C00000"/>
                        </a:solidFill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  <a:p>
                      <a:pPr algn="ctr"/>
                      <a:r>
                        <a:rPr lang="en-US" sz="1000" u="sng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Krungsri E-Payment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1. </a:t>
                      </a: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ลูกค้าตรวจสอบข้อมูลและ </a:t>
                      </a: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Re-key </a:t>
                      </a:r>
                    </a:p>
                    <a:p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2. </a:t>
                      </a: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ลูกค้ากด สมัครบริการกรุงศรีอีเพย์เมนต์ และพาไปหน้า </a:t>
                      </a: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Landing page</a:t>
                      </a: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 </a:t>
                      </a:r>
                      <a:endParaRPr lang="en-US" sz="1050" dirty="0"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316635"/>
                  </a:ext>
                </a:extLst>
              </a:tr>
              <a:tr h="657296">
                <a:tc rowSpan="3">
                  <a:txBody>
                    <a:bodyPr/>
                    <a:lstStyle/>
                    <a:p>
                      <a:r>
                        <a:rPr lang="en-US" sz="120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Step 2 </a:t>
                      </a:r>
                      <a:r>
                        <a:rPr lang="en-US" sz="100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Authentication at KMA / KBOL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ไม่ได้รับ </a:t>
                      </a: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response </a:t>
                      </a: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จาก </a:t>
                      </a: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channel </a:t>
                      </a: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ตั้งต้นตามเวลาที่กำหนด</a:t>
                      </a:r>
                      <a:endParaRPr lang="en-US" sz="1050" dirty="0"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ไม่สามารถทำรายการได้ในขณะนี้ กรุณาทำรายการใหม่อีกครั้ง</a:t>
                      </a:r>
                      <a:endParaRPr lang="en-US" sz="1050" dirty="0">
                        <a:solidFill>
                          <a:srgbClr val="C00000"/>
                        </a:solidFill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Unable to proceed now , please try again</a:t>
                      </a:r>
                    </a:p>
                    <a:p>
                      <a:endParaRPr lang="en-US" sz="1050" dirty="0">
                        <a:solidFill>
                          <a:srgbClr val="C00000"/>
                        </a:solidFill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ระบบพาลูกค้าไปทำรายการเปลี่ยนเบอร์อีกครั้ง</a:t>
                      </a:r>
                      <a:endParaRPr lang="en-US" sz="1050" dirty="0"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82043"/>
                  </a:ext>
                </a:extLst>
              </a:tr>
              <a:tr h="714691">
                <a:tc vMerge="1">
                  <a:txBody>
                    <a:bodyPr/>
                    <a:lstStyle/>
                    <a:p>
                      <a:endParaRPr lang="en-US" sz="1200" dirty="0"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ได้รับ </a:t>
                      </a: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error </a:t>
                      </a: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จาก </a:t>
                      </a: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channel </a:t>
                      </a: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ตั้งต้นว่า </a:t>
                      </a:r>
                      <a:r>
                        <a:rPr lang="en-US" sz="1050" dirty="0" err="1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Authen</a:t>
                      </a: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 </a:t>
                      </a: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ไม่ผ่าน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ไม่สามารถทำรายการได้ในขณะนี้ กรุณาทำรายการใหม่อีกครั้ง</a:t>
                      </a:r>
                      <a:endParaRPr lang="en-US" sz="1050" dirty="0">
                        <a:solidFill>
                          <a:srgbClr val="C00000"/>
                        </a:solidFill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  <a:p>
                      <a:endParaRPr lang="en-US" sz="1050" dirty="0">
                        <a:solidFill>
                          <a:srgbClr val="C00000"/>
                        </a:solidFill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Unable to proceed now , please try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rgbClr val="C00000"/>
                        </a:solidFill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ระบบพาลูกค้าไปทำรายการเปลี่ยนเบอร์อีกครั้ง</a:t>
                      </a:r>
                      <a:endParaRPr lang="en-US" sz="1050" dirty="0"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708945"/>
                  </a:ext>
                </a:extLst>
              </a:tr>
              <a:tr h="845094">
                <a:tc vMerge="1">
                  <a:txBody>
                    <a:bodyPr/>
                    <a:lstStyle/>
                    <a:p>
                      <a:endParaRPr lang="en-US" sz="1200" dirty="0"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ได้รับ </a:t>
                      </a: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error </a:t>
                      </a: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จาก </a:t>
                      </a: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channel </a:t>
                      </a: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ตั้งต้นว่าเบอร์ไม่ตรง หรือไม่มีในระบบ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th-TH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ท่านระบุเบอร์โทรศัพท์ใหม่ไม่ถูกต้อง </a:t>
                      </a:r>
                    </a:p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th-TH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กรุณาตรวจสอบและทำรายการอีกครั้ง</a:t>
                      </a:r>
                      <a:endParaRPr lang="en-US" sz="1050" dirty="0">
                        <a:solidFill>
                          <a:srgbClr val="C00000"/>
                        </a:solidFill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Incorrect mobile number, </a:t>
                      </a:r>
                    </a:p>
                    <a:p>
                      <a:r>
                        <a:rPr lang="en-US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please check and try again</a:t>
                      </a:r>
                    </a:p>
                    <a:p>
                      <a:endParaRPr lang="en-US" sz="1050" dirty="0">
                        <a:solidFill>
                          <a:srgbClr val="C00000"/>
                        </a:solidFill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ระบบพาลูกค้าไปทำรายการเปลี่ยนเบอร์อีกครั้ง</a:t>
                      </a:r>
                      <a:endParaRPr lang="en-US" sz="1050" dirty="0"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01176"/>
                  </a:ext>
                </a:extLst>
              </a:tr>
              <a:tr h="480950"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Step 3 </a:t>
                      </a:r>
                      <a:r>
                        <a:rPr lang="en-US" sz="100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OTP verification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กรอก </a:t>
                      </a: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OTP </a:t>
                      </a: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ไม่ถูกต้อง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รหัสผ่าน </a:t>
                      </a:r>
                      <a:r>
                        <a:rPr lang="en-US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OTP </a:t>
                      </a:r>
                      <a:r>
                        <a:rPr lang="th-TH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ที่ท่านระบุไม่ถูกต้อง กรุณาระบุรหัสเป็นตัวเลข </a:t>
                      </a:r>
                      <a:r>
                        <a:rPr lang="en-US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6 </a:t>
                      </a:r>
                      <a:r>
                        <a:rPr lang="th-TH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หลักที่ได้รับจาก </a:t>
                      </a:r>
                      <a:r>
                        <a:rPr lang="en-US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SMS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Incorrect OTP, please re-enter 6 digits OTP you received from SMS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ลูกค้าสามารถตรวจสอบ </a:t>
                      </a: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OTP </a:t>
                      </a: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และ </a:t>
                      </a: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re-key </a:t>
                      </a: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หรือ </a:t>
                      </a: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resend OTP</a:t>
                      </a: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 ได้</a:t>
                      </a:r>
                      <a:endParaRPr lang="en-US" sz="1050" dirty="0"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276"/>
                  </a:ext>
                </a:extLst>
              </a:tr>
              <a:tr h="434772">
                <a:tc vMerge="1">
                  <a:txBody>
                    <a:bodyPr/>
                    <a:lstStyle/>
                    <a:p>
                      <a:endParaRPr lang="en-US" sz="1200" dirty="0"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กรอก </a:t>
                      </a: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OTP </a:t>
                      </a: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ผิด </a:t>
                      </a: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3 </a:t>
                      </a: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ครั้งติดต่อกัน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ทำรายการไม่สำเร็จ</a:t>
                      </a:r>
                    </a:p>
                    <a:p>
                      <a:pPr algn="l"/>
                      <a:r>
                        <a:rPr lang="th-TH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ท่านระบุรหัส </a:t>
                      </a:r>
                      <a:r>
                        <a:rPr lang="en-US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OTP </a:t>
                      </a:r>
                      <a:r>
                        <a:rPr lang="th-TH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ไม่ถูกต้อง</a:t>
                      </a:r>
                      <a:r>
                        <a:rPr lang="en-US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 3 </a:t>
                      </a:r>
                      <a:r>
                        <a:rPr lang="th-TH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ครั้ง</a:t>
                      </a:r>
                      <a:r>
                        <a:rPr lang="en-US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 </a:t>
                      </a:r>
                      <a:r>
                        <a:rPr lang="th-TH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กรุณาทำการเปลี่ยนเบอร์ใหม่อีกครั้งใน </a:t>
                      </a:r>
                      <a:r>
                        <a:rPr lang="en-US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x </a:t>
                      </a:r>
                      <a:r>
                        <a:rPr lang="th-TH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ชั่วโมง</a:t>
                      </a:r>
                      <a:endParaRPr lang="en-US" sz="1050" dirty="0">
                        <a:solidFill>
                          <a:srgbClr val="C00000"/>
                        </a:solidFill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* </a:t>
                      </a:r>
                      <a:r>
                        <a:rPr lang="th-TH" sz="80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ระบบจะนำคุณกลับไปยังร้านค้าในอีก 10 วินาที</a:t>
                      </a:r>
                      <a:r>
                        <a:rPr lang="en-US" sz="80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Unable to proceed </a:t>
                      </a:r>
                    </a:p>
                    <a:p>
                      <a:r>
                        <a:rPr lang="en-US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You input incorrect OTP over the limit (3 times) , Please try again in x hour.</a:t>
                      </a:r>
                    </a:p>
                    <a:p>
                      <a:r>
                        <a:rPr lang="en-US" sz="80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* The system will bring you to</a:t>
                      </a:r>
                      <a:r>
                        <a:rPr lang="th-TH" sz="80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 </a:t>
                      </a:r>
                      <a:r>
                        <a:rPr lang="en-US" sz="80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payment process in 10 seconds*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ระบบพาลูกค้าไปหน้าทำรายการ </a:t>
                      </a: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Payment </a:t>
                      </a: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ต่อ</a:t>
                      </a:r>
                    </a:p>
                    <a:p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- </a:t>
                      </a: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ระบบ </a:t>
                      </a: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lock </a:t>
                      </a: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เบอร์นี้ไม่ให้เปลี่ยนเบอร์และปลดล๊อคใน </a:t>
                      </a: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x </a:t>
                      </a: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ชั่วโมง </a:t>
                      </a: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(x = config)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32600"/>
                  </a:ext>
                </a:extLst>
              </a:tr>
              <a:tr h="122069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Step 4</a:t>
                      </a:r>
                      <a:r>
                        <a:rPr lang="en-US" sz="100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 Change mobile result page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Technical error </a:t>
                      </a: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เช่น </a:t>
                      </a: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404 </a:t>
                      </a:r>
                      <a:endParaRPr lang="th-TH" sz="1050" dirty="0"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Error </a:t>
                      </a:r>
                      <a:r>
                        <a:rPr lang="th-TH" sz="1050" dirty="0">
                          <a:solidFill>
                            <a:schemeClr val="tx1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ที่ลูกค้าสามารถทำรายการได้ทันที</a:t>
                      </a:r>
                      <a:endParaRPr lang="en-US" sz="1050" dirty="0">
                        <a:solidFill>
                          <a:schemeClr val="tx1"/>
                        </a:solidFill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th-TH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ไม่สามารถเปลี่ยนเบอร์โทรศัพท์ได้ในขณะนี้ กรุณาทำรายการอีกครั้ง</a:t>
                      </a:r>
                      <a:endParaRPr lang="en-US" sz="1050" dirty="0">
                        <a:solidFill>
                          <a:srgbClr val="C00000"/>
                        </a:solidFill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Error </a:t>
                      </a:r>
                      <a:r>
                        <a:rPr lang="th-TH" sz="1050" dirty="0">
                          <a:solidFill>
                            <a:schemeClr val="tx1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ที่ลูกค้าไม่สามารถทำรายการได้</a:t>
                      </a:r>
                      <a:endParaRPr lang="en-US" sz="1050" dirty="0">
                        <a:solidFill>
                          <a:schemeClr val="tx1"/>
                        </a:solidFill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2. </a:t>
                      </a:r>
                      <a:r>
                        <a:rPr lang="th-TH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ไม่สามารถเปลี่ยนเบอร์โทรศัพท์ได้ใน</a:t>
                      </a:r>
                      <a:r>
                        <a:rPr lang="en-US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    </a:t>
                      </a:r>
                      <a:r>
                        <a:rPr lang="th-TH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ขณะนี้ กรุณาทำรายการอีกครั้ง</a:t>
                      </a:r>
                      <a:endParaRPr lang="en-US" sz="1050" dirty="0">
                        <a:solidFill>
                          <a:srgbClr val="C00000"/>
                        </a:solidFill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Case1 : able to retry immediately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Unsuccessful change mobile number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Please try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Case2 : Unable to retry immediately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Unsuccessful change mobile number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rgbClr val="C00000"/>
                          </a:solidFill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Please try again later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ระบบพาลูกค้าไปทำรายการเปลี่ยนเบอร์อีกรอบ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th-TH" sz="1050" dirty="0"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th-TH" sz="1050" dirty="0"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th-TH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ระบบพาลูกค้าไปหน้า </a:t>
                      </a:r>
                      <a:r>
                        <a:rPr lang="en-US" sz="1050" dirty="0"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Log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1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603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D77F8-FA7A-4944-82A8-3C5675C9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22</a:t>
            </a:fld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1F861-BFEB-447E-9A1C-0AD86931E332}"/>
              </a:ext>
            </a:extLst>
          </p:cNvPr>
          <p:cNvSpPr/>
          <p:nvPr/>
        </p:nvSpPr>
        <p:spPr>
          <a:xfrm>
            <a:off x="0" y="1959429"/>
            <a:ext cx="5366657" cy="1469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Error Screen (</a:t>
            </a:r>
            <a:r>
              <a:rPr lang="th-TH" sz="36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ภาษาไทย</a:t>
            </a:r>
            <a:r>
              <a:rPr lang="en-US" sz="36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6317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A8020-F01B-4144-B18B-9BF5833C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23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F5D6F-693F-41F1-8399-99F6269514E1}"/>
              </a:ext>
            </a:extLst>
          </p:cNvPr>
          <p:cNvSpPr txBox="1"/>
          <p:nvPr/>
        </p:nvSpPr>
        <p:spPr>
          <a:xfrm>
            <a:off x="0" y="65665"/>
            <a:ext cx="11806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Step 1 </a:t>
            </a:r>
            <a:r>
              <a:rPr lang="th-TH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ระบุเบอร์โทรศัพท์เดิม และ เบอร์โทรศัพท์ใหม่</a:t>
            </a:r>
            <a:r>
              <a:rPr lang="en-US" sz="2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(Error </a:t>
            </a:r>
            <a:r>
              <a:rPr lang="th-TH" sz="2000" dirty="0">
                <a:solidFill>
                  <a:srgbClr val="FF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ไม่พบเบอร์โทรศัพท์ในถัง </a:t>
            </a:r>
            <a:r>
              <a:rPr lang="en-US" sz="2000" dirty="0">
                <a:solidFill>
                  <a:srgbClr val="FF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E-Payment)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C6118-478C-4DD2-8583-94681D649C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2687" y="711793"/>
            <a:ext cx="7473224" cy="4408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BA7CB5-3356-4274-A7D9-93BDB2BE8198}"/>
              </a:ext>
            </a:extLst>
          </p:cNvPr>
          <p:cNvSpPr/>
          <p:nvPr/>
        </p:nvSpPr>
        <p:spPr>
          <a:xfrm>
            <a:off x="2617956" y="2698152"/>
            <a:ext cx="2982686" cy="27214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081-234-5678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6815B1-845C-4252-AD11-DD70863CA7BF}"/>
              </a:ext>
            </a:extLst>
          </p:cNvPr>
          <p:cNvSpPr/>
          <p:nvPr/>
        </p:nvSpPr>
        <p:spPr>
          <a:xfrm>
            <a:off x="2639728" y="3035607"/>
            <a:ext cx="2982686" cy="27214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092-987-6543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9D3FE-9C80-4A7E-906D-40424745B626}"/>
              </a:ext>
            </a:extLst>
          </p:cNvPr>
          <p:cNvSpPr txBox="1"/>
          <p:nvPr/>
        </p:nvSpPr>
        <p:spPr>
          <a:xfrm>
            <a:off x="2247772" y="3278444"/>
            <a:ext cx="4033476" cy="5693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105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คุณระบุข้อมูลไม่ถูกต้อง กรุณาตรวจสอบและทำรายการอีกครั้ง</a:t>
            </a:r>
          </a:p>
          <a:p>
            <a:endParaRPr lang="th-TH" sz="105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 algn="ctr"/>
            <a:r>
              <a:rPr lang="th-TH" sz="1000" u="sng" dirty="0">
                <a:solidFill>
                  <a:schemeClr val="accent2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สมัครบริการกรุงศรีอีเพย์เมนต์</a:t>
            </a:r>
            <a:endParaRPr lang="en-US" sz="1000" u="sng" dirty="0">
              <a:solidFill>
                <a:schemeClr val="accent2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F4C0EF-1F3D-40C7-8A68-8E1FB7BDBFF8}"/>
              </a:ext>
            </a:extLst>
          </p:cNvPr>
          <p:cNvSpPr/>
          <p:nvPr/>
        </p:nvSpPr>
        <p:spPr>
          <a:xfrm>
            <a:off x="2280430" y="3976725"/>
            <a:ext cx="3878196" cy="1850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ตกลง</a:t>
            </a:r>
            <a:endParaRPr lang="en-US" sz="10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2D5F2-E87B-42A9-A1A3-328FF9D3B65E}"/>
              </a:ext>
            </a:extLst>
          </p:cNvPr>
          <p:cNvSpPr txBox="1"/>
          <p:nvPr/>
        </p:nvSpPr>
        <p:spPr>
          <a:xfrm>
            <a:off x="2130911" y="4579591"/>
            <a:ext cx="426719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th-TH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หมายเหตุ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:</a:t>
            </a:r>
            <a:r>
              <a:rPr lang="th-TH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เบอร์มือถือสำหรับใช้กับระบบกรุงศรีอีเพย์เม้นต์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th-TH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จะต้องเป็นเบอร์เดียวกันกับที่ใช้ยืนยันตัวตนผ่าน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KMA / KBOL </a:t>
            </a:r>
            <a:r>
              <a:rPr lang="th-TH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เท่านั้น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18DC3FC-DB37-41C2-847B-DB9F9C87FD88}"/>
              </a:ext>
            </a:extLst>
          </p:cNvPr>
          <p:cNvSpPr/>
          <p:nvPr/>
        </p:nvSpPr>
        <p:spPr>
          <a:xfrm>
            <a:off x="4982968" y="3617498"/>
            <a:ext cx="293914" cy="230333"/>
          </a:xfrm>
          <a:prstGeom prst="ellipse">
            <a:avLst/>
          </a:prstGeom>
          <a:solidFill>
            <a:srgbClr val="C000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F683B82-35E6-4323-9BAC-6393130AADC2}"/>
              </a:ext>
            </a:extLst>
          </p:cNvPr>
          <p:cNvCxnSpPr>
            <a:stCxn id="2" idx="6"/>
          </p:cNvCxnSpPr>
          <p:nvPr/>
        </p:nvCxnSpPr>
        <p:spPr>
          <a:xfrm flipV="1">
            <a:off x="5276882" y="2811955"/>
            <a:ext cx="2754086" cy="92071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B917948-A2F1-4326-A95F-455F856A8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78"/>
          <a:stretch/>
        </p:blipFill>
        <p:spPr>
          <a:xfrm>
            <a:off x="8082702" y="711793"/>
            <a:ext cx="3766579" cy="3409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9BF0DEF9-EAAA-4855-9086-1FCDDE813558}"/>
              </a:ext>
            </a:extLst>
          </p:cNvPr>
          <p:cNvSpPr/>
          <p:nvPr/>
        </p:nvSpPr>
        <p:spPr>
          <a:xfrm>
            <a:off x="9629784" y="4235515"/>
            <a:ext cx="939053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307862-E0F8-41B4-8C6A-B25CFE51D4AD}"/>
              </a:ext>
            </a:extLst>
          </p:cNvPr>
          <p:cNvSpPr/>
          <p:nvPr/>
        </p:nvSpPr>
        <p:spPr>
          <a:xfrm>
            <a:off x="8556171" y="4716568"/>
            <a:ext cx="3086281" cy="1042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ระบบพาไป </a:t>
            </a:r>
            <a:r>
              <a:rPr lang="en-US" sz="16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Flow new </a:t>
            </a:r>
            <a:r>
              <a:rPr lang="en-US" sz="160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authen</a:t>
            </a:r>
            <a:r>
              <a:rPr lang="en-US" sz="16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th-TH" sz="16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ตามแต่ละ </a:t>
            </a:r>
            <a:r>
              <a:rPr lang="en-US" sz="16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channel </a:t>
            </a:r>
            <a:r>
              <a:rPr lang="th-TH" sz="16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ตามปกติ</a:t>
            </a:r>
            <a:endParaRPr lang="en-US" sz="16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3D312-A4BC-4B0B-B103-03F54AD9CCDD}"/>
              </a:ext>
            </a:extLst>
          </p:cNvPr>
          <p:cNvSpPr/>
          <p:nvPr/>
        </p:nvSpPr>
        <p:spPr>
          <a:xfrm>
            <a:off x="2255913" y="1339755"/>
            <a:ext cx="4142197" cy="54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เปลี่ยนเบอร์โทรศัพท์</a:t>
            </a:r>
            <a:endParaRPr lang="en-US" sz="1800" dirty="0">
              <a:solidFill>
                <a:schemeClr val="tx1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2428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75629-F1A9-4D95-A183-ED8D8554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24</a:t>
            </a:fld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990E6-B579-4954-9BED-1B0A5983AA27}"/>
              </a:ext>
            </a:extLst>
          </p:cNvPr>
          <p:cNvSpPr txBox="1"/>
          <p:nvPr/>
        </p:nvSpPr>
        <p:spPr>
          <a:xfrm>
            <a:off x="-2" y="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Step 2</a:t>
            </a:r>
            <a:r>
              <a:rPr lang="th-TH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: </a:t>
            </a:r>
            <a:r>
              <a:rPr lang="en-US" sz="2000" b="1" dirty="0">
                <a:solidFill>
                  <a:srgbClr val="FFC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Authentication at KMA / KBOL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97E03-CCE9-4795-8852-3B085B672B07}"/>
              </a:ext>
            </a:extLst>
          </p:cNvPr>
          <p:cNvSpPr txBox="1"/>
          <p:nvPr/>
        </p:nvSpPr>
        <p:spPr>
          <a:xfrm>
            <a:off x="190501" y="500101"/>
            <a:ext cx="6128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ไม่ได้รับ 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response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จาก 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channel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ตั้งต้นตามเวลาที่กำหนด</a:t>
            </a:r>
            <a:endParaRPr lang="en-US" sz="14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ได้รับ 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error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จาก 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channel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ตั้งต้นว่า </a:t>
            </a:r>
            <a:r>
              <a:rPr lang="en-US" sz="1400" dirty="0" err="1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Authen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ไม่ผ่าน </a:t>
            </a:r>
          </a:p>
          <a:p>
            <a:endParaRPr lang="th-TH" sz="28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82977-446D-443C-BA13-22E51AC040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20" r="13187" b="12907"/>
          <a:stretch/>
        </p:blipFill>
        <p:spPr>
          <a:xfrm>
            <a:off x="168531" y="1433708"/>
            <a:ext cx="3816589" cy="1995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3605CB-E5E7-470D-96AB-7058807720F3}"/>
              </a:ext>
            </a:extLst>
          </p:cNvPr>
          <p:cNvCxnSpPr>
            <a:cxnSpLocks/>
          </p:cNvCxnSpPr>
          <p:nvPr/>
        </p:nvCxnSpPr>
        <p:spPr>
          <a:xfrm>
            <a:off x="5688373" y="0"/>
            <a:ext cx="0" cy="62048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22E2F8E-6ED9-41DB-B009-E35A5CA90CA2}"/>
              </a:ext>
            </a:extLst>
          </p:cNvPr>
          <p:cNvSpPr/>
          <p:nvPr/>
        </p:nvSpPr>
        <p:spPr>
          <a:xfrm>
            <a:off x="791215" y="2400257"/>
            <a:ext cx="2884057" cy="89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5C824D-288A-4844-9ADA-A0FAEF0486BF}"/>
              </a:ext>
            </a:extLst>
          </p:cNvPr>
          <p:cNvSpPr txBox="1"/>
          <p:nvPr/>
        </p:nvSpPr>
        <p:spPr>
          <a:xfrm>
            <a:off x="850319" y="2469615"/>
            <a:ext cx="31880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8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ไม่สามารถทำรายการได้ในขณะนี้ กรุณาทำรายการใหม่อีกครั้ง</a:t>
            </a:r>
            <a:endParaRPr lang="en-US" sz="8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C1A85-D2CD-4507-8B59-BDAFC178F3AF}"/>
              </a:ext>
            </a:extLst>
          </p:cNvPr>
          <p:cNvSpPr txBox="1"/>
          <p:nvPr/>
        </p:nvSpPr>
        <p:spPr>
          <a:xfrm>
            <a:off x="1918476" y="2799406"/>
            <a:ext cx="8963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" u="sng" dirty="0">
                <a:solidFill>
                  <a:schemeClr val="accent2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เปลี่ยนเบอร์โทรศัพท์</a:t>
            </a:r>
            <a:endParaRPr lang="en-US" sz="600" u="sng" dirty="0">
              <a:solidFill>
                <a:schemeClr val="accent2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A391AE-10BC-4689-BBF3-162797F3A286}"/>
              </a:ext>
            </a:extLst>
          </p:cNvPr>
          <p:cNvSpPr txBox="1"/>
          <p:nvPr/>
        </p:nvSpPr>
        <p:spPr>
          <a:xfrm>
            <a:off x="850320" y="1092409"/>
            <a:ext cx="3223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 </a:t>
            </a:r>
            <a:r>
              <a:rPr lang="en-US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 </a:t>
            </a:r>
            <a:r>
              <a:rPr lang="th-TH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ลูกค้าเลือก </a:t>
            </a:r>
            <a:r>
              <a:rPr lang="en-US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KBOL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91E6A7-0F6A-469B-8F26-449F6DB14F94}"/>
              </a:ext>
            </a:extLst>
          </p:cNvPr>
          <p:cNvSpPr txBox="1"/>
          <p:nvPr/>
        </p:nvSpPr>
        <p:spPr>
          <a:xfrm>
            <a:off x="850319" y="3586508"/>
            <a:ext cx="3320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 </a:t>
            </a:r>
            <a:r>
              <a:rPr lang="en-US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2 </a:t>
            </a:r>
            <a:r>
              <a:rPr lang="th-TH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ลูกค้าเลือก </a:t>
            </a:r>
            <a:r>
              <a:rPr lang="en-US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KMA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0D8DEE-A9D8-493B-9F2D-16C0FEC52F80}"/>
              </a:ext>
            </a:extLst>
          </p:cNvPr>
          <p:cNvSpPr txBox="1"/>
          <p:nvPr/>
        </p:nvSpPr>
        <p:spPr>
          <a:xfrm>
            <a:off x="6100117" y="562260"/>
            <a:ext cx="6126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ได้รับ 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error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จาก 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channel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ตั้งต้นว่าเบอร์ใหม่ไม่มีในระบบ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8FB6056-D304-4CF3-97B1-0EFEFEF61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31" y="3987395"/>
            <a:ext cx="3816607" cy="1990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F6DFA92-2373-43AC-B320-00F0E5EE42C6}"/>
              </a:ext>
            </a:extLst>
          </p:cNvPr>
          <p:cNvSpPr/>
          <p:nvPr/>
        </p:nvSpPr>
        <p:spPr>
          <a:xfrm>
            <a:off x="1508152" y="2772336"/>
            <a:ext cx="1450181" cy="192881"/>
          </a:xfrm>
          <a:prstGeom prst="roundRect">
            <a:avLst>
              <a:gd name="adj" fmla="val 5555"/>
            </a:avLst>
          </a:prstGeom>
          <a:solidFill>
            <a:srgbClr val="FFD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ทำรายการใหม่</a:t>
            </a:r>
            <a:endParaRPr lang="en-US" sz="800" b="1" dirty="0">
              <a:solidFill>
                <a:srgbClr val="715F5F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EFECDF8-5FE4-44BA-BAB2-3D287ED10F1F}"/>
              </a:ext>
            </a:extLst>
          </p:cNvPr>
          <p:cNvSpPr/>
          <p:nvPr/>
        </p:nvSpPr>
        <p:spPr>
          <a:xfrm>
            <a:off x="1508152" y="3039850"/>
            <a:ext cx="1450181" cy="192881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ยกเลิก</a:t>
            </a:r>
            <a:endParaRPr lang="en-US" sz="800" b="1" dirty="0">
              <a:solidFill>
                <a:srgbClr val="715F5F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8D51189-EC2C-4CF1-888D-00D346FF799F}"/>
              </a:ext>
            </a:extLst>
          </p:cNvPr>
          <p:cNvSpPr/>
          <p:nvPr/>
        </p:nvSpPr>
        <p:spPr>
          <a:xfrm>
            <a:off x="1508152" y="5443109"/>
            <a:ext cx="1450181" cy="192881"/>
          </a:xfrm>
          <a:prstGeom prst="roundRect">
            <a:avLst>
              <a:gd name="adj" fmla="val 5555"/>
            </a:avLst>
          </a:prstGeom>
          <a:solidFill>
            <a:srgbClr val="FFD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ทำรายการใหม่</a:t>
            </a:r>
            <a:endParaRPr lang="en-US" sz="800" b="1" dirty="0">
              <a:solidFill>
                <a:srgbClr val="715F5F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677B96E-3878-4FA1-8EDD-9D2A243A81FB}"/>
              </a:ext>
            </a:extLst>
          </p:cNvPr>
          <p:cNvSpPr/>
          <p:nvPr/>
        </p:nvSpPr>
        <p:spPr>
          <a:xfrm>
            <a:off x="1508152" y="5710623"/>
            <a:ext cx="1450181" cy="192881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ยกเลิก</a:t>
            </a:r>
            <a:endParaRPr lang="en-US" sz="800" b="1" dirty="0">
              <a:solidFill>
                <a:srgbClr val="715F5F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074DA5-C8CE-4FD5-BAF9-1AC05DA801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20" r="13187" b="12907"/>
          <a:stretch/>
        </p:blipFill>
        <p:spPr>
          <a:xfrm>
            <a:off x="7562094" y="1323143"/>
            <a:ext cx="3816589" cy="1995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AA9A497-987E-442E-A473-6CB669D19445}"/>
              </a:ext>
            </a:extLst>
          </p:cNvPr>
          <p:cNvSpPr/>
          <p:nvPr/>
        </p:nvSpPr>
        <p:spPr>
          <a:xfrm>
            <a:off x="8303279" y="2308550"/>
            <a:ext cx="2899058" cy="845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F81871-96C7-4FCF-84D1-B0026648766F}"/>
              </a:ext>
            </a:extLst>
          </p:cNvPr>
          <p:cNvSpPr txBox="1"/>
          <p:nvPr/>
        </p:nvSpPr>
        <p:spPr>
          <a:xfrm>
            <a:off x="8138009" y="2393623"/>
            <a:ext cx="3064328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000"/>
              </a:lnSpc>
            </a:pPr>
            <a:r>
              <a:rPr lang="th-TH" sz="9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ท่านระบุเบอร์โทรศัพท์ใหม่ไม่ถูกต้อง </a:t>
            </a:r>
          </a:p>
          <a:p>
            <a:pPr algn="ctr">
              <a:lnSpc>
                <a:spcPts val="1000"/>
              </a:lnSpc>
            </a:pPr>
            <a:r>
              <a:rPr lang="th-TH" sz="9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กรุณาตรวจสอบและทำรายการอีกครั้ง</a:t>
            </a:r>
            <a:endParaRPr lang="en-US" sz="9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AFD8E01-0BF5-4F7D-B97C-033488ABD00F}"/>
              </a:ext>
            </a:extLst>
          </p:cNvPr>
          <p:cNvSpPr/>
          <p:nvPr/>
        </p:nvSpPr>
        <p:spPr>
          <a:xfrm>
            <a:off x="8996591" y="2831747"/>
            <a:ext cx="1450181" cy="192881"/>
          </a:xfrm>
          <a:prstGeom prst="roundRect">
            <a:avLst>
              <a:gd name="adj" fmla="val 5555"/>
            </a:avLst>
          </a:prstGeom>
          <a:solidFill>
            <a:srgbClr val="FFD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7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ทำรายการใหม่</a:t>
            </a:r>
            <a:endParaRPr lang="en-US" sz="700" b="1" dirty="0">
              <a:solidFill>
                <a:srgbClr val="715F5F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7C0E7C6-6802-4351-96AB-DD93AE2F593A}"/>
              </a:ext>
            </a:extLst>
          </p:cNvPr>
          <p:cNvSpPr/>
          <p:nvPr/>
        </p:nvSpPr>
        <p:spPr>
          <a:xfrm>
            <a:off x="8996591" y="3048881"/>
            <a:ext cx="1450181" cy="192881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7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ยกเลิก</a:t>
            </a:r>
            <a:endParaRPr lang="en-US" sz="700" b="1" dirty="0">
              <a:solidFill>
                <a:srgbClr val="715F5F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BCFE1D8-B157-4D78-B460-CEFA5FB88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443" y="3949234"/>
            <a:ext cx="3816607" cy="1990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EEC708A7-297C-43CA-8853-4B3E744096E3}"/>
              </a:ext>
            </a:extLst>
          </p:cNvPr>
          <p:cNvSpPr/>
          <p:nvPr/>
        </p:nvSpPr>
        <p:spPr>
          <a:xfrm>
            <a:off x="8593447" y="5180515"/>
            <a:ext cx="2111298" cy="41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2CC05A7-4504-443B-9747-2C1541AC1B83}"/>
              </a:ext>
            </a:extLst>
          </p:cNvPr>
          <p:cNvSpPr/>
          <p:nvPr/>
        </p:nvSpPr>
        <p:spPr>
          <a:xfrm>
            <a:off x="8963540" y="5495409"/>
            <a:ext cx="1450181" cy="192881"/>
          </a:xfrm>
          <a:prstGeom prst="roundRect">
            <a:avLst>
              <a:gd name="adj" fmla="val 5555"/>
            </a:avLst>
          </a:prstGeom>
          <a:solidFill>
            <a:srgbClr val="FFD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7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ทำรายการใหม่</a:t>
            </a:r>
            <a:endParaRPr lang="en-US" sz="700" b="1" dirty="0">
              <a:solidFill>
                <a:srgbClr val="715F5F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84A4C9C-E900-442E-B7D2-46BE4DDDBE91}"/>
              </a:ext>
            </a:extLst>
          </p:cNvPr>
          <p:cNvSpPr/>
          <p:nvPr/>
        </p:nvSpPr>
        <p:spPr>
          <a:xfrm>
            <a:off x="8985574" y="5712543"/>
            <a:ext cx="1450181" cy="192881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7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ยกเลิก</a:t>
            </a:r>
            <a:endParaRPr lang="en-US" sz="700" b="1" dirty="0">
              <a:solidFill>
                <a:srgbClr val="715F5F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9B0913-450F-47D5-9831-0D444776CD41}"/>
              </a:ext>
            </a:extLst>
          </p:cNvPr>
          <p:cNvSpPr txBox="1"/>
          <p:nvPr/>
        </p:nvSpPr>
        <p:spPr>
          <a:xfrm>
            <a:off x="8116932" y="5040574"/>
            <a:ext cx="3064328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000"/>
              </a:lnSpc>
            </a:pPr>
            <a:r>
              <a:rPr lang="th-TH" sz="9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ท่านระบุเบอร์โทรศัพท์ใหม่ไม่ถูกต้อง </a:t>
            </a:r>
          </a:p>
          <a:p>
            <a:pPr algn="ctr">
              <a:lnSpc>
                <a:spcPts val="1000"/>
              </a:lnSpc>
            </a:pPr>
            <a:r>
              <a:rPr lang="th-TH" sz="9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กรุณาตรวจสอบและทำรายการอีกครั้ง</a:t>
            </a:r>
            <a:endParaRPr lang="en-US" sz="9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AFDE33-89D2-47C2-9D62-B573EAEF0859}"/>
              </a:ext>
            </a:extLst>
          </p:cNvPr>
          <p:cNvSpPr txBox="1"/>
          <p:nvPr/>
        </p:nvSpPr>
        <p:spPr>
          <a:xfrm>
            <a:off x="772641" y="5144989"/>
            <a:ext cx="318806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th-TH" sz="8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ไม่สามารถทำรายการได้ในขณะนี้ กรุณาทำรายการใหม่อีกครั้ง</a:t>
            </a:r>
            <a:endParaRPr lang="en-US" sz="8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9CF0BA-BEF1-42BF-A7F1-33C5CBA37543}"/>
              </a:ext>
            </a:extLst>
          </p:cNvPr>
          <p:cNvSpPr txBox="1"/>
          <p:nvPr/>
        </p:nvSpPr>
        <p:spPr>
          <a:xfrm>
            <a:off x="8370280" y="1043538"/>
            <a:ext cx="3223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 </a:t>
            </a:r>
            <a:r>
              <a:rPr lang="en-US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 </a:t>
            </a:r>
            <a:r>
              <a:rPr lang="th-TH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ลูกค้าเลือก </a:t>
            </a:r>
            <a:r>
              <a:rPr lang="en-US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KBOL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4DB8B9-4CFB-4320-AD05-43DDB48D34D9}"/>
              </a:ext>
            </a:extLst>
          </p:cNvPr>
          <p:cNvSpPr txBox="1"/>
          <p:nvPr/>
        </p:nvSpPr>
        <p:spPr>
          <a:xfrm>
            <a:off x="8370279" y="3537637"/>
            <a:ext cx="3320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 </a:t>
            </a:r>
            <a:r>
              <a:rPr lang="en-US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2 </a:t>
            </a:r>
            <a:r>
              <a:rPr lang="th-TH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ลูกค้าเลือก </a:t>
            </a:r>
            <a:r>
              <a:rPr lang="en-US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KMA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80AFD8F-2D9F-4FBC-AFC6-183B1515329A}"/>
              </a:ext>
            </a:extLst>
          </p:cNvPr>
          <p:cNvSpPr/>
          <p:nvPr/>
        </p:nvSpPr>
        <p:spPr>
          <a:xfrm>
            <a:off x="4918209" y="2117064"/>
            <a:ext cx="1747502" cy="10428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ระบบพาไปหน้าแรกของ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Flow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การเปลี่ยนเบอร์โทรศัพท์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A1563EA-A322-4F49-95B0-0E24FDAA50FB}"/>
              </a:ext>
            </a:extLst>
          </p:cNvPr>
          <p:cNvSpPr/>
          <p:nvPr/>
        </p:nvSpPr>
        <p:spPr>
          <a:xfrm>
            <a:off x="4952769" y="4346586"/>
            <a:ext cx="1747502" cy="10428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ระบบพาไปหน้า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Log in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สำหรับทำรายการชำระเงิน</a:t>
            </a:r>
            <a:endParaRPr lang="en-US" sz="11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AEC590A-26F4-45CE-B58A-0DE3DBD8B42D}"/>
              </a:ext>
            </a:extLst>
          </p:cNvPr>
          <p:cNvSpPr/>
          <p:nvPr/>
        </p:nvSpPr>
        <p:spPr>
          <a:xfrm>
            <a:off x="2794574" y="2710872"/>
            <a:ext cx="268824" cy="268824"/>
          </a:xfrm>
          <a:prstGeom prst="ellipse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655BEC4-1CFE-4E20-9938-401CC0D2BF19}"/>
              </a:ext>
            </a:extLst>
          </p:cNvPr>
          <p:cNvSpPr/>
          <p:nvPr/>
        </p:nvSpPr>
        <p:spPr>
          <a:xfrm>
            <a:off x="2794574" y="3093419"/>
            <a:ext cx="268824" cy="268824"/>
          </a:xfrm>
          <a:prstGeom prst="ellipse">
            <a:avLst/>
          </a:prstGeom>
          <a:solidFill>
            <a:schemeClr val="accent2">
              <a:lumMod val="60000"/>
              <a:lumOff val="40000"/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9BA8F6-A6E3-4919-BA34-BD69632B4FB0}"/>
              </a:ext>
            </a:extLst>
          </p:cNvPr>
          <p:cNvSpPr/>
          <p:nvPr/>
        </p:nvSpPr>
        <p:spPr>
          <a:xfrm>
            <a:off x="2814875" y="5354855"/>
            <a:ext cx="268824" cy="268824"/>
          </a:xfrm>
          <a:prstGeom prst="ellipse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03CE186-DC5C-41DF-9A56-24C2FD240321}"/>
              </a:ext>
            </a:extLst>
          </p:cNvPr>
          <p:cNvSpPr/>
          <p:nvPr/>
        </p:nvSpPr>
        <p:spPr>
          <a:xfrm>
            <a:off x="2814875" y="5737402"/>
            <a:ext cx="268824" cy="268824"/>
          </a:xfrm>
          <a:prstGeom prst="ellipse">
            <a:avLst/>
          </a:prstGeom>
          <a:solidFill>
            <a:schemeClr val="accent2">
              <a:lumMod val="60000"/>
              <a:lumOff val="40000"/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B86D3C4-5F2A-4381-B140-0E450082DB2D}"/>
              </a:ext>
            </a:extLst>
          </p:cNvPr>
          <p:cNvSpPr/>
          <p:nvPr/>
        </p:nvSpPr>
        <p:spPr>
          <a:xfrm>
            <a:off x="8894533" y="2713447"/>
            <a:ext cx="268824" cy="268824"/>
          </a:xfrm>
          <a:prstGeom prst="ellipse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35A2E4F-BBE9-4239-B9B5-55445F87B8D1}"/>
              </a:ext>
            </a:extLst>
          </p:cNvPr>
          <p:cNvSpPr/>
          <p:nvPr/>
        </p:nvSpPr>
        <p:spPr>
          <a:xfrm>
            <a:off x="8903825" y="3051992"/>
            <a:ext cx="268824" cy="268824"/>
          </a:xfrm>
          <a:prstGeom prst="ellipse">
            <a:avLst/>
          </a:prstGeom>
          <a:solidFill>
            <a:schemeClr val="accent2">
              <a:lumMod val="60000"/>
              <a:lumOff val="40000"/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1401C2-AD66-46E7-BD30-53D1C97BAAFD}"/>
              </a:ext>
            </a:extLst>
          </p:cNvPr>
          <p:cNvSpPr/>
          <p:nvPr/>
        </p:nvSpPr>
        <p:spPr>
          <a:xfrm>
            <a:off x="8815796" y="5419466"/>
            <a:ext cx="268824" cy="268824"/>
          </a:xfrm>
          <a:prstGeom prst="ellipse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BAB344A-CA03-4DAB-8A08-4B010AEA6190}"/>
              </a:ext>
            </a:extLst>
          </p:cNvPr>
          <p:cNvSpPr/>
          <p:nvPr/>
        </p:nvSpPr>
        <p:spPr>
          <a:xfrm>
            <a:off x="8862179" y="5724008"/>
            <a:ext cx="268824" cy="268824"/>
          </a:xfrm>
          <a:prstGeom prst="ellipse">
            <a:avLst/>
          </a:prstGeom>
          <a:solidFill>
            <a:schemeClr val="accent2">
              <a:lumMod val="60000"/>
              <a:lumOff val="40000"/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495C40F-8A1F-423B-8724-0FF3CB9E07A8}"/>
              </a:ext>
            </a:extLst>
          </p:cNvPr>
          <p:cNvCxnSpPr>
            <a:stCxn id="57" idx="6"/>
            <a:endCxn id="55" idx="1"/>
          </p:cNvCxnSpPr>
          <p:nvPr/>
        </p:nvCxnSpPr>
        <p:spPr>
          <a:xfrm flipV="1">
            <a:off x="3063398" y="2638465"/>
            <a:ext cx="1854811" cy="206819"/>
          </a:xfrm>
          <a:prstGeom prst="bentConnector3">
            <a:avLst>
              <a:gd name="adj1" fmla="val 58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0BE48E3-EFD1-4135-B588-5CC987649C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50596" y="3137365"/>
            <a:ext cx="2217910" cy="2215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9EFA7B8-03F5-4E1D-AE53-7C048BEE96AC}"/>
              </a:ext>
            </a:extLst>
          </p:cNvPr>
          <p:cNvCxnSpPr>
            <a:stCxn id="61" idx="2"/>
          </p:cNvCxnSpPr>
          <p:nvPr/>
        </p:nvCxnSpPr>
        <p:spPr>
          <a:xfrm rot="10800000">
            <a:off x="6643061" y="2514411"/>
            <a:ext cx="2251472" cy="333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1743864-66C9-4722-9BE8-C5D37EC790BB}"/>
              </a:ext>
            </a:extLst>
          </p:cNvPr>
          <p:cNvCxnSpPr>
            <a:stCxn id="58" idx="6"/>
            <a:endCxn id="56" idx="1"/>
          </p:cNvCxnSpPr>
          <p:nvPr/>
        </p:nvCxnSpPr>
        <p:spPr>
          <a:xfrm>
            <a:off x="3063398" y="3227831"/>
            <a:ext cx="1889371" cy="1640156"/>
          </a:xfrm>
          <a:prstGeom prst="bentConnector3">
            <a:avLst>
              <a:gd name="adj1" fmla="val 7215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B49E402A-034A-4BC9-9C49-D98A6987B6D9}"/>
              </a:ext>
            </a:extLst>
          </p:cNvPr>
          <p:cNvCxnSpPr>
            <a:cxnSpLocks/>
          </p:cNvCxnSpPr>
          <p:nvPr/>
        </p:nvCxnSpPr>
        <p:spPr>
          <a:xfrm flipV="1">
            <a:off x="3087955" y="5214980"/>
            <a:ext cx="1864814" cy="675656"/>
          </a:xfrm>
          <a:prstGeom prst="bentConnector3">
            <a:avLst>
              <a:gd name="adj1" fmla="val 7363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32DE9F8-3B23-41C1-AF82-5A46BD99EA70}"/>
              </a:ext>
            </a:extLst>
          </p:cNvPr>
          <p:cNvCxnSpPr>
            <a:stCxn id="62" idx="2"/>
            <a:endCxn id="56" idx="3"/>
          </p:cNvCxnSpPr>
          <p:nvPr/>
        </p:nvCxnSpPr>
        <p:spPr>
          <a:xfrm rot="10800000" flipV="1">
            <a:off x="6700271" y="3186403"/>
            <a:ext cx="2203554" cy="1681583"/>
          </a:xfrm>
          <a:prstGeom prst="bentConnector3">
            <a:avLst>
              <a:gd name="adj1" fmla="val 8049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5148C921-7A5A-4DA7-A13B-AB58FD242B21}"/>
              </a:ext>
            </a:extLst>
          </p:cNvPr>
          <p:cNvCxnSpPr>
            <a:stCxn id="64" idx="2"/>
          </p:cNvCxnSpPr>
          <p:nvPr/>
        </p:nvCxnSpPr>
        <p:spPr>
          <a:xfrm rot="10800000">
            <a:off x="6624065" y="5254480"/>
            <a:ext cx="2238114" cy="603940"/>
          </a:xfrm>
          <a:prstGeom prst="bentConnector3">
            <a:avLst>
              <a:gd name="adj1" fmla="val 7756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A53AC8E-880B-4E40-88C4-A31F8A2DB24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41218" y="3224698"/>
            <a:ext cx="2414527" cy="2300132"/>
          </a:xfrm>
          <a:prstGeom prst="bentConnector3">
            <a:avLst>
              <a:gd name="adj1" fmla="val 55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1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491C-3BAE-432D-AFD4-76D4F1AF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25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12FE8-2582-4E1E-8150-A6CAB89FE9DA}"/>
              </a:ext>
            </a:extLst>
          </p:cNvPr>
          <p:cNvSpPr txBox="1"/>
          <p:nvPr/>
        </p:nvSpPr>
        <p:spPr>
          <a:xfrm>
            <a:off x="0" y="37176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Step 3 </a:t>
            </a:r>
            <a:r>
              <a:rPr lang="th-TH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ยืนยันการเปลี่ยนเบอร์ด้วย </a:t>
            </a:r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OTP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BAE1F-02BE-44AF-88C9-93C9379CC044}"/>
              </a:ext>
            </a:extLst>
          </p:cNvPr>
          <p:cNvSpPr txBox="1"/>
          <p:nvPr/>
        </p:nvSpPr>
        <p:spPr>
          <a:xfrm>
            <a:off x="316411" y="970686"/>
            <a:ext cx="61286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กรอก 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OTP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ไม่ถูกต้อง</a:t>
            </a:r>
            <a:endParaRPr lang="en-US" sz="14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r>
              <a:rPr lang="th-TH" sz="28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038A9F-B7E0-4103-80AD-3CB55D6F8385}"/>
              </a:ext>
            </a:extLst>
          </p:cNvPr>
          <p:cNvSpPr txBox="1"/>
          <p:nvPr/>
        </p:nvSpPr>
        <p:spPr>
          <a:xfrm>
            <a:off x="6728097" y="1032241"/>
            <a:ext cx="6128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กรอก 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OTP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ผิด 3 ครั้งติดต่อกัน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1F75C5-2C6C-4A88-BFD8-F8AA57A1D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32"/>
          <a:stretch/>
        </p:blipFill>
        <p:spPr>
          <a:xfrm>
            <a:off x="6419123" y="1836560"/>
            <a:ext cx="4816568" cy="2844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953D75B-1DD2-43D3-8065-AEA88EF68602}"/>
              </a:ext>
            </a:extLst>
          </p:cNvPr>
          <p:cNvSpPr/>
          <p:nvPr/>
        </p:nvSpPr>
        <p:spPr>
          <a:xfrm>
            <a:off x="1991833" y="3819188"/>
            <a:ext cx="1998920" cy="242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575A7C-3506-45D6-A9A3-F201F1144E69}"/>
              </a:ext>
            </a:extLst>
          </p:cNvPr>
          <p:cNvGrpSpPr/>
          <p:nvPr/>
        </p:nvGrpSpPr>
        <p:grpSpPr>
          <a:xfrm>
            <a:off x="316411" y="1836559"/>
            <a:ext cx="4947372" cy="2844295"/>
            <a:chOff x="316411" y="1836559"/>
            <a:chExt cx="4947372" cy="284429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CDC53C-EE2B-434A-A910-8878EC485478}"/>
                </a:ext>
              </a:extLst>
            </p:cNvPr>
            <p:cNvGrpSpPr/>
            <p:nvPr/>
          </p:nvGrpSpPr>
          <p:grpSpPr>
            <a:xfrm>
              <a:off x="316411" y="1836559"/>
              <a:ext cx="4947372" cy="2844295"/>
              <a:chOff x="316411" y="1836559"/>
              <a:chExt cx="4947372" cy="284429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D852CCD-5A30-4385-A8D1-B5A23EFC517B}"/>
                  </a:ext>
                </a:extLst>
              </p:cNvPr>
              <p:cNvGrpSpPr/>
              <p:nvPr/>
            </p:nvGrpSpPr>
            <p:grpSpPr>
              <a:xfrm>
                <a:off x="316411" y="1836559"/>
                <a:ext cx="4947372" cy="2844295"/>
                <a:chOff x="316411" y="1836561"/>
                <a:chExt cx="4947372" cy="2844295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4B20713E-D07E-41F6-A3FE-EE871AD6D40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6411" y="1836561"/>
                  <a:ext cx="4947372" cy="2844295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5B96BD1-A2A1-475F-AD98-8DB5171D5B9E}"/>
                    </a:ext>
                  </a:extLst>
                </p:cNvPr>
                <p:cNvSpPr/>
                <p:nvPr/>
              </p:nvSpPr>
              <p:spPr>
                <a:xfrm>
                  <a:off x="3940629" y="3792012"/>
                  <a:ext cx="1323154" cy="6432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C66AEAA-7B49-4F7D-BF27-57F6B2EF0D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2864" t="-24" r="12202" b="54988"/>
              <a:stretch/>
            </p:blipFill>
            <p:spPr>
              <a:xfrm>
                <a:off x="2005862" y="3767883"/>
                <a:ext cx="1944182" cy="380902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B139109-6830-4B73-9661-1BA9F022E2AD}"/>
                  </a:ext>
                </a:extLst>
              </p:cNvPr>
              <p:cNvSpPr/>
              <p:nvPr/>
            </p:nvSpPr>
            <p:spPr>
              <a:xfrm>
                <a:off x="1867319" y="4224439"/>
                <a:ext cx="2265201" cy="4564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4D0E031-9FFF-4A32-9794-8469B5A0D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9564" y="4171786"/>
              <a:ext cx="364021" cy="13867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605BEA2-D7C5-4F53-91F6-B3C501F9C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99112" y="4334588"/>
              <a:ext cx="1950932" cy="30939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7E44AB4-019A-46B8-A8B0-4F4AD77B0A8F}"/>
                </a:ext>
              </a:extLst>
            </p:cNvPr>
            <p:cNvSpPr txBox="1"/>
            <p:nvPr/>
          </p:nvSpPr>
          <p:spPr>
            <a:xfrm>
              <a:off x="2046361" y="3742847"/>
              <a:ext cx="185643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th-TH" sz="550" dirty="0">
                  <a:solidFill>
                    <a:srgbClr val="C00000"/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rPr>
                <a:t>รหัสผ่าน </a:t>
              </a:r>
              <a:r>
                <a:rPr lang="en-US" sz="550" dirty="0">
                  <a:solidFill>
                    <a:srgbClr val="C00000"/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rPr>
                <a:t>OTP </a:t>
              </a:r>
              <a:r>
                <a:rPr lang="th-TH" sz="550" dirty="0">
                  <a:solidFill>
                    <a:srgbClr val="C00000"/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rPr>
                <a:t>ที่ท่านระบุไม่ถูกต้อง กรุณาระบุรหัสเป็นตัวเลข </a:t>
              </a:r>
              <a:r>
                <a:rPr lang="en-US" sz="550" dirty="0">
                  <a:solidFill>
                    <a:srgbClr val="C00000"/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rPr>
                <a:t>6 </a:t>
              </a:r>
              <a:r>
                <a:rPr lang="th-TH" sz="550" dirty="0">
                  <a:solidFill>
                    <a:srgbClr val="C00000"/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rPr>
                <a:t>หลักที่ได้รับจาก </a:t>
              </a:r>
              <a:r>
                <a:rPr lang="en-US" sz="550" dirty="0">
                  <a:solidFill>
                    <a:srgbClr val="C00000"/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rPr>
                <a:t>SMS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0AADAF8-0315-41C4-BDA1-FFC2E7382A20}"/>
              </a:ext>
            </a:extLst>
          </p:cNvPr>
          <p:cNvSpPr txBox="1"/>
          <p:nvPr/>
        </p:nvSpPr>
        <p:spPr>
          <a:xfrm>
            <a:off x="7481766" y="2804420"/>
            <a:ext cx="2916066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th-TH" sz="10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ทำรายการไม่สำเร็จ</a:t>
            </a:r>
          </a:p>
          <a:p>
            <a:pPr algn="ctr"/>
            <a:endParaRPr lang="th-TH" sz="8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 algn="ctr"/>
            <a:r>
              <a:rPr lang="th-TH" sz="8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ท่านระบุรหัส </a:t>
            </a:r>
            <a:r>
              <a:rPr lang="en-US" sz="8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OTP </a:t>
            </a:r>
            <a:r>
              <a:rPr lang="th-TH" sz="8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ไม่ถูกต้อง 3 ครั้ง กรุณาทำการเปลี่ยนเบอร์ใหม่อีกครั้งใน </a:t>
            </a:r>
            <a:r>
              <a:rPr lang="en-US" sz="8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x </a:t>
            </a:r>
            <a:r>
              <a:rPr lang="th-TH" sz="8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ชั่วโมง</a:t>
            </a:r>
          </a:p>
          <a:p>
            <a:pPr algn="ctr"/>
            <a:endParaRPr lang="en-US" sz="8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D4479E-5313-483B-9845-3F28D39AB341}"/>
              </a:ext>
            </a:extLst>
          </p:cNvPr>
          <p:cNvCxnSpPr/>
          <p:nvPr/>
        </p:nvCxnSpPr>
        <p:spPr>
          <a:xfrm>
            <a:off x="6003472" y="1084876"/>
            <a:ext cx="0" cy="50074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5082189-D0CB-4B83-9E6E-AFCC335E67E3}"/>
              </a:ext>
            </a:extLst>
          </p:cNvPr>
          <p:cNvSpPr/>
          <p:nvPr/>
        </p:nvSpPr>
        <p:spPr>
          <a:xfrm>
            <a:off x="8212842" y="3617475"/>
            <a:ext cx="1538377" cy="201712"/>
          </a:xfrm>
          <a:prstGeom prst="roundRect">
            <a:avLst>
              <a:gd name="adj" fmla="val 5555"/>
            </a:avLst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กลับไปทำรายการชำระเงิน</a:t>
            </a:r>
            <a:endParaRPr lang="en-US" sz="800" b="1" dirty="0">
              <a:solidFill>
                <a:srgbClr val="715F5F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0460BC4-20CC-47FD-B3D1-A4C38268DBF5}"/>
              </a:ext>
            </a:extLst>
          </p:cNvPr>
          <p:cNvSpPr/>
          <p:nvPr/>
        </p:nvSpPr>
        <p:spPr>
          <a:xfrm>
            <a:off x="9589855" y="3617475"/>
            <a:ext cx="268824" cy="268824"/>
          </a:xfrm>
          <a:prstGeom prst="ellipse">
            <a:avLst/>
          </a:prstGeom>
          <a:solidFill>
            <a:schemeClr val="accent2">
              <a:lumMod val="60000"/>
              <a:lumOff val="40000"/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E193EAE-673F-463E-BD39-0CAF8FDC5474}"/>
              </a:ext>
            </a:extLst>
          </p:cNvPr>
          <p:cNvSpPr/>
          <p:nvPr/>
        </p:nvSpPr>
        <p:spPr>
          <a:xfrm>
            <a:off x="9589855" y="4891986"/>
            <a:ext cx="1747502" cy="10428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ระบบพาไปหน้า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Log in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สำหรับทำรายการชำระเงิน</a:t>
            </a:r>
            <a:endParaRPr lang="en-US" sz="11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DF21B94-A537-43FA-BFF5-F126952C12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08877" y="3868989"/>
            <a:ext cx="1003661" cy="904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C7B12F-6083-4C15-BEF0-3A52FAB54D09}"/>
              </a:ext>
            </a:extLst>
          </p:cNvPr>
          <p:cNvSpPr txBox="1"/>
          <p:nvPr/>
        </p:nvSpPr>
        <p:spPr>
          <a:xfrm>
            <a:off x="5666175" y="3907207"/>
            <a:ext cx="646067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7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* ระบบจะนำคุณกลับไปยังร้านค้าในอีก 10 วินาที*</a:t>
            </a:r>
          </a:p>
        </p:txBody>
      </p:sp>
    </p:spTree>
    <p:extLst>
      <p:ext uri="{BB962C8B-B14F-4D97-AF65-F5344CB8AC3E}">
        <p14:creationId xmlns:p14="http://schemas.microsoft.com/office/powerpoint/2010/main" val="2841128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537FD-4E67-40FA-A490-0F1EE4A1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26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CFE28-2D1A-436F-8978-0A0F0960C1C7}"/>
              </a:ext>
            </a:extLst>
          </p:cNvPr>
          <p:cNvSpPr txBox="1"/>
          <p:nvPr/>
        </p:nvSpPr>
        <p:spPr>
          <a:xfrm>
            <a:off x="0" y="37176"/>
            <a:ext cx="4740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Step 4</a:t>
            </a:r>
            <a:r>
              <a:rPr lang="en-US" sz="2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Change mobile result page</a:t>
            </a:r>
          </a:p>
          <a:p>
            <a:endParaRPr lang="en-US" sz="2000" b="1" dirty="0">
              <a:solidFill>
                <a:schemeClr val="accent4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3BBF18-9284-475F-892C-E8F81D111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32"/>
          <a:stretch/>
        </p:blipFill>
        <p:spPr>
          <a:xfrm>
            <a:off x="279674" y="1600838"/>
            <a:ext cx="5529861" cy="3265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CF1992-AAAA-46C0-A8E3-77EA38A2674A}"/>
              </a:ext>
            </a:extLst>
          </p:cNvPr>
          <p:cNvSpPr/>
          <p:nvPr/>
        </p:nvSpPr>
        <p:spPr>
          <a:xfrm>
            <a:off x="2304075" y="3715619"/>
            <a:ext cx="1450181" cy="192881"/>
          </a:xfrm>
          <a:prstGeom prst="roundRect">
            <a:avLst>
              <a:gd name="adj" fmla="val 5555"/>
            </a:avLst>
          </a:prstGeom>
          <a:solidFill>
            <a:srgbClr val="FFD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ทำรายการใหม่</a:t>
            </a:r>
            <a:endParaRPr lang="en-US" sz="800" b="1" dirty="0">
              <a:solidFill>
                <a:srgbClr val="715F5F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AF0D4D-A477-48C0-A4A4-FFF42649CFB7}"/>
              </a:ext>
            </a:extLst>
          </p:cNvPr>
          <p:cNvSpPr/>
          <p:nvPr/>
        </p:nvSpPr>
        <p:spPr>
          <a:xfrm>
            <a:off x="2319513" y="4072548"/>
            <a:ext cx="1450181" cy="192881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ยกเลิก</a:t>
            </a:r>
            <a:endParaRPr lang="en-US" sz="800" b="1" dirty="0">
              <a:solidFill>
                <a:srgbClr val="715F5F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C0C68C-03A7-4798-80F5-008055054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32"/>
          <a:stretch/>
        </p:blipFill>
        <p:spPr>
          <a:xfrm>
            <a:off x="6461160" y="1600838"/>
            <a:ext cx="5529862" cy="3265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B50FD3-3A31-4BC6-9A6F-0EB841D92EE8}"/>
              </a:ext>
            </a:extLst>
          </p:cNvPr>
          <p:cNvSpPr/>
          <p:nvPr/>
        </p:nvSpPr>
        <p:spPr>
          <a:xfrm>
            <a:off x="8599126" y="3715618"/>
            <a:ext cx="1450181" cy="192881"/>
          </a:xfrm>
          <a:prstGeom prst="roundRect">
            <a:avLst>
              <a:gd name="adj" fmla="val 5555"/>
            </a:avLst>
          </a:prstGeom>
          <a:solidFill>
            <a:srgbClr val="FFD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ตกลง</a:t>
            </a:r>
            <a:endParaRPr lang="en-US" sz="800" b="1" dirty="0">
              <a:solidFill>
                <a:srgbClr val="715F5F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C8765-3B41-4E31-8528-D5DF53E637BA}"/>
              </a:ext>
            </a:extLst>
          </p:cNvPr>
          <p:cNvSpPr txBox="1"/>
          <p:nvPr/>
        </p:nvSpPr>
        <p:spPr>
          <a:xfrm>
            <a:off x="1016936" y="2651426"/>
            <a:ext cx="3788251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ทำรายการไม่สำเร็จ</a:t>
            </a:r>
            <a:endParaRPr lang="en-US" sz="14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 algn="ctr"/>
            <a:endParaRPr lang="en-US" sz="12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 algn="ctr"/>
            <a:r>
              <a:rPr lang="th-TH" sz="12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ไม่สามารถทำรายการได้ในขณะนี้ </a:t>
            </a:r>
          </a:p>
          <a:p>
            <a:pPr algn="ctr"/>
            <a:r>
              <a:rPr lang="th-TH" sz="12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กรุณาทำรายการใหม่อีกครั้ง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DCAF2-D920-40F7-9BF4-DBB5557ED9F7}"/>
              </a:ext>
            </a:extLst>
          </p:cNvPr>
          <p:cNvSpPr txBox="1"/>
          <p:nvPr/>
        </p:nvSpPr>
        <p:spPr>
          <a:xfrm>
            <a:off x="7430090" y="2638400"/>
            <a:ext cx="3788251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ทำรายการไม่สำเร็จ</a:t>
            </a:r>
            <a:endParaRPr lang="en-US" sz="14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 algn="ctr"/>
            <a:endParaRPr lang="en-US" sz="12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 algn="ctr"/>
            <a:r>
              <a:rPr lang="th-TH" sz="12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ไม่สามารถทำรายการได้ในขณะนี้ </a:t>
            </a:r>
          </a:p>
          <a:p>
            <a:pPr algn="ctr"/>
            <a:r>
              <a:rPr lang="th-TH" sz="12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กรุณาทำรายการใหม่อีกครั้งภายหลัง</a:t>
            </a:r>
          </a:p>
          <a:p>
            <a:pPr algn="ctr"/>
            <a:endParaRPr lang="en-US" sz="1400" dirty="0">
              <a:solidFill>
                <a:schemeClr val="bg1">
                  <a:lumMod val="50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D694BF-47A7-4EDF-BE2C-806CF5A3979A}"/>
              </a:ext>
            </a:extLst>
          </p:cNvPr>
          <p:cNvSpPr txBox="1"/>
          <p:nvPr/>
        </p:nvSpPr>
        <p:spPr>
          <a:xfrm>
            <a:off x="316411" y="970686"/>
            <a:ext cx="61286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กรณีที่ 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Error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ที่เกิดขึ้นลูกค้าสามารถทำรายการใหม่ได้ทันที</a:t>
            </a:r>
            <a:endParaRPr lang="en-US" sz="14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r>
              <a:rPr lang="th-TH" sz="28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3A1B1-4866-4F08-B231-DEFA01E01A06}"/>
              </a:ext>
            </a:extLst>
          </p:cNvPr>
          <p:cNvSpPr txBox="1"/>
          <p:nvPr/>
        </p:nvSpPr>
        <p:spPr>
          <a:xfrm>
            <a:off x="6445067" y="941886"/>
            <a:ext cx="61286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กรณีที่ 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Error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ที่เกิดขึ้นลูกค้า</a:t>
            </a:r>
            <a:r>
              <a:rPr lang="th-TH" sz="1400" u="sng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ไม่สามารถ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ทำรายการใหม่ได้ทันที</a:t>
            </a:r>
            <a:endParaRPr lang="en-US" sz="14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r>
              <a:rPr lang="th-TH" sz="28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2B2E3E-9212-46BF-B76F-C6A7CACCDB15}"/>
              </a:ext>
            </a:extLst>
          </p:cNvPr>
          <p:cNvCxnSpPr>
            <a:cxnSpLocks/>
          </p:cNvCxnSpPr>
          <p:nvPr/>
        </p:nvCxnSpPr>
        <p:spPr>
          <a:xfrm>
            <a:off x="6096000" y="745062"/>
            <a:ext cx="0" cy="50074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E33D2A5-1DD6-448C-BDB1-2928EA2A03B4}"/>
              </a:ext>
            </a:extLst>
          </p:cNvPr>
          <p:cNvSpPr/>
          <p:nvPr/>
        </p:nvSpPr>
        <p:spPr>
          <a:xfrm>
            <a:off x="556573" y="5148688"/>
            <a:ext cx="1747502" cy="10428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ระบบพาไปหน้าแรกของ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Flow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การเปลี่ยนเบอร์โทรศัพท์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25083D-6687-4944-80C9-4D0E6B48080D}"/>
              </a:ext>
            </a:extLst>
          </p:cNvPr>
          <p:cNvSpPr/>
          <p:nvPr/>
        </p:nvSpPr>
        <p:spPr>
          <a:xfrm>
            <a:off x="2242690" y="3674491"/>
            <a:ext cx="268824" cy="268824"/>
          </a:xfrm>
          <a:prstGeom prst="ellipse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635BD8-C45E-4299-A8ED-562685E74EFE}"/>
              </a:ext>
            </a:extLst>
          </p:cNvPr>
          <p:cNvCxnSpPr>
            <a:cxnSpLocks/>
            <a:stCxn id="21" idx="2"/>
          </p:cNvCxnSpPr>
          <p:nvPr/>
        </p:nvCxnSpPr>
        <p:spPr>
          <a:xfrm rot="10800000" flipV="1">
            <a:off x="1737132" y="3808903"/>
            <a:ext cx="505559" cy="1321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0EA5E3F-1DF4-444E-8863-C03EAB16EDBE}"/>
              </a:ext>
            </a:extLst>
          </p:cNvPr>
          <p:cNvSpPr/>
          <p:nvPr/>
        </p:nvSpPr>
        <p:spPr>
          <a:xfrm>
            <a:off x="3617752" y="4037931"/>
            <a:ext cx="268824" cy="268824"/>
          </a:xfrm>
          <a:prstGeom prst="ellipse">
            <a:avLst/>
          </a:prstGeom>
          <a:solidFill>
            <a:schemeClr val="accent2">
              <a:lumMod val="60000"/>
              <a:lumOff val="40000"/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D370EBB-B450-4602-832F-F24F9400EAB8}"/>
              </a:ext>
            </a:extLst>
          </p:cNvPr>
          <p:cNvSpPr/>
          <p:nvPr/>
        </p:nvSpPr>
        <p:spPr>
          <a:xfrm>
            <a:off x="3665919" y="5217826"/>
            <a:ext cx="1747502" cy="10428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ระบบพาไปหน้า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Log in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สำหรับทำรายการชำระเงิน</a:t>
            </a:r>
            <a:endParaRPr lang="en-US" sz="11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E218B66-87F3-49F1-BAAC-473C9670C1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33826" y="4242113"/>
            <a:ext cx="909093" cy="904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5ACF95E-4CE0-4496-A3F0-72B733A7A215}"/>
              </a:ext>
            </a:extLst>
          </p:cNvPr>
          <p:cNvSpPr/>
          <p:nvPr/>
        </p:nvSpPr>
        <p:spPr>
          <a:xfrm>
            <a:off x="8610600" y="5231089"/>
            <a:ext cx="1747502" cy="10428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ระบบพาไปหน้า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Log in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สำหรับทำรายการชำระเงิน</a:t>
            </a:r>
            <a:endParaRPr lang="en-US" sz="11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BDDFBC-5555-4A67-9D13-3A4714CBA152}"/>
              </a:ext>
            </a:extLst>
          </p:cNvPr>
          <p:cNvSpPr/>
          <p:nvPr/>
        </p:nvSpPr>
        <p:spPr>
          <a:xfrm>
            <a:off x="9814898" y="3758260"/>
            <a:ext cx="268824" cy="268824"/>
          </a:xfrm>
          <a:prstGeom prst="ellipse">
            <a:avLst/>
          </a:prstGeom>
          <a:solidFill>
            <a:schemeClr val="accent2">
              <a:lumMod val="60000"/>
              <a:lumOff val="40000"/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2FA2833-9076-4ED2-91D5-DA39FDE2C023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9080995" y="4362772"/>
            <a:ext cx="1271673" cy="464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13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D77F8-FA7A-4944-82A8-3C5675C9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27</a:t>
            </a:fld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1F861-BFEB-447E-9A1C-0AD86931E332}"/>
              </a:ext>
            </a:extLst>
          </p:cNvPr>
          <p:cNvSpPr/>
          <p:nvPr/>
        </p:nvSpPr>
        <p:spPr>
          <a:xfrm>
            <a:off x="0" y="1959429"/>
            <a:ext cx="5366657" cy="1469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Error Screen (</a:t>
            </a:r>
            <a:r>
              <a:rPr lang="th-TH" sz="36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ภาษาอังกฤษ</a:t>
            </a:r>
            <a:r>
              <a:rPr lang="en-US" sz="36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2102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A8020-F01B-4144-B18B-9BF5833C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28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F5D6F-693F-41F1-8399-99F6269514E1}"/>
              </a:ext>
            </a:extLst>
          </p:cNvPr>
          <p:cNvSpPr txBox="1"/>
          <p:nvPr/>
        </p:nvSpPr>
        <p:spPr>
          <a:xfrm>
            <a:off x="0" y="65665"/>
            <a:ext cx="11806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Step 1 </a:t>
            </a:r>
            <a:r>
              <a:rPr lang="th-TH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ระบุเบอร์โทรศัพท์เดิม และ เบอร์โทรศัพท์ใหม่</a:t>
            </a:r>
            <a:r>
              <a:rPr lang="en-US" sz="2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(Error </a:t>
            </a:r>
            <a:r>
              <a:rPr lang="th-TH" sz="2000" dirty="0">
                <a:solidFill>
                  <a:srgbClr val="FF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ไม่พบเบอร์โทรศัพท์ในถัง </a:t>
            </a:r>
            <a:r>
              <a:rPr lang="en-US" sz="2000" dirty="0">
                <a:solidFill>
                  <a:srgbClr val="FF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E-Payment)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C6118-478C-4DD2-8583-94681D649C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2687" y="711793"/>
            <a:ext cx="7473224" cy="4408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BA7CB5-3356-4274-A7D9-93BDB2BE8198}"/>
              </a:ext>
            </a:extLst>
          </p:cNvPr>
          <p:cNvSpPr/>
          <p:nvPr/>
        </p:nvSpPr>
        <p:spPr>
          <a:xfrm>
            <a:off x="2617956" y="2698152"/>
            <a:ext cx="2982686" cy="27214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081-234-5678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6815B1-845C-4252-AD11-DD70863CA7BF}"/>
              </a:ext>
            </a:extLst>
          </p:cNvPr>
          <p:cNvSpPr/>
          <p:nvPr/>
        </p:nvSpPr>
        <p:spPr>
          <a:xfrm>
            <a:off x="2639728" y="3035607"/>
            <a:ext cx="2982686" cy="27214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092-987-6543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9D3FE-9C80-4A7E-906D-40424745B626}"/>
              </a:ext>
            </a:extLst>
          </p:cNvPr>
          <p:cNvSpPr txBox="1"/>
          <p:nvPr/>
        </p:nvSpPr>
        <p:spPr>
          <a:xfrm>
            <a:off x="2255913" y="3290612"/>
            <a:ext cx="4083169" cy="5924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Incorrect mobile number, please recheck and try again</a:t>
            </a:r>
            <a:endParaRPr lang="th-TH" sz="11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endParaRPr lang="th-TH" sz="11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 algn="ctr"/>
            <a:r>
              <a:rPr lang="en-US" sz="1050" u="sng" dirty="0">
                <a:solidFill>
                  <a:schemeClr val="accent2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Krungsri E-Payment Registration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F4C0EF-1F3D-40C7-8A68-8E1FB7BDBFF8}"/>
              </a:ext>
            </a:extLst>
          </p:cNvPr>
          <p:cNvSpPr/>
          <p:nvPr/>
        </p:nvSpPr>
        <p:spPr>
          <a:xfrm>
            <a:off x="2280430" y="3976725"/>
            <a:ext cx="3878196" cy="1850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OK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2D5F2-E87B-42A9-A1A3-328FF9D3B65E}"/>
              </a:ext>
            </a:extLst>
          </p:cNvPr>
          <p:cNvSpPr txBox="1"/>
          <p:nvPr/>
        </p:nvSpPr>
        <p:spPr>
          <a:xfrm>
            <a:off x="2130911" y="4579591"/>
            <a:ext cx="426719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Remark : The change of Mobile Number on e-Payment account refers to Mobile Number stored on KMA or KBOL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18DC3FC-DB37-41C2-847B-DB9F9C87FD88}"/>
              </a:ext>
            </a:extLst>
          </p:cNvPr>
          <p:cNvSpPr/>
          <p:nvPr/>
        </p:nvSpPr>
        <p:spPr>
          <a:xfrm>
            <a:off x="4982968" y="3617498"/>
            <a:ext cx="293914" cy="230333"/>
          </a:xfrm>
          <a:prstGeom prst="ellipse">
            <a:avLst/>
          </a:prstGeom>
          <a:solidFill>
            <a:srgbClr val="C000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F683B82-35E6-4323-9BAC-6393130AADC2}"/>
              </a:ext>
            </a:extLst>
          </p:cNvPr>
          <p:cNvCxnSpPr>
            <a:stCxn id="2" idx="6"/>
          </p:cNvCxnSpPr>
          <p:nvPr/>
        </p:nvCxnSpPr>
        <p:spPr>
          <a:xfrm flipV="1">
            <a:off x="5276882" y="2811955"/>
            <a:ext cx="2754086" cy="92071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B917948-A2F1-4326-A95F-455F856A8F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78"/>
          <a:stretch/>
        </p:blipFill>
        <p:spPr>
          <a:xfrm>
            <a:off x="8082702" y="711793"/>
            <a:ext cx="3766579" cy="3409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9BF0DEF9-EAAA-4855-9086-1FCDDE813558}"/>
              </a:ext>
            </a:extLst>
          </p:cNvPr>
          <p:cNvSpPr/>
          <p:nvPr/>
        </p:nvSpPr>
        <p:spPr>
          <a:xfrm>
            <a:off x="9629784" y="4235515"/>
            <a:ext cx="939053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307862-E0F8-41B4-8C6A-B25CFE51D4AD}"/>
              </a:ext>
            </a:extLst>
          </p:cNvPr>
          <p:cNvSpPr/>
          <p:nvPr/>
        </p:nvSpPr>
        <p:spPr>
          <a:xfrm>
            <a:off x="8556171" y="4716568"/>
            <a:ext cx="3086281" cy="1042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ระบบพาไป </a:t>
            </a:r>
            <a:r>
              <a:rPr lang="en-US" sz="16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Flow new </a:t>
            </a:r>
            <a:r>
              <a:rPr lang="en-US" sz="160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authen</a:t>
            </a:r>
            <a:r>
              <a:rPr lang="en-US" sz="16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th-TH" sz="16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ตามแต่ละ </a:t>
            </a:r>
            <a:r>
              <a:rPr lang="en-US" sz="16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channel </a:t>
            </a:r>
            <a:r>
              <a:rPr lang="th-TH" sz="16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ตามปกติ</a:t>
            </a:r>
            <a:endParaRPr lang="en-US" sz="16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3D312-A4BC-4B0B-B103-03F54AD9CCDD}"/>
              </a:ext>
            </a:extLst>
          </p:cNvPr>
          <p:cNvSpPr/>
          <p:nvPr/>
        </p:nvSpPr>
        <p:spPr>
          <a:xfrm>
            <a:off x="2255913" y="1339755"/>
            <a:ext cx="4142197" cy="54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เปลี่ยนเบอร์โทรศัพท์</a:t>
            </a:r>
            <a:endParaRPr lang="en-US" sz="1800" dirty="0">
              <a:solidFill>
                <a:schemeClr val="tx1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4DEF11-1806-4D0C-AA44-8F54694AC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77" y="1247023"/>
            <a:ext cx="6615302" cy="13281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ABED673-5C9B-4C74-97F6-FBA836AB0668}"/>
              </a:ext>
            </a:extLst>
          </p:cNvPr>
          <p:cNvSpPr/>
          <p:nvPr/>
        </p:nvSpPr>
        <p:spPr>
          <a:xfrm>
            <a:off x="2255913" y="3964541"/>
            <a:ext cx="3905316" cy="202231"/>
          </a:xfrm>
          <a:prstGeom prst="rect">
            <a:avLst/>
          </a:prstGeom>
          <a:solidFill>
            <a:srgbClr val="FFD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OK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85C418-5A83-4643-B21C-89F586771723}"/>
              </a:ext>
            </a:extLst>
          </p:cNvPr>
          <p:cNvSpPr/>
          <p:nvPr/>
        </p:nvSpPr>
        <p:spPr>
          <a:xfrm>
            <a:off x="2253310" y="4209245"/>
            <a:ext cx="3905316" cy="2022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096597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75629-F1A9-4D95-A183-ED8D8554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29</a:t>
            </a:fld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990E6-B579-4954-9BED-1B0A5983AA27}"/>
              </a:ext>
            </a:extLst>
          </p:cNvPr>
          <p:cNvSpPr txBox="1"/>
          <p:nvPr/>
        </p:nvSpPr>
        <p:spPr>
          <a:xfrm>
            <a:off x="-2" y="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Step 2</a:t>
            </a:r>
            <a:r>
              <a:rPr lang="th-TH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: </a:t>
            </a:r>
            <a:r>
              <a:rPr lang="en-US" sz="2000" b="1" dirty="0">
                <a:solidFill>
                  <a:srgbClr val="FFC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Authentication at KMA / KBOL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97E03-CCE9-4795-8852-3B085B672B07}"/>
              </a:ext>
            </a:extLst>
          </p:cNvPr>
          <p:cNvSpPr txBox="1"/>
          <p:nvPr/>
        </p:nvSpPr>
        <p:spPr>
          <a:xfrm>
            <a:off x="190501" y="500101"/>
            <a:ext cx="6128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ไม่ได้รับ 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response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จาก 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channel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ตั้งต้นตามเวลาที่กำหนด</a:t>
            </a:r>
            <a:endParaRPr lang="en-US" sz="14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ได้รับ 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error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จาก 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channel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ตั้งต้นว่า </a:t>
            </a:r>
            <a:r>
              <a:rPr lang="en-US" sz="1400" dirty="0" err="1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Authen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ไม่ผ่าน </a:t>
            </a:r>
          </a:p>
          <a:p>
            <a:endParaRPr lang="th-TH" sz="28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82977-446D-443C-BA13-22E51AC040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20" r="13187" b="12907"/>
          <a:stretch/>
        </p:blipFill>
        <p:spPr>
          <a:xfrm>
            <a:off x="168531" y="1433708"/>
            <a:ext cx="3816589" cy="1995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3605CB-E5E7-470D-96AB-7058807720F3}"/>
              </a:ext>
            </a:extLst>
          </p:cNvPr>
          <p:cNvCxnSpPr>
            <a:cxnSpLocks/>
          </p:cNvCxnSpPr>
          <p:nvPr/>
        </p:nvCxnSpPr>
        <p:spPr>
          <a:xfrm>
            <a:off x="5688373" y="0"/>
            <a:ext cx="0" cy="62048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22E2F8E-6ED9-41DB-B009-E35A5CA90CA2}"/>
              </a:ext>
            </a:extLst>
          </p:cNvPr>
          <p:cNvSpPr/>
          <p:nvPr/>
        </p:nvSpPr>
        <p:spPr>
          <a:xfrm>
            <a:off x="791215" y="2400257"/>
            <a:ext cx="2884057" cy="89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5C824D-288A-4844-9ADA-A0FAEF0486BF}"/>
              </a:ext>
            </a:extLst>
          </p:cNvPr>
          <p:cNvSpPr txBox="1"/>
          <p:nvPr/>
        </p:nvSpPr>
        <p:spPr>
          <a:xfrm>
            <a:off x="1179666" y="2501114"/>
            <a:ext cx="31880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Unable to proceed now , please try again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C1A85-D2CD-4507-8B59-BDAFC178F3AF}"/>
              </a:ext>
            </a:extLst>
          </p:cNvPr>
          <p:cNvSpPr txBox="1"/>
          <p:nvPr/>
        </p:nvSpPr>
        <p:spPr>
          <a:xfrm>
            <a:off x="1918476" y="2799406"/>
            <a:ext cx="8963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" u="sng" dirty="0">
                <a:solidFill>
                  <a:schemeClr val="accent2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เปลี่ยนเบอร์โทรศัพท์</a:t>
            </a:r>
            <a:endParaRPr lang="en-US" sz="600" u="sng" dirty="0">
              <a:solidFill>
                <a:schemeClr val="accent2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A391AE-10BC-4689-BBF3-162797F3A286}"/>
              </a:ext>
            </a:extLst>
          </p:cNvPr>
          <p:cNvSpPr txBox="1"/>
          <p:nvPr/>
        </p:nvSpPr>
        <p:spPr>
          <a:xfrm>
            <a:off x="850320" y="1092409"/>
            <a:ext cx="3223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 </a:t>
            </a:r>
            <a:r>
              <a:rPr lang="en-US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 </a:t>
            </a:r>
            <a:r>
              <a:rPr lang="th-TH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ลูกค้าเลือก </a:t>
            </a:r>
            <a:r>
              <a:rPr lang="en-US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KBOL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91E6A7-0F6A-469B-8F26-449F6DB14F94}"/>
              </a:ext>
            </a:extLst>
          </p:cNvPr>
          <p:cNvSpPr txBox="1"/>
          <p:nvPr/>
        </p:nvSpPr>
        <p:spPr>
          <a:xfrm>
            <a:off x="850319" y="3586508"/>
            <a:ext cx="3320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 </a:t>
            </a:r>
            <a:r>
              <a:rPr lang="en-US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2 </a:t>
            </a:r>
            <a:r>
              <a:rPr lang="th-TH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ลูกค้าเลือก </a:t>
            </a:r>
            <a:r>
              <a:rPr lang="en-US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KMA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0D8DEE-A9D8-493B-9F2D-16C0FEC52F80}"/>
              </a:ext>
            </a:extLst>
          </p:cNvPr>
          <p:cNvSpPr txBox="1"/>
          <p:nvPr/>
        </p:nvSpPr>
        <p:spPr>
          <a:xfrm>
            <a:off x="6100117" y="562260"/>
            <a:ext cx="6126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ได้รับ 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error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จาก 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channel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ตั้งต้นว่าเบอร์ใหม่ไม่มีในระบบ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8FB6056-D304-4CF3-97B1-0EFEFEF61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31" y="3987395"/>
            <a:ext cx="3816607" cy="1990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F6DFA92-2373-43AC-B320-00F0E5EE42C6}"/>
              </a:ext>
            </a:extLst>
          </p:cNvPr>
          <p:cNvSpPr/>
          <p:nvPr/>
        </p:nvSpPr>
        <p:spPr>
          <a:xfrm>
            <a:off x="1508152" y="2772336"/>
            <a:ext cx="1450181" cy="192881"/>
          </a:xfrm>
          <a:prstGeom prst="roundRect">
            <a:avLst>
              <a:gd name="adj" fmla="val 5555"/>
            </a:avLst>
          </a:prstGeom>
          <a:solidFill>
            <a:srgbClr val="FFD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Retry  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EFECDF8-5FE4-44BA-BAB2-3D287ED10F1F}"/>
              </a:ext>
            </a:extLst>
          </p:cNvPr>
          <p:cNvSpPr/>
          <p:nvPr/>
        </p:nvSpPr>
        <p:spPr>
          <a:xfrm>
            <a:off x="1508152" y="3039850"/>
            <a:ext cx="1450181" cy="192881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Cancel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8D51189-EC2C-4CF1-888D-00D346FF799F}"/>
              </a:ext>
            </a:extLst>
          </p:cNvPr>
          <p:cNvSpPr/>
          <p:nvPr/>
        </p:nvSpPr>
        <p:spPr>
          <a:xfrm>
            <a:off x="1508152" y="5443109"/>
            <a:ext cx="1450181" cy="192881"/>
          </a:xfrm>
          <a:prstGeom prst="roundRect">
            <a:avLst>
              <a:gd name="adj" fmla="val 5555"/>
            </a:avLst>
          </a:prstGeom>
          <a:solidFill>
            <a:srgbClr val="FFD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Retry  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677B96E-3878-4FA1-8EDD-9D2A243A81FB}"/>
              </a:ext>
            </a:extLst>
          </p:cNvPr>
          <p:cNvSpPr/>
          <p:nvPr/>
        </p:nvSpPr>
        <p:spPr>
          <a:xfrm>
            <a:off x="1508152" y="5710623"/>
            <a:ext cx="1450181" cy="192881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Cancel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074DA5-C8CE-4FD5-BAF9-1AC05DA801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20" r="13187" b="12907"/>
          <a:stretch/>
        </p:blipFill>
        <p:spPr>
          <a:xfrm>
            <a:off x="7562094" y="1323143"/>
            <a:ext cx="3816589" cy="1995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AA9A497-987E-442E-A473-6CB669D19445}"/>
              </a:ext>
            </a:extLst>
          </p:cNvPr>
          <p:cNvSpPr/>
          <p:nvPr/>
        </p:nvSpPr>
        <p:spPr>
          <a:xfrm>
            <a:off x="8303279" y="2308550"/>
            <a:ext cx="2899058" cy="845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F81871-96C7-4FCF-84D1-B0026648766F}"/>
              </a:ext>
            </a:extLst>
          </p:cNvPr>
          <p:cNvSpPr txBox="1"/>
          <p:nvPr/>
        </p:nvSpPr>
        <p:spPr>
          <a:xfrm>
            <a:off x="8087842" y="2318556"/>
            <a:ext cx="3064328" cy="35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9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Incorrect mobile number, </a:t>
            </a:r>
          </a:p>
          <a:p>
            <a:pPr algn="ctr">
              <a:lnSpc>
                <a:spcPts val="1000"/>
              </a:lnSpc>
            </a:pPr>
            <a:r>
              <a:rPr lang="en-US" sz="9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please check and try again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AFD8E01-0BF5-4F7D-B97C-033488ABD00F}"/>
              </a:ext>
            </a:extLst>
          </p:cNvPr>
          <p:cNvSpPr/>
          <p:nvPr/>
        </p:nvSpPr>
        <p:spPr>
          <a:xfrm>
            <a:off x="8996591" y="2831747"/>
            <a:ext cx="1450181" cy="192881"/>
          </a:xfrm>
          <a:prstGeom prst="roundRect">
            <a:avLst>
              <a:gd name="adj" fmla="val 5555"/>
            </a:avLst>
          </a:prstGeom>
          <a:solidFill>
            <a:srgbClr val="FFD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Retry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7C0E7C6-6802-4351-96AB-DD93AE2F593A}"/>
              </a:ext>
            </a:extLst>
          </p:cNvPr>
          <p:cNvSpPr/>
          <p:nvPr/>
        </p:nvSpPr>
        <p:spPr>
          <a:xfrm>
            <a:off x="8996591" y="3048881"/>
            <a:ext cx="1450181" cy="192881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Cancel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BCFE1D8-B157-4D78-B460-CEFA5FB88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443" y="3949234"/>
            <a:ext cx="3816607" cy="1990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EEC708A7-297C-43CA-8853-4B3E744096E3}"/>
              </a:ext>
            </a:extLst>
          </p:cNvPr>
          <p:cNvSpPr/>
          <p:nvPr/>
        </p:nvSpPr>
        <p:spPr>
          <a:xfrm>
            <a:off x="8593447" y="5180515"/>
            <a:ext cx="2111298" cy="41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2CC05A7-4504-443B-9747-2C1541AC1B83}"/>
              </a:ext>
            </a:extLst>
          </p:cNvPr>
          <p:cNvSpPr/>
          <p:nvPr/>
        </p:nvSpPr>
        <p:spPr>
          <a:xfrm>
            <a:off x="8963540" y="5495409"/>
            <a:ext cx="1450181" cy="192881"/>
          </a:xfrm>
          <a:prstGeom prst="roundRect">
            <a:avLst>
              <a:gd name="adj" fmla="val 5555"/>
            </a:avLst>
          </a:prstGeom>
          <a:solidFill>
            <a:srgbClr val="FFD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Retry 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84A4C9C-E900-442E-B7D2-46BE4DDDBE91}"/>
              </a:ext>
            </a:extLst>
          </p:cNvPr>
          <p:cNvSpPr/>
          <p:nvPr/>
        </p:nvSpPr>
        <p:spPr>
          <a:xfrm>
            <a:off x="8985574" y="5712543"/>
            <a:ext cx="1450181" cy="192881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Cancel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AFDE33-89D2-47C2-9D62-B573EAEF0859}"/>
              </a:ext>
            </a:extLst>
          </p:cNvPr>
          <p:cNvSpPr txBox="1"/>
          <p:nvPr/>
        </p:nvSpPr>
        <p:spPr>
          <a:xfrm>
            <a:off x="705243" y="5156287"/>
            <a:ext cx="318806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Unable to proceed now , please try again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9CF0BA-BEF1-42BF-A7F1-33C5CBA37543}"/>
              </a:ext>
            </a:extLst>
          </p:cNvPr>
          <p:cNvSpPr txBox="1"/>
          <p:nvPr/>
        </p:nvSpPr>
        <p:spPr>
          <a:xfrm>
            <a:off x="8370280" y="1043538"/>
            <a:ext cx="3223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 </a:t>
            </a:r>
            <a:r>
              <a:rPr lang="en-US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 </a:t>
            </a:r>
            <a:r>
              <a:rPr lang="th-TH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ลูกค้าเลือก </a:t>
            </a:r>
            <a:r>
              <a:rPr lang="en-US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KBOL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4DB8B9-4CFB-4320-AD05-43DDB48D34D9}"/>
              </a:ext>
            </a:extLst>
          </p:cNvPr>
          <p:cNvSpPr txBox="1"/>
          <p:nvPr/>
        </p:nvSpPr>
        <p:spPr>
          <a:xfrm>
            <a:off x="8370279" y="3537637"/>
            <a:ext cx="3320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 </a:t>
            </a:r>
            <a:r>
              <a:rPr lang="en-US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2 </a:t>
            </a:r>
            <a:r>
              <a:rPr lang="th-TH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ลูกค้าเลือก </a:t>
            </a:r>
            <a:r>
              <a:rPr lang="en-US" sz="1400" u="sng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KMA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80AFD8F-2D9F-4FBC-AFC6-183B1515329A}"/>
              </a:ext>
            </a:extLst>
          </p:cNvPr>
          <p:cNvSpPr/>
          <p:nvPr/>
        </p:nvSpPr>
        <p:spPr>
          <a:xfrm>
            <a:off x="4918209" y="2117064"/>
            <a:ext cx="1747502" cy="10428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ระบบพาไปหน้าแรกของ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Flow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การเปลี่ยนเบอร์โทรศัพท์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A1563EA-A322-4F49-95B0-0E24FDAA50FB}"/>
              </a:ext>
            </a:extLst>
          </p:cNvPr>
          <p:cNvSpPr/>
          <p:nvPr/>
        </p:nvSpPr>
        <p:spPr>
          <a:xfrm>
            <a:off x="4952769" y="4346586"/>
            <a:ext cx="1747502" cy="10428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ระบบพาไปหน้า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Log in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สำหรับทำรายการชำระเงิน</a:t>
            </a:r>
            <a:endParaRPr lang="en-US" sz="11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AEC590A-26F4-45CE-B58A-0DE3DBD8B42D}"/>
              </a:ext>
            </a:extLst>
          </p:cNvPr>
          <p:cNvSpPr/>
          <p:nvPr/>
        </p:nvSpPr>
        <p:spPr>
          <a:xfrm>
            <a:off x="2794574" y="2710872"/>
            <a:ext cx="268824" cy="268824"/>
          </a:xfrm>
          <a:prstGeom prst="ellipse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655BEC4-1CFE-4E20-9938-401CC0D2BF19}"/>
              </a:ext>
            </a:extLst>
          </p:cNvPr>
          <p:cNvSpPr/>
          <p:nvPr/>
        </p:nvSpPr>
        <p:spPr>
          <a:xfrm>
            <a:off x="2794574" y="3093419"/>
            <a:ext cx="268824" cy="268824"/>
          </a:xfrm>
          <a:prstGeom prst="ellipse">
            <a:avLst/>
          </a:prstGeom>
          <a:solidFill>
            <a:schemeClr val="accent2">
              <a:lumMod val="60000"/>
              <a:lumOff val="40000"/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9BA8F6-A6E3-4919-BA34-BD69632B4FB0}"/>
              </a:ext>
            </a:extLst>
          </p:cNvPr>
          <p:cNvSpPr/>
          <p:nvPr/>
        </p:nvSpPr>
        <p:spPr>
          <a:xfrm>
            <a:off x="2814875" y="5354855"/>
            <a:ext cx="268824" cy="268824"/>
          </a:xfrm>
          <a:prstGeom prst="ellipse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03CE186-DC5C-41DF-9A56-24C2FD240321}"/>
              </a:ext>
            </a:extLst>
          </p:cNvPr>
          <p:cNvSpPr/>
          <p:nvPr/>
        </p:nvSpPr>
        <p:spPr>
          <a:xfrm>
            <a:off x="2814875" y="5737402"/>
            <a:ext cx="268824" cy="268824"/>
          </a:xfrm>
          <a:prstGeom prst="ellipse">
            <a:avLst/>
          </a:prstGeom>
          <a:solidFill>
            <a:schemeClr val="accent2">
              <a:lumMod val="60000"/>
              <a:lumOff val="40000"/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B86D3C4-5F2A-4381-B140-0E450082DB2D}"/>
              </a:ext>
            </a:extLst>
          </p:cNvPr>
          <p:cNvSpPr/>
          <p:nvPr/>
        </p:nvSpPr>
        <p:spPr>
          <a:xfrm>
            <a:off x="8894533" y="2713447"/>
            <a:ext cx="268824" cy="268824"/>
          </a:xfrm>
          <a:prstGeom prst="ellipse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35A2E4F-BBE9-4239-B9B5-55445F87B8D1}"/>
              </a:ext>
            </a:extLst>
          </p:cNvPr>
          <p:cNvSpPr/>
          <p:nvPr/>
        </p:nvSpPr>
        <p:spPr>
          <a:xfrm>
            <a:off x="8903825" y="3051992"/>
            <a:ext cx="268824" cy="268824"/>
          </a:xfrm>
          <a:prstGeom prst="ellipse">
            <a:avLst/>
          </a:prstGeom>
          <a:solidFill>
            <a:schemeClr val="accent2">
              <a:lumMod val="60000"/>
              <a:lumOff val="40000"/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1401C2-AD66-46E7-BD30-53D1C97BAAFD}"/>
              </a:ext>
            </a:extLst>
          </p:cNvPr>
          <p:cNvSpPr/>
          <p:nvPr/>
        </p:nvSpPr>
        <p:spPr>
          <a:xfrm>
            <a:off x="8815796" y="5419466"/>
            <a:ext cx="268824" cy="268824"/>
          </a:xfrm>
          <a:prstGeom prst="ellipse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BAB344A-CA03-4DAB-8A08-4B010AEA6190}"/>
              </a:ext>
            </a:extLst>
          </p:cNvPr>
          <p:cNvSpPr/>
          <p:nvPr/>
        </p:nvSpPr>
        <p:spPr>
          <a:xfrm>
            <a:off x="8862179" y="5724008"/>
            <a:ext cx="268824" cy="268824"/>
          </a:xfrm>
          <a:prstGeom prst="ellipse">
            <a:avLst/>
          </a:prstGeom>
          <a:solidFill>
            <a:schemeClr val="accent2">
              <a:lumMod val="60000"/>
              <a:lumOff val="40000"/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495C40F-8A1F-423B-8724-0FF3CB9E07A8}"/>
              </a:ext>
            </a:extLst>
          </p:cNvPr>
          <p:cNvCxnSpPr>
            <a:stCxn id="57" idx="6"/>
            <a:endCxn id="55" idx="1"/>
          </p:cNvCxnSpPr>
          <p:nvPr/>
        </p:nvCxnSpPr>
        <p:spPr>
          <a:xfrm flipV="1">
            <a:off x="3063398" y="2638465"/>
            <a:ext cx="1854811" cy="206819"/>
          </a:xfrm>
          <a:prstGeom prst="bentConnector3">
            <a:avLst>
              <a:gd name="adj1" fmla="val 58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9EFA7B8-03F5-4E1D-AE53-7C048BEE96AC}"/>
              </a:ext>
            </a:extLst>
          </p:cNvPr>
          <p:cNvCxnSpPr>
            <a:stCxn id="61" idx="2"/>
          </p:cNvCxnSpPr>
          <p:nvPr/>
        </p:nvCxnSpPr>
        <p:spPr>
          <a:xfrm rot="10800000">
            <a:off x="6643061" y="2514411"/>
            <a:ext cx="2251472" cy="333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B49E402A-034A-4BC9-9C49-D98A6987B6D9}"/>
              </a:ext>
            </a:extLst>
          </p:cNvPr>
          <p:cNvCxnSpPr>
            <a:cxnSpLocks/>
          </p:cNvCxnSpPr>
          <p:nvPr/>
        </p:nvCxnSpPr>
        <p:spPr>
          <a:xfrm flipV="1">
            <a:off x="3087955" y="5214980"/>
            <a:ext cx="1864814" cy="675656"/>
          </a:xfrm>
          <a:prstGeom prst="bentConnector3">
            <a:avLst>
              <a:gd name="adj1" fmla="val 7363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32DE9F8-3B23-41C1-AF82-5A46BD99EA70}"/>
              </a:ext>
            </a:extLst>
          </p:cNvPr>
          <p:cNvCxnSpPr>
            <a:stCxn id="62" idx="2"/>
            <a:endCxn id="56" idx="3"/>
          </p:cNvCxnSpPr>
          <p:nvPr/>
        </p:nvCxnSpPr>
        <p:spPr>
          <a:xfrm rot="10800000" flipV="1">
            <a:off x="6700271" y="3186403"/>
            <a:ext cx="2203554" cy="1681583"/>
          </a:xfrm>
          <a:prstGeom prst="bentConnector3">
            <a:avLst>
              <a:gd name="adj1" fmla="val 8049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5148C921-7A5A-4DA7-A13B-AB58FD242B21}"/>
              </a:ext>
            </a:extLst>
          </p:cNvPr>
          <p:cNvCxnSpPr>
            <a:stCxn id="64" idx="2"/>
          </p:cNvCxnSpPr>
          <p:nvPr/>
        </p:nvCxnSpPr>
        <p:spPr>
          <a:xfrm rot="10800000">
            <a:off x="6624065" y="5254480"/>
            <a:ext cx="2238114" cy="603940"/>
          </a:xfrm>
          <a:prstGeom prst="bentConnector3">
            <a:avLst>
              <a:gd name="adj1" fmla="val 7756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6C4BE82-B5C2-4800-8946-B9ACB7BF1A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67"/>
          <a:stretch/>
        </p:blipFill>
        <p:spPr>
          <a:xfrm>
            <a:off x="1081911" y="1768278"/>
            <a:ext cx="2481491" cy="63202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4255F08-8478-42F7-A686-1E96DB9D58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67"/>
          <a:stretch/>
        </p:blipFill>
        <p:spPr>
          <a:xfrm>
            <a:off x="8394972" y="1579535"/>
            <a:ext cx="2481491" cy="632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30B25-A17B-4FD5-A719-27A817A98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5522" y="4245180"/>
            <a:ext cx="2922672" cy="757425"/>
          </a:xfrm>
          <a:prstGeom prst="rect">
            <a:avLst/>
          </a:prstGeom>
        </p:spPr>
      </p:pic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A53AC8E-880B-4E40-88C4-A31F8A2DB24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41218" y="3224698"/>
            <a:ext cx="2414527" cy="2300132"/>
          </a:xfrm>
          <a:prstGeom prst="bentConnector3">
            <a:avLst>
              <a:gd name="adj1" fmla="val 55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67B8BF56-9F88-4F3D-B34C-8F7920A6E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708" y="4243873"/>
            <a:ext cx="2922672" cy="815111"/>
          </a:xfrm>
          <a:prstGeom prst="rect">
            <a:avLst/>
          </a:prstGeom>
        </p:spPr>
      </p:pic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1743864-66C9-4722-9BE8-C5D37EC790BB}"/>
              </a:ext>
            </a:extLst>
          </p:cNvPr>
          <p:cNvCxnSpPr>
            <a:stCxn id="58" idx="6"/>
            <a:endCxn id="56" idx="1"/>
          </p:cNvCxnSpPr>
          <p:nvPr/>
        </p:nvCxnSpPr>
        <p:spPr>
          <a:xfrm>
            <a:off x="3063398" y="3227831"/>
            <a:ext cx="1889371" cy="1640156"/>
          </a:xfrm>
          <a:prstGeom prst="bentConnector3">
            <a:avLst>
              <a:gd name="adj1" fmla="val 7215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0BE48E3-EFD1-4135-B588-5CC987649C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50596" y="3137365"/>
            <a:ext cx="2217910" cy="2215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62D69F0-6445-482E-8506-EF90A551618C}"/>
              </a:ext>
            </a:extLst>
          </p:cNvPr>
          <p:cNvSpPr txBox="1"/>
          <p:nvPr/>
        </p:nvSpPr>
        <p:spPr>
          <a:xfrm>
            <a:off x="8073866" y="5073646"/>
            <a:ext cx="3064328" cy="35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9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Incorrect mobile number, </a:t>
            </a:r>
          </a:p>
          <a:p>
            <a:pPr algn="ctr">
              <a:lnSpc>
                <a:spcPts val="1000"/>
              </a:lnSpc>
            </a:pPr>
            <a:r>
              <a:rPr lang="en-US" sz="9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please check and try again</a:t>
            </a:r>
          </a:p>
        </p:txBody>
      </p:sp>
    </p:spTree>
    <p:extLst>
      <p:ext uri="{BB962C8B-B14F-4D97-AF65-F5344CB8AC3E}">
        <p14:creationId xmlns:p14="http://schemas.microsoft.com/office/powerpoint/2010/main" val="219802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1005-0CF6-4063-BA06-DC9BE297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225823"/>
            <a:ext cx="10515600" cy="132556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Change Mobile Number</a:t>
            </a:r>
          </a:p>
        </p:txBody>
      </p:sp>
    </p:spTree>
    <p:extLst>
      <p:ext uri="{BB962C8B-B14F-4D97-AF65-F5344CB8AC3E}">
        <p14:creationId xmlns:p14="http://schemas.microsoft.com/office/powerpoint/2010/main" val="505470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491C-3BAE-432D-AFD4-76D4F1AF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30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12FE8-2582-4E1E-8150-A6CAB89FE9DA}"/>
              </a:ext>
            </a:extLst>
          </p:cNvPr>
          <p:cNvSpPr txBox="1"/>
          <p:nvPr/>
        </p:nvSpPr>
        <p:spPr>
          <a:xfrm>
            <a:off x="0" y="37176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Step 3 </a:t>
            </a:r>
            <a:r>
              <a:rPr lang="th-TH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ยืนยันการเปลี่ยนเบอร์ด้วย </a:t>
            </a:r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OTP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BAE1F-02BE-44AF-88C9-93C9379CC044}"/>
              </a:ext>
            </a:extLst>
          </p:cNvPr>
          <p:cNvSpPr txBox="1"/>
          <p:nvPr/>
        </p:nvSpPr>
        <p:spPr>
          <a:xfrm>
            <a:off x="316411" y="970686"/>
            <a:ext cx="61286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กรอก 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OTP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ไม่ถูกต้อง</a:t>
            </a:r>
            <a:endParaRPr lang="en-US" sz="14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r>
              <a:rPr lang="th-TH" sz="28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038A9F-B7E0-4103-80AD-3CB55D6F8385}"/>
              </a:ext>
            </a:extLst>
          </p:cNvPr>
          <p:cNvSpPr txBox="1"/>
          <p:nvPr/>
        </p:nvSpPr>
        <p:spPr>
          <a:xfrm>
            <a:off x="6728097" y="1032241"/>
            <a:ext cx="6128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กรอก 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OTP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ผิด 3 ครั้งติดต่อกัน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1F75C5-2C6C-4A88-BFD8-F8AA57A1D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32"/>
          <a:stretch/>
        </p:blipFill>
        <p:spPr>
          <a:xfrm>
            <a:off x="6419123" y="1836560"/>
            <a:ext cx="4816568" cy="2844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953D75B-1DD2-43D3-8065-AEA88EF68602}"/>
              </a:ext>
            </a:extLst>
          </p:cNvPr>
          <p:cNvSpPr/>
          <p:nvPr/>
        </p:nvSpPr>
        <p:spPr>
          <a:xfrm>
            <a:off x="1991833" y="3819188"/>
            <a:ext cx="1998920" cy="242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575A7C-3506-45D6-A9A3-F201F1144E69}"/>
              </a:ext>
            </a:extLst>
          </p:cNvPr>
          <p:cNvGrpSpPr/>
          <p:nvPr/>
        </p:nvGrpSpPr>
        <p:grpSpPr>
          <a:xfrm>
            <a:off x="317346" y="1836560"/>
            <a:ext cx="4947372" cy="2844295"/>
            <a:chOff x="316411" y="1836559"/>
            <a:chExt cx="4947372" cy="284429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CDC53C-EE2B-434A-A910-8878EC485478}"/>
                </a:ext>
              </a:extLst>
            </p:cNvPr>
            <p:cNvGrpSpPr/>
            <p:nvPr/>
          </p:nvGrpSpPr>
          <p:grpSpPr>
            <a:xfrm>
              <a:off x="316411" y="1836559"/>
              <a:ext cx="4947372" cy="2844295"/>
              <a:chOff x="316411" y="1836559"/>
              <a:chExt cx="4947372" cy="284429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D852CCD-5A30-4385-A8D1-B5A23EFC517B}"/>
                  </a:ext>
                </a:extLst>
              </p:cNvPr>
              <p:cNvGrpSpPr/>
              <p:nvPr/>
            </p:nvGrpSpPr>
            <p:grpSpPr>
              <a:xfrm>
                <a:off x="316411" y="1836559"/>
                <a:ext cx="4947372" cy="2844295"/>
                <a:chOff x="316411" y="1836561"/>
                <a:chExt cx="4947372" cy="2844295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4B20713E-D07E-41F6-A3FE-EE871AD6D40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6411" y="1836561"/>
                  <a:ext cx="4947372" cy="2844295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5B96BD1-A2A1-475F-AD98-8DB5171D5B9E}"/>
                    </a:ext>
                  </a:extLst>
                </p:cNvPr>
                <p:cNvSpPr/>
                <p:nvPr/>
              </p:nvSpPr>
              <p:spPr>
                <a:xfrm>
                  <a:off x="3940629" y="3792012"/>
                  <a:ext cx="1323154" cy="6432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C66AEAA-7B49-4F7D-BF27-57F6B2EF0D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2864" t="-24" r="12202" b="54988"/>
              <a:stretch/>
            </p:blipFill>
            <p:spPr>
              <a:xfrm>
                <a:off x="2005862" y="3767883"/>
                <a:ext cx="1944182" cy="380902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B139109-6830-4B73-9661-1BA9F022E2AD}"/>
                  </a:ext>
                </a:extLst>
              </p:cNvPr>
              <p:cNvSpPr/>
              <p:nvPr/>
            </p:nvSpPr>
            <p:spPr>
              <a:xfrm>
                <a:off x="1867319" y="4224439"/>
                <a:ext cx="2265201" cy="4564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4D0E031-9FFF-4A32-9794-8469B5A0D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9564" y="4171786"/>
              <a:ext cx="364021" cy="13867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605BEA2-D7C5-4F53-91F6-B3C501F9C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99112" y="4334588"/>
              <a:ext cx="1950932" cy="30939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7E44AB4-019A-46B8-A8B0-4F4AD77B0A8F}"/>
                </a:ext>
              </a:extLst>
            </p:cNvPr>
            <p:cNvSpPr txBox="1"/>
            <p:nvPr/>
          </p:nvSpPr>
          <p:spPr>
            <a:xfrm>
              <a:off x="1219400" y="3748496"/>
              <a:ext cx="366316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srgbClr val="C00000"/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rPr>
                <a:t>Incorrect OTP, please re-enter 6 digits OTP you received from SMS</a:t>
              </a: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D19C735-D60F-4996-86E4-D395304FFC9F}"/>
              </a:ext>
            </a:extLst>
          </p:cNvPr>
          <p:cNvSpPr/>
          <p:nvPr/>
        </p:nvSpPr>
        <p:spPr>
          <a:xfrm>
            <a:off x="8301038" y="3381542"/>
            <a:ext cx="1450181" cy="192881"/>
          </a:xfrm>
          <a:prstGeom prst="roundRect">
            <a:avLst>
              <a:gd name="adj" fmla="val 5555"/>
            </a:avLst>
          </a:prstGeom>
          <a:solidFill>
            <a:srgbClr val="FFD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Retry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D4479E-5313-483B-9845-3F28D39AB341}"/>
              </a:ext>
            </a:extLst>
          </p:cNvPr>
          <p:cNvCxnSpPr/>
          <p:nvPr/>
        </p:nvCxnSpPr>
        <p:spPr>
          <a:xfrm>
            <a:off x="6003472" y="1084876"/>
            <a:ext cx="0" cy="50074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5082189-D0CB-4B83-9E6E-AFCC335E67E3}"/>
              </a:ext>
            </a:extLst>
          </p:cNvPr>
          <p:cNvSpPr/>
          <p:nvPr/>
        </p:nvSpPr>
        <p:spPr>
          <a:xfrm>
            <a:off x="8301038" y="3650366"/>
            <a:ext cx="1450181" cy="192881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Back to payment 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0460BC4-20CC-47FD-B3D1-A4C38268DBF5}"/>
              </a:ext>
            </a:extLst>
          </p:cNvPr>
          <p:cNvSpPr/>
          <p:nvPr/>
        </p:nvSpPr>
        <p:spPr>
          <a:xfrm>
            <a:off x="9589855" y="3617475"/>
            <a:ext cx="268824" cy="268824"/>
          </a:xfrm>
          <a:prstGeom prst="ellipse">
            <a:avLst/>
          </a:prstGeom>
          <a:solidFill>
            <a:schemeClr val="accent2">
              <a:lumMod val="60000"/>
              <a:lumOff val="40000"/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E193EAE-673F-463E-BD39-0CAF8FDC5474}"/>
              </a:ext>
            </a:extLst>
          </p:cNvPr>
          <p:cNvSpPr/>
          <p:nvPr/>
        </p:nvSpPr>
        <p:spPr>
          <a:xfrm>
            <a:off x="9589855" y="4891986"/>
            <a:ext cx="1747502" cy="10428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ระบบพาไปหน้า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Log in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สำหรับทำรายการชำระเงิน</a:t>
            </a:r>
            <a:endParaRPr lang="en-US" sz="11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DF21B94-A537-43FA-BFF5-F126952C12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08877" y="3868989"/>
            <a:ext cx="1003661" cy="904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1054AEA-229E-40F3-B9DC-9A4DBECE3B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328" y="2163541"/>
            <a:ext cx="4365792" cy="161877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B2B6B26-DFBD-439E-B1B2-0E66D2BADC6E}"/>
              </a:ext>
            </a:extLst>
          </p:cNvPr>
          <p:cNvSpPr txBox="1"/>
          <p:nvPr/>
        </p:nvSpPr>
        <p:spPr>
          <a:xfrm>
            <a:off x="3432616" y="4152638"/>
            <a:ext cx="656832" cy="1769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55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Resend OTP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0A2475-B76F-4798-825A-F41905AABD38}"/>
              </a:ext>
            </a:extLst>
          </p:cNvPr>
          <p:cNvSpPr/>
          <p:nvPr/>
        </p:nvSpPr>
        <p:spPr>
          <a:xfrm>
            <a:off x="2057928" y="4335718"/>
            <a:ext cx="1833189" cy="138675"/>
          </a:xfrm>
          <a:prstGeom prst="rect">
            <a:avLst/>
          </a:prstGeom>
          <a:solidFill>
            <a:srgbClr val="FFD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OK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ABC0C5-DE6F-427F-A62B-A5644C11D2F9}"/>
              </a:ext>
            </a:extLst>
          </p:cNvPr>
          <p:cNvSpPr/>
          <p:nvPr/>
        </p:nvSpPr>
        <p:spPr>
          <a:xfrm>
            <a:off x="2057927" y="4498269"/>
            <a:ext cx="1833189" cy="1386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Cancel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4C4830-AA8A-460A-8E7F-83E1AB293962}"/>
              </a:ext>
            </a:extLst>
          </p:cNvPr>
          <p:cNvSpPr txBox="1"/>
          <p:nvPr/>
        </p:nvSpPr>
        <p:spPr>
          <a:xfrm>
            <a:off x="7564123" y="2548671"/>
            <a:ext cx="2801210" cy="8002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Unable to proceed </a:t>
            </a:r>
          </a:p>
          <a:p>
            <a:endParaRPr lang="en-US" sz="12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r>
              <a:rPr lang="en-US" sz="105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You input incorrect OTP over the limit (3 times) , Please try again in x hour.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727966-2CF9-4936-8B1E-B1B2323AD10B}"/>
              </a:ext>
            </a:extLst>
          </p:cNvPr>
          <p:cNvSpPr txBox="1"/>
          <p:nvPr/>
        </p:nvSpPr>
        <p:spPr>
          <a:xfrm>
            <a:off x="7206235" y="3874104"/>
            <a:ext cx="3516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* The system will bring you to</a:t>
            </a:r>
            <a:r>
              <a:rPr lang="th-TH" sz="8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en-US" sz="8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payment process in 10 seconds*</a:t>
            </a:r>
          </a:p>
        </p:txBody>
      </p:sp>
    </p:spTree>
    <p:extLst>
      <p:ext uri="{BB962C8B-B14F-4D97-AF65-F5344CB8AC3E}">
        <p14:creationId xmlns:p14="http://schemas.microsoft.com/office/powerpoint/2010/main" val="3310048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537FD-4E67-40FA-A490-0F1EE4A1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31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CFE28-2D1A-436F-8978-0A0F0960C1C7}"/>
              </a:ext>
            </a:extLst>
          </p:cNvPr>
          <p:cNvSpPr txBox="1"/>
          <p:nvPr/>
        </p:nvSpPr>
        <p:spPr>
          <a:xfrm>
            <a:off x="0" y="37176"/>
            <a:ext cx="4740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Step 4</a:t>
            </a:r>
            <a:r>
              <a:rPr lang="en-US" sz="2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Change mobile result page</a:t>
            </a:r>
          </a:p>
          <a:p>
            <a:endParaRPr lang="en-US" sz="2000" b="1" dirty="0">
              <a:solidFill>
                <a:schemeClr val="accent4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3BBF18-9284-475F-892C-E8F81D111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32"/>
          <a:stretch/>
        </p:blipFill>
        <p:spPr>
          <a:xfrm>
            <a:off x="279674" y="1600838"/>
            <a:ext cx="5529861" cy="3265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CF1992-AAAA-46C0-A8E3-77EA38A2674A}"/>
              </a:ext>
            </a:extLst>
          </p:cNvPr>
          <p:cNvSpPr/>
          <p:nvPr/>
        </p:nvSpPr>
        <p:spPr>
          <a:xfrm>
            <a:off x="2304075" y="3715619"/>
            <a:ext cx="1450181" cy="192881"/>
          </a:xfrm>
          <a:prstGeom prst="roundRect">
            <a:avLst>
              <a:gd name="adj" fmla="val 5555"/>
            </a:avLst>
          </a:prstGeom>
          <a:solidFill>
            <a:srgbClr val="FFD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Retry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AF0D4D-A477-48C0-A4A4-FFF42649CFB7}"/>
              </a:ext>
            </a:extLst>
          </p:cNvPr>
          <p:cNvSpPr/>
          <p:nvPr/>
        </p:nvSpPr>
        <p:spPr>
          <a:xfrm>
            <a:off x="2319513" y="4072548"/>
            <a:ext cx="1450181" cy="192881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Cancel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C0C68C-03A7-4798-80F5-008055054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32"/>
          <a:stretch/>
        </p:blipFill>
        <p:spPr>
          <a:xfrm>
            <a:off x="6461160" y="1600838"/>
            <a:ext cx="5529862" cy="3265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B50FD3-3A31-4BC6-9A6F-0EB841D92EE8}"/>
              </a:ext>
            </a:extLst>
          </p:cNvPr>
          <p:cNvSpPr/>
          <p:nvPr/>
        </p:nvSpPr>
        <p:spPr>
          <a:xfrm>
            <a:off x="8599126" y="3715618"/>
            <a:ext cx="1450181" cy="192881"/>
          </a:xfrm>
          <a:prstGeom prst="roundRect">
            <a:avLst>
              <a:gd name="adj" fmla="val 5555"/>
            </a:avLst>
          </a:prstGeom>
          <a:solidFill>
            <a:srgbClr val="FFD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OK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C8765-3B41-4E31-8528-D5DF53E637BA}"/>
              </a:ext>
            </a:extLst>
          </p:cNvPr>
          <p:cNvSpPr txBox="1"/>
          <p:nvPr/>
        </p:nvSpPr>
        <p:spPr>
          <a:xfrm>
            <a:off x="1016936" y="2651426"/>
            <a:ext cx="3788251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Unsuccessful change mobile number</a:t>
            </a:r>
          </a:p>
          <a:p>
            <a:pPr algn="ctr"/>
            <a:endParaRPr lang="en-US" sz="12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Please try again</a:t>
            </a:r>
          </a:p>
          <a:p>
            <a:pPr algn="ctr"/>
            <a:endParaRPr lang="en-US" sz="1400" dirty="0">
              <a:solidFill>
                <a:schemeClr val="bg1">
                  <a:lumMod val="50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DCAF2-D920-40F7-9BF4-DBB5557ED9F7}"/>
              </a:ext>
            </a:extLst>
          </p:cNvPr>
          <p:cNvSpPr txBox="1"/>
          <p:nvPr/>
        </p:nvSpPr>
        <p:spPr>
          <a:xfrm>
            <a:off x="7430090" y="2638400"/>
            <a:ext cx="3788251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Unsuccessful change mobile number</a:t>
            </a:r>
          </a:p>
          <a:p>
            <a:pPr algn="ctr"/>
            <a:endParaRPr lang="en-US" sz="12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Please try again later</a:t>
            </a:r>
            <a:endParaRPr lang="th-TH" sz="12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 algn="ctr"/>
            <a:endParaRPr lang="en-US" sz="1400" dirty="0">
              <a:solidFill>
                <a:schemeClr val="bg1">
                  <a:lumMod val="50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D694BF-47A7-4EDF-BE2C-806CF5A3979A}"/>
              </a:ext>
            </a:extLst>
          </p:cNvPr>
          <p:cNvSpPr txBox="1"/>
          <p:nvPr/>
        </p:nvSpPr>
        <p:spPr>
          <a:xfrm>
            <a:off x="316411" y="970686"/>
            <a:ext cx="61286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กรณีที่ 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Error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ที่เกิดขึ้นลูกค้าสามารถทำรายการใหม่ได้ทันที</a:t>
            </a:r>
            <a:endParaRPr lang="en-US" sz="14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r>
              <a:rPr lang="th-TH" sz="28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3A1B1-4866-4F08-B231-DEFA01E01A06}"/>
              </a:ext>
            </a:extLst>
          </p:cNvPr>
          <p:cNvSpPr txBox="1"/>
          <p:nvPr/>
        </p:nvSpPr>
        <p:spPr>
          <a:xfrm>
            <a:off x="6445067" y="941886"/>
            <a:ext cx="61286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กรณีที่ </a:t>
            </a:r>
            <a:r>
              <a:rPr lang="en-US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Error 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ที่เกิดขึ้นลูกค้า</a:t>
            </a:r>
            <a:r>
              <a:rPr lang="th-TH" sz="1400" u="sng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ไม่สามารถ</a:t>
            </a:r>
            <a:r>
              <a:rPr lang="th-TH" sz="14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ทำรายการใหม่ได้ทันที</a:t>
            </a:r>
            <a:endParaRPr lang="en-US" sz="14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r>
              <a:rPr lang="th-TH" sz="28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2B2E3E-9212-46BF-B76F-C6A7CACCDB15}"/>
              </a:ext>
            </a:extLst>
          </p:cNvPr>
          <p:cNvCxnSpPr>
            <a:cxnSpLocks/>
          </p:cNvCxnSpPr>
          <p:nvPr/>
        </p:nvCxnSpPr>
        <p:spPr>
          <a:xfrm>
            <a:off x="6096000" y="745062"/>
            <a:ext cx="0" cy="50074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E33D2A5-1DD6-448C-BDB1-2928EA2A03B4}"/>
              </a:ext>
            </a:extLst>
          </p:cNvPr>
          <p:cNvSpPr/>
          <p:nvPr/>
        </p:nvSpPr>
        <p:spPr>
          <a:xfrm>
            <a:off x="556573" y="5148688"/>
            <a:ext cx="1747502" cy="10428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ระบบพาไปหน้าแรกของ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Flow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การเปลี่ยนเบอร์โทรศัพท์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25083D-6687-4944-80C9-4D0E6B48080D}"/>
              </a:ext>
            </a:extLst>
          </p:cNvPr>
          <p:cNvSpPr/>
          <p:nvPr/>
        </p:nvSpPr>
        <p:spPr>
          <a:xfrm>
            <a:off x="2242690" y="3674491"/>
            <a:ext cx="268824" cy="268824"/>
          </a:xfrm>
          <a:prstGeom prst="ellipse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635BD8-C45E-4299-A8ED-562685E74EFE}"/>
              </a:ext>
            </a:extLst>
          </p:cNvPr>
          <p:cNvCxnSpPr>
            <a:cxnSpLocks/>
            <a:stCxn id="21" idx="2"/>
          </p:cNvCxnSpPr>
          <p:nvPr/>
        </p:nvCxnSpPr>
        <p:spPr>
          <a:xfrm rot="10800000" flipV="1">
            <a:off x="1737132" y="3808903"/>
            <a:ext cx="505559" cy="1321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0EA5E3F-1DF4-444E-8863-C03EAB16EDBE}"/>
              </a:ext>
            </a:extLst>
          </p:cNvPr>
          <p:cNvSpPr/>
          <p:nvPr/>
        </p:nvSpPr>
        <p:spPr>
          <a:xfrm>
            <a:off x="3617752" y="4037931"/>
            <a:ext cx="268824" cy="268824"/>
          </a:xfrm>
          <a:prstGeom prst="ellipse">
            <a:avLst/>
          </a:prstGeom>
          <a:solidFill>
            <a:schemeClr val="accent2">
              <a:lumMod val="60000"/>
              <a:lumOff val="40000"/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D370EBB-B450-4602-832F-F24F9400EAB8}"/>
              </a:ext>
            </a:extLst>
          </p:cNvPr>
          <p:cNvSpPr/>
          <p:nvPr/>
        </p:nvSpPr>
        <p:spPr>
          <a:xfrm>
            <a:off x="3665919" y="5217826"/>
            <a:ext cx="1747502" cy="10428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ระบบพาไปหน้า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Log in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สำหรับทำรายการชำระเงิน</a:t>
            </a:r>
            <a:endParaRPr lang="en-US" sz="11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E218B66-87F3-49F1-BAAC-473C9670C1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33826" y="4242113"/>
            <a:ext cx="909093" cy="904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5ACF95E-4CE0-4496-A3F0-72B733A7A215}"/>
              </a:ext>
            </a:extLst>
          </p:cNvPr>
          <p:cNvSpPr/>
          <p:nvPr/>
        </p:nvSpPr>
        <p:spPr>
          <a:xfrm>
            <a:off x="8610600" y="5231089"/>
            <a:ext cx="1747502" cy="10428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ระบบพาไปหน้า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Log in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สำหรับทำรายการชำระเงิน</a:t>
            </a:r>
            <a:endParaRPr lang="en-US" sz="11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BDDFBC-5555-4A67-9D13-3A4714CBA152}"/>
              </a:ext>
            </a:extLst>
          </p:cNvPr>
          <p:cNvSpPr/>
          <p:nvPr/>
        </p:nvSpPr>
        <p:spPr>
          <a:xfrm>
            <a:off x="9814898" y="3758260"/>
            <a:ext cx="268824" cy="268824"/>
          </a:xfrm>
          <a:prstGeom prst="ellipse">
            <a:avLst/>
          </a:prstGeom>
          <a:solidFill>
            <a:schemeClr val="accent2">
              <a:lumMod val="60000"/>
              <a:lumOff val="40000"/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2FA2833-9076-4ED2-91D5-DA39FDE2C023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9080995" y="4362772"/>
            <a:ext cx="1271673" cy="464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02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1005-0CF6-4063-BA06-DC9BE297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225823"/>
            <a:ext cx="10515600" cy="132556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Password Setup Conditions</a:t>
            </a:r>
          </a:p>
        </p:txBody>
      </p:sp>
    </p:spTree>
    <p:extLst>
      <p:ext uri="{BB962C8B-B14F-4D97-AF65-F5344CB8AC3E}">
        <p14:creationId xmlns:p14="http://schemas.microsoft.com/office/powerpoint/2010/main" val="1001982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1A9DF-09F6-4B5C-BC7E-F23E6419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33</a:t>
            </a:fld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BF725-D28C-4AC8-B584-6D12ED0E9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91" y="129488"/>
            <a:ext cx="8087868" cy="4088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2CB6BD-64FE-4DED-9A98-176419FC9B54}"/>
              </a:ext>
            </a:extLst>
          </p:cNvPr>
          <p:cNvSpPr txBox="1"/>
          <p:nvPr/>
        </p:nvSpPr>
        <p:spPr>
          <a:xfrm>
            <a:off x="3047082" y="2759132"/>
            <a:ext cx="3243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th-TH" sz="8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รหัสผ่านต้องไม่ประกอบด้วยตัวเลขต่อกัน เช่น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123456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th-TH" sz="8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รหัสผ่านต้องไม่ประกอบด้วยตัวเลขติดกันเกิน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3 </a:t>
            </a:r>
            <a:r>
              <a:rPr lang="th-TH" sz="8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ตัวเช่น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111222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69D5A-0C76-4450-B90C-CB72723C09ED}"/>
              </a:ext>
            </a:extLst>
          </p:cNvPr>
          <p:cNvSpPr txBox="1"/>
          <p:nvPr/>
        </p:nvSpPr>
        <p:spPr>
          <a:xfrm>
            <a:off x="-1836" y="129488"/>
            <a:ext cx="60978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Password Setup Conditions</a:t>
            </a:r>
            <a:endParaRPr lang="en-US" sz="2000" dirty="0">
              <a:solidFill>
                <a:srgbClr val="715F5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7BB41-E797-41CF-9AB2-DE61F48C1261}"/>
              </a:ext>
            </a:extLst>
          </p:cNvPr>
          <p:cNvSpPr txBox="1"/>
          <p:nvPr/>
        </p:nvSpPr>
        <p:spPr>
          <a:xfrm>
            <a:off x="7777081" y="654087"/>
            <a:ext cx="4230944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เพิ่ม 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logic </a:t>
            </a: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การตรวจสอบรหัสผ่าน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รหัสผ่านต้องไม่ประกอบด้วยตัวเลขต่อกัน เช่น 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123456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รหัสผ่านต้องไม่ประกอบด้วยตัวเลขติดกันเกิน 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3 </a:t>
            </a: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ตัวเช่น 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111222</a:t>
            </a:r>
            <a:endParaRPr lang="th-TH" sz="1050" dirty="0">
              <a:solidFill>
                <a:srgbClr val="715F5F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 marL="176213" indent="-176213">
              <a:buFont typeface="Wingdings" panose="05000000000000000000" pitchFamily="2" charset="2"/>
              <a:buChar char="§"/>
            </a:pPr>
            <a:endParaRPr lang="th-TH" sz="1050" dirty="0">
              <a:solidFill>
                <a:srgbClr val="715F5F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Cannot contain 3 or more consecutive sequential digits (E.g.123456)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Cannot contain 3 or more consecutive identical digits (E.g.111222)</a:t>
            </a:r>
          </a:p>
          <a:p>
            <a:endParaRPr lang="th-TH" sz="1050" dirty="0">
              <a:solidFill>
                <a:srgbClr val="715F5F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endParaRPr lang="th-TH" sz="1050" dirty="0">
              <a:solidFill>
                <a:srgbClr val="715F5F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2. </a:t>
            </a: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แสดง 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Error </a:t>
            </a: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เมื่อลูกค้าทำผิด 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condition</a:t>
            </a:r>
          </a:p>
          <a:p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3. </a:t>
            </a: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เพิ่มข้อความ 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condition</a:t>
            </a: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ที่หน้า 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Set password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AFEA9A-F581-429D-AF1C-5E269F78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88" y="3097686"/>
            <a:ext cx="8087869" cy="40887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03D019-4A1C-4971-9535-63AF66AC34D1}"/>
              </a:ext>
            </a:extLst>
          </p:cNvPr>
          <p:cNvSpPr txBox="1"/>
          <p:nvPr/>
        </p:nvSpPr>
        <p:spPr>
          <a:xfrm>
            <a:off x="2945247" y="5727330"/>
            <a:ext cx="3929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Cannot contain 3 or more consecutive sequential digits (E.g.123456)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Cannot contain 3 or more consecutive identical digits (E.g.111222)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75BCAC-BD59-45F7-A5B5-0EF91C3B924C}"/>
              </a:ext>
            </a:extLst>
          </p:cNvPr>
          <p:cNvSpPr txBox="1"/>
          <p:nvPr/>
        </p:nvSpPr>
        <p:spPr>
          <a:xfrm rot="16200000">
            <a:off x="-416990" y="1752087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ภาษาไทย</a:t>
            </a:r>
            <a:endParaRPr lang="en-US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C787D-E2F0-40F6-9268-4A21D3616B38}"/>
              </a:ext>
            </a:extLst>
          </p:cNvPr>
          <p:cNvSpPr txBox="1"/>
          <p:nvPr/>
        </p:nvSpPr>
        <p:spPr>
          <a:xfrm rot="16200000">
            <a:off x="-777902" y="4705551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ภาษาอังกฤษ</a:t>
            </a:r>
            <a:endParaRPr lang="en-US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D3C6C0-BEF9-4709-8422-D72A4EBD33F4}"/>
              </a:ext>
            </a:extLst>
          </p:cNvPr>
          <p:cNvSpPr/>
          <p:nvPr/>
        </p:nvSpPr>
        <p:spPr>
          <a:xfrm>
            <a:off x="3135913" y="3810972"/>
            <a:ext cx="3548270" cy="1805651"/>
          </a:xfrm>
          <a:prstGeom prst="roundRect">
            <a:avLst>
              <a:gd name="adj" fmla="val 12263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89F3EF4D-B7B8-4DB1-B46F-F90EEE3BE575}"/>
              </a:ext>
            </a:extLst>
          </p:cNvPr>
          <p:cNvSpPr/>
          <p:nvPr/>
        </p:nvSpPr>
        <p:spPr>
          <a:xfrm>
            <a:off x="1508162" y="4113250"/>
            <a:ext cx="1304613" cy="813201"/>
          </a:xfrm>
          <a:prstGeom prst="borderCallout1">
            <a:avLst>
              <a:gd name="adj1" fmla="val 38306"/>
              <a:gd name="adj2" fmla="val 105182"/>
              <a:gd name="adj3" fmla="val 61130"/>
              <a:gd name="adj4" fmla="val 14774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ใช้ </a:t>
            </a:r>
            <a:r>
              <a:rPr lang="en-US" sz="11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wording </a:t>
            </a:r>
            <a:r>
              <a:rPr lang="th-TH" sz="1100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เดิมในระบบปัจจุบัน</a:t>
            </a:r>
            <a:endParaRPr lang="en-US" sz="1100" dirty="0">
              <a:solidFill>
                <a:srgbClr val="C00000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60108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1005-0CF6-4063-BA06-DC9BE297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225823"/>
            <a:ext cx="10515600" cy="132556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Improve UX/UI</a:t>
            </a:r>
          </a:p>
        </p:txBody>
      </p:sp>
    </p:spTree>
    <p:extLst>
      <p:ext uri="{BB962C8B-B14F-4D97-AF65-F5344CB8AC3E}">
        <p14:creationId xmlns:p14="http://schemas.microsoft.com/office/powerpoint/2010/main" val="1568233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BC32B-F937-4CF1-835C-C4F9C1CE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35</a:t>
            </a:fld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96FC2-BED4-420E-ABD2-D84DAECAA1BF}"/>
              </a:ext>
            </a:extLst>
          </p:cNvPr>
          <p:cNvSpPr txBox="1"/>
          <p:nvPr/>
        </p:nvSpPr>
        <p:spPr>
          <a:xfrm>
            <a:off x="0" y="29676"/>
            <a:ext cx="2005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Landing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C73F88-A347-4F23-B919-5A550C2457CC}"/>
              </a:ext>
            </a:extLst>
          </p:cNvPr>
          <p:cNvSpPr/>
          <p:nvPr/>
        </p:nvSpPr>
        <p:spPr>
          <a:xfrm>
            <a:off x="7622358" y="576470"/>
            <a:ext cx="4452731" cy="14511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20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ปรับ </a:t>
            </a:r>
            <a:r>
              <a:rPr lang="en-US" sz="120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Wording :</a:t>
            </a:r>
          </a:p>
          <a:p>
            <a:endParaRPr lang="en-US" sz="1200" dirty="0">
              <a:solidFill>
                <a:srgbClr val="715F5F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r>
              <a:rPr lang="th-TH" sz="120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สมัครบริการกรุงศรีอีเพย์เมนต์</a:t>
            </a:r>
            <a:endParaRPr lang="en-US" sz="1200" dirty="0">
              <a:solidFill>
                <a:srgbClr val="715F5F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endParaRPr lang="en-US" sz="1200" dirty="0">
              <a:solidFill>
                <a:srgbClr val="715F5F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r>
              <a:rPr lang="th-TH" sz="120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ยืนยันตัวตนด้วย กรุงศรีบิซออนไลน์</a:t>
            </a:r>
          </a:p>
          <a:p>
            <a:r>
              <a:rPr lang="th-TH" sz="120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ยืนยันตัวตนด้วย โมบายแอปพลิเคชั่นธนาคารกรุงศรี (</a:t>
            </a:r>
            <a:r>
              <a:rPr lang="en-US" sz="120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KMA)</a:t>
            </a:r>
          </a:p>
          <a:p>
            <a:endParaRPr lang="en-US" sz="1050" dirty="0">
              <a:solidFill>
                <a:srgbClr val="715F5F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49673A-BD23-4950-9F38-5C100187C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242462"/>
              </p:ext>
            </p:extLst>
          </p:nvPr>
        </p:nvGraphicFramePr>
        <p:xfrm>
          <a:off x="542649" y="5030113"/>
          <a:ext cx="7945368" cy="1213009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974807">
                  <a:extLst>
                    <a:ext uri="{9D8B030D-6E8A-4147-A177-3AD203B41FA5}">
                      <a16:colId xmlns:a16="http://schemas.microsoft.com/office/drawing/2014/main" val="2329521407"/>
                    </a:ext>
                  </a:extLst>
                </a:gridCol>
                <a:gridCol w="3970561">
                  <a:extLst>
                    <a:ext uri="{9D8B030D-6E8A-4147-A177-3AD203B41FA5}">
                      <a16:colId xmlns:a16="http://schemas.microsoft.com/office/drawing/2014/main" val="2473122450"/>
                    </a:ext>
                  </a:extLst>
                </a:gridCol>
              </a:tblGrid>
              <a:tr h="2825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TH</a:t>
                      </a:r>
                      <a:endParaRPr lang="en-US" sz="10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EN</a:t>
                      </a:r>
                      <a:endParaRPr lang="en-US" sz="10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9618217"/>
                  </a:ext>
                </a:extLst>
              </a:tr>
              <a:tr h="37127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1. </a:t>
                      </a:r>
                      <a:r>
                        <a:rPr lang="th-TH" sz="10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สมัครใช้งานกรุงศรีอีเพย์เมนต์</a:t>
                      </a:r>
                      <a:endParaRPr lang="en-US" sz="10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Krungsri E-Payment Registration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9446982"/>
                  </a:ext>
                </a:extLst>
              </a:tr>
              <a:tr h="27957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2. </a:t>
                      </a:r>
                      <a:r>
                        <a:rPr lang="th-TH" sz="10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ยืนยันตัวตนด้วย กรุงศรีบิซออนไลน์</a:t>
                      </a:r>
                      <a:endParaRPr lang="en-US" sz="10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Authentication by Krungsri Biz Online</a:t>
                      </a:r>
                      <a:endParaRPr lang="en-US" sz="10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8593137"/>
                  </a:ext>
                </a:extLst>
              </a:tr>
              <a:tr h="27957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3. </a:t>
                      </a:r>
                      <a:r>
                        <a:rPr lang="th-TH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ยืนยันตัวตนด้วย โมบายแอปพลิเคชั่นธนาคารกรุงศรี (</a:t>
                      </a: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KMA)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Authentication by Krungsri Mobile Application(KMA)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41870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9BC383F-EB3A-4726-AAE6-4E67F707D1E8}"/>
              </a:ext>
            </a:extLst>
          </p:cNvPr>
          <p:cNvSpPr txBox="1"/>
          <p:nvPr/>
        </p:nvSpPr>
        <p:spPr>
          <a:xfrm>
            <a:off x="542650" y="4753114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Wording 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ที่เพิ่ม</a:t>
            </a:r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/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ปรับเปลี่ยน</a:t>
            </a:r>
            <a:endParaRPr lang="en-US" sz="12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1A3843-775F-41FD-8201-3E5ED0EAD728}"/>
              </a:ext>
            </a:extLst>
          </p:cNvPr>
          <p:cNvGrpSpPr/>
          <p:nvPr/>
        </p:nvGrpSpPr>
        <p:grpSpPr>
          <a:xfrm>
            <a:off x="259955" y="429786"/>
            <a:ext cx="6731150" cy="4118916"/>
            <a:chOff x="236181" y="576470"/>
            <a:chExt cx="6731150" cy="4118916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F3D379-6C44-4AFE-87A4-3ADB3AF78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181" y="576470"/>
              <a:ext cx="6731150" cy="411891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FF5876-833A-4D78-A84C-844734B4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0227" y="3287198"/>
              <a:ext cx="4114760" cy="9461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EA3328-AC35-4BEE-8DA6-3922F616FF62}"/>
                </a:ext>
              </a:extLst>
            </p:cNvPr>
            <p:cNvSpPr txBox="1"/>
            <p:nvPr/>
          </p:nvSpPr>
          <p:spPr>
            <a:xfrm>
              <a:off x="1919495" y="3298195"/>
              <a:ext cx="320909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th-TH" sz="11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Krungsri Simple" panose="02000503000000020004" pitchFamily="2" charset="-34"/>
                  <a:cs typeface="Krungsri Simple" panose="02000503000000020004" pitchFamily="2" charset="-34"/>
                </a:rPr>
                <a:t>สมัครใช้งานกรุงศรีอีเพย์เมนต์</a:t>
              </a:r>
              <a:endParaRPr 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DB95429-9FEC-4F92-A028-4D10C8795724}"/>
              </a:ext>
            </a:extLst>
          </p:cNvPr>
          <p:cNvSpPr txBox="1"/>
          <p:nvPr/>
        </p:nvSpPr>
        <p:spPr>
          <a:xfrm>
            <a:off x="1797615" y="3156552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72415B-AAFE-4EC6-8D1F-242398D95480}"/>
              </a:ext>
            </a:extLst>
          </p:cNvPr>
          <p:cNvSpPr txBox="1"/>
          <p:nvPr/>
        </p:nvSpPr>
        <p:spPr>
          <a:xfrm>
            <a:off x="1665197" y="3482796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84A77-2594-4C0E-BE19-6AEB87FFC25A}"/>
              </a:ext>
            </a:extLst>
          </p:cNvPr>
          <p:cNvSpPr txBox="1"/>
          <p:nvPr/>
        </p:nvSpPr>
        <p:spPr>
          <a:xfrm>
            <a:off x="1665197" y="379648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9840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D0751-F0A5-42BB-A829-A5C2683B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36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CB0ED-E5ED-4D71-8A94-EB142178C58B}"/>
              </a:ext>
            </a:extLst>
          </p:cNvPr>
          <p:cNvSpPr txBox="1"/>
          <p:nvPr/>
        </p:nvSpPr>
        <p:spPr>
          <a:xfrm>
            <a:off x="7136295" y="715618"/>
            <a:ext cx="4899991" cy="9002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ปรับ 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Wording </a:t>
            </a: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ในกล่องข้อความ จาก เบอร์โทรศัพท์ เป็น เบอร์โทรศัพท์ที่สมัครกรุงศรีอีเพย์เมนต์</a:t>
            </a:r>
            <a:endParaRPr lang="en-US" sz="1050" dirty="0">
              <a:solidFill>
                <a:srgbClr val="715F5F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 marL="228600" indent="-228600">
              <a:buAutoNum type="arabicPeriod"/>
            </a:pP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เพิ่ม ปุ่ม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/</a:t>
            </a: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ลิงค์ 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“</a:t>
            </a: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กรณีเปลี่ยนเบอร์โทรศัพท์ที่ 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KMA/ KBOL” </a:t>
            </a: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และพาไป 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flow </a:t>
            </a: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เปลี่ยนเบอร์โทรศัพท์</a:t>
            </a:r>
          </a:p>
          <a:p>
            <a:pPr marL="228600" indent="-228600">
              <a:buAutoNum type="arabicPeriod"/>
            </a:pP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ย้ายตำแหน่งปุ่ม 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”</a:t>
            </a: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ลืมรหัสผ่าน 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| </a:t>
            </a: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เปลี่ยนรหัสผ่าน 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F3D24-D920-4749-9743-578BF3264D83}"/>
              </a:ext>
            </a:extLst>
          </p:cNvPr>
          <p:cNvSpPr txBox="1"/>
          <p:nvPr/>
        </p:nvSpPr>
        <p:spPr>
          <a:xfrm>
            <a:off x="0" y="29676"/>
            <a:ext cx="2529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Log in E Payment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5BEF04-DDB7-48A5-8294-58B301CA8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72"/>
          <a:stretch/>
        </p:blipFill>
        <p:spPr>
          <a:xfrm>
            <a:off x="438710" y="580864"/>
            <a:ext cx="6475077" cy="4037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065F5-EE04-40BE-B1E7-4639BA022F3E}"/>
              </a:ext>
            </a:extLst>
          </p:cNvPr>
          <p:cNvSpPr txBox="1"/>
          <p:nvPr/>
        </p:nvSpPr>
        <p:spPr>
          <a:xfrm>
            <a:off x="2101278" y="3693891"/>
            <a:ext cx="10647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00" i="1" dirty="0">
                <a:solidFill>
                  <a:srgbClr val="FCB685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ลืมรหัสผ่าน</a:t>
            </a:r>
            <a:r>
              <a:rPr lang="th-TH" sz="5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 </a:t>
            </a: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| </a:t>
            </a:r>
            <a:r>
              <a:rPr lang="th-TH" sz="500" i="1" dirty="0">
                <a:solidFill>
                  <a:srgbClr val="FCB685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เปลี่ยนรหัสผ่าน</a:t>
            </a:r>
            <a:endParaRPr lang="en-US" sz="500" i="1" dirty="0">
              <a:solidFill>
                <a:srgbClr val="FCB685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0ED74-C5BB-4C7B-B5BB-46D83D0F04DA}"/>
              </a:ext>
            </a:extLst>
          </p:cNvPr>
          <p:cNvSpPr/>
          <p:nvPr/>
        </p:nvSpPr>
        <p:spPr>
          <a:xfrm>
            <a:off x="3745089" y="3720012"/>
            <a:ext cx="1372555" cy="200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41BF8-FB58-4D3E-A995-6C2D90A67747}"/>
              </a:ext>
            </a:extLst>
          </p:cNvPr>
          <p:cNvSpPr/>
          <p:nvPr/>
        </p:nvSpPr>
        <p:spPr>
          <a:xfrm>
            <a:off x="2155776" y="3237469"/>
            <a:ext cx="2163535" cy="169277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7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เบอร์โทรศัพท์ที่สมัครกรุงศรีอีเพย์เมนต์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545009-32DE-43DA-806B-9DC1D0C7C22C}"/>
              </a:ext>
            </a:extLst>
          </p:cNvPr>
          <p:cNvSpPr/>
          <p:nvPr/>
        </p:nvSpPr>
        <p:spPr>
          <a:xfrm>
            <a:off x="2173065" y="3509915"/>
            <a:ext cx="2163535" cy="169277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7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รหัสผ่าน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6 </a:t>
            </a:r>
            <a:r>
              <a:rPr lang="th-TH" sz="7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หลัก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A176F3-6594-4855-A2E2-C86D6E07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204" y="3546097"/>
            <a:ext cx="4484669" cy="3858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EBEECFC-0ECD-4581-B055-58BBB961B3A9}"/>
              </a:ext>
            </a:extLst>
          </p:cNvPr>
          <p:cNvSpPr/>
          <p:nvPr/>
        </p:nvSpPr>
        <p:spPr>
          <a:xfrm>
            <a:off x="2101278" y="3467221"/>
            <a:ext cx="4608994" cy="86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695B00-0874-4EA7-92F3-3CB3480A0552}"/>
              </a:ext>
            </a:extLst>
          </p:cNvPr>
          <p:cNvSpPr txBox="1"/>
          <p:nvPr/>
        </p:nvSpPr>
        <p:spPr>
          <a:xfrm>
            <a:off x="2117196" y="3400272"/>
            <a:ext cx="14205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00" i="1" dirty="0">
                <a:solidFill>
                  <a:srgbClr val="FCB685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กรณีเปลี่ยนเบอร์โทรศัพท์ที่ </a:t>
            </a:r>
            <a:r>
              <a:rPr lang="en-US" sz="500" i="1" dirty="0">
                <a:solidFill>
                  <a:srgbClr val="FCB685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KMA / KBOL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E7BC25-FEB8-4F5E-9A07-647973359A48}"/>
              </a:ext>
            </a:extLst>
          </p:cNvPr>
          <p:cNvSpPr/>
          <p:nvPr/>
        </p:nvSpPr>
        <p:spPr>
          <a:xfrm>
            <a:off x="2173065" y="3818922"/>
            <a:ext cx="1064715" cy="113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AA50C-9503-45CC-938B-35D05B1C2B66}"/>
              </a:ext>
            </a:extLst>
          </p:cNvPr>
          <p:cNvSpPr txBox="1"/>
          <p:nvPr/>
        </p:nvSpPr>
        <p:spPr>
          <a:xfrm>
            <a:off x="2114022" y="3790789"/>
            <a:ext cx="10647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00" i="1" dirty="0">
                <a:solidFill>
                  <a:srgbClr val="FCB685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ลืมรหัสผ่าน</a:t>
            </a:r>
            <a:r>
              <a:rPr lang="th-TH" sz="5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 </a:t>
            </a: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| </a:t>
            </a:r>
            <a:r>
              <a:rPr lang="th-TH" sz="500" i="1" dirty="0">
                <a:solidFill>
                  <a:srgbClr val="FCB685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เปลี่ยนรหัสผ่าน</a:t>
            </a:r>
            <a:endParaRPr lang="en-US" sz="500" i="1" dirty="0">
              <a:solidFill>
                <a:srgbClr val="FCB685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CA40BE-901B-43D9-B5E4-7EC4F8BE3B76}"/>
              </a:ext>
            </a:extLst>
          </p:cNvPr>
          <p:cNvSpPr/>
          <p:nvPr/>
        </p:nvSpPr>
        <p:spPr>
          <a:xfrm>
            <a:off x="1922757" y="2985955"/>
            <a:ext cx="4877692" cy="1491342"/>
          </a:xfrm>
          <a:prstGeom prst="roundRect">
            <a:avLst>
              <a:gd name="adj" fmla="val 8638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7C87D54-8B56-4D41-8E1F-C024B77F7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343477"/>
              </p:ext>
            </p:extLst>
          </p:nvPr>
        </p:nvGraphicFramePr>
        <p:xfrm>
          <a:off x="611591" y="5201496"/>
          <a:ext cx="6266996" cy="933439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35173">
                  <a:extLst>
                    <a:ext uri="{9D8B030D-6E8A-4147-A177-3AD203B41FA5}">
                      <a16:colId xmlns:a16="http://schemas.microsoft.com/office/drawing/2014/main" val="2329521407"/>
                    </a:ext>
                  </a:extLst>
                </a:gridCol>
                <a:gridCol w="3131823">
                  <a:extLst>
                    <a:ext uri="{9D8B030D-6E8A-4147-A177-3AD203B41FA5}">
                      <a16:colId xmlns:a16="http://schemas.microsoft.com/office/drawing/2014/main" val="2473122450"/>
                    </a:ext>
                  </a:extLst>
                </a:gridCol>
              </a:tblGrid>
              <a:tr h="2825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TH</a:t>
                      </a:r>
                      <a:endParaRPr lang="en-US" sz="8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EN</a:t>
                      </a:r>
                      <a:endParaRPr lang="en-US" sz="8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9618217"/>
                  </a:ext>
                </a:extLst>
              </a:tr>
              <a:tr h="37127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1. </a:t>
                      </a:r>
                      <a:r>
                        <a:rPr lang="th-TH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เบอร์โทรศัพท์ที่สมัครกรุงศรีอีเพย์เมนต์</a:t>
                      </a:r>
                      <a:endParaRPr lang="en-US" sz="8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Mobile Number (Registered with Krungsri E-Payment)</a:t>
                      </a:r>
                      <a:endParaRPr lang="en-US" sz="8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9446982"/>
                  </a:ext>
                </a:extLst>
              </a:tr>
              <a:tr h="27957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2. </a:t>
                      </a:r>
                      <a:r>
                        <a:rPr lang="th-TH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กรณีเปลี่ยนเบอร์โทรศัพท์ที่ </a:t>
                      </a: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KMA/ KBOL</a:t>
                      </a:r>
                      <a:endParaRPr lang="en-US" sz="8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Change mobile number at KMA/KBOL</a:t>
                      </a:r>
                      <a:endParaRPr lang="en-US" sz="8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859313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314A409-CE52-4724-A63E-836C594DDC79}"/>
              </a:ext>
            </a:extLst>
          </p:cNvPr>
          <p:cNvSpPr txBox="1"/>
          <p:nvPr/>
        </p:nvSpPr>
        <p:spPr>
          <a:xfrm>
            <a:off x="542650" y="4891614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Wording 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ที่เพิ่ม</a:t>
            </a:r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/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ปรับเปลี่ยน</a:t>
            </a:r>
            <a:endParaRPr lang="en-US" sz="12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954713-ACB4-41D4-9044-64C71DBDEA3E}"/>
              </a:ext>
            </a:extLst>
          </p:cNvPr>
          <p:cNvSpPr txBox="1"/>
          <p:nvPr/>
        </p:nvSpPr>
        <p:spPr>
          <a:xfrm>
            <a:off x="3783414" y="3175812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3B67A3-14E3-4FAD-904E-686D1E7A176B}"/>
              </a:ext>
            </a:extLst>
          </p:cNvPr>
          <p:cNvSpPr txBox="1"/>
          <p:nvPr/>
        </p:nvSpPr>
        <p:spPr>
          <a:xfrm>
            <a:off x="3470655" y="3368401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8033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4E187F-4118-4149-9B42-44D96932FE8A}"/>
              </a:ext>
            </a:extLst>
          </p:cNvPr>
          <p:cNvSpPr txBox="1"/>
          <p:nvPr/>
        </p:nvSpPr>
        <p:spPr>
          <a:xfrm>
            <a:off x="0" y="78065"/>
            <a:ext cx="11330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Login KOL </a:t>
            </a:r>
            <a:endParaRPr lang="en-US" sz="2000" dirty="0">
              <a:solidFill>
                <a:schemeClr val="accent4"/>
              </a:solidFill>
              <a:latin typeface="Krungsri Simple" panose="02000503000000020004" pitchFamily="2" charset="-34"/>
              <a:ea typeface="Tahoma" panose="020B0604030504040204" pitchFamily="34" charset="0"/>
              <a:cs typeface="Krungsri Simple" panose="02000503000000020004" pitchFamily="2" charset="-3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BC4578-77E5-4C5A-BF13-44D848C67CC9}"/>
              </a:ext>
            </a:extLst>
          </p:cNvPr>
          <p:cNvGrpSpPr/>
          <p:nvPr/>
        </p:nvGrpSpPr>
        <p:grpSpPr>
          <a:xfrm>
            <a:off x="1442326" y="511058"/>
            <a:ext cx="9597059" cy="4298975"/>
            <a:chOff x="1233606" y="656921"/>
            <a:chExt cx="9597059" cy="4298975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D80F0B9-3253-4DE9-8CE7-62861763D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606" y="656921"/>
              <a:ext cx="9597059" cy="421739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ED4B15-AF07-4157-8994-66CA2E3AB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2807" y="4043430"/>
              <a:ext cx="4088147" cy="912466"/>
            </a:xfrm>
            <a:prstGeom prst="rect">
              <a:avLst/>
            </a:prstGeom>
          </p:spPr>
        </p:pic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2B83AD4-ABEC-495F-AE99-A4E0EFE1C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72250"/>
              </p:ext>
            </p:extLst>
          </p:nvPr>
        </p:nvGraphicFramePr>
        <p:xfrm>
          <a:off x="611591" y="5201496"/>
          <a:ext cx="6266996" cy="553261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35173">
                  <a:extLst>
                    <a:ext uri="{9D8B030D-6E8A-4147-A177-3AD203B41FA5}">
                      <a16:colId xmlns:a16="http://schemas.microsoft.com/office/drawing/2014/main" val="2329521407"/>
                    </a:ext>
                  </a:extLst>
                </a:gridCol>
                <a:gridCol w="3131823">
                  <a:extLst>
                    <a:ext uri="{9D8B030D-6E8A-4147-A177-3AD203B41FA5}">
                      <a16:colId xmlns:a16="http://schemas.microsoft.com/office/drawing/2014/main" val="2473122450"/>
                    </a:ext>
                  </a:extLst>
                </a:gridCol>
              </a:tblGrid>
              <a:tr h="2825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TH</a:t>
                      </a:r>
                      <a:endParaRPr lang="en-US" sz="8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EN</a:t>
                      </a:r>
                      <a:endParaRPr lang="en-US" sz="8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9618217"/>
                  </a:ext>
                </a:extLst>
              </a:tr>
              <a:tr h="27066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1. </a:t>
                      </a:r>
                      <a:r>
                        <a:rPr lang="th-TH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สมัครบริการกรุงศรีออนไลน์</a:t>
                      </a:r>
                      <a:endParaRPr lang="en-US" sz="8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Krungsri Online Register</a:t>
                      </a:r>
                      <a:endParaRPr lang="en-US" sz="8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944698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6689966-25BA-41DD-8B9E-50D2269B337C}"/>
              </a:ext>
            </a:extLst>
          </p:cNvPr>
          <p:cNvSpPr txBox="1"/>
          <p:nvPr/>
        </p:nvSpPr>
        <p:spPr>
          <a:xfrm>
            <a:off x="542650" y="4891614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Wording 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ที่เพิ่ม</a:t>
            </a:r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/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ปรับเปลี่ยน</a:t>
            </a:r>
            <a:endParaRPr lang="en-US" sz="12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64A297-5EA4-4377-8CF0-6B8140B4BC86}"/>
              </a:ext>
            </a:extLst>
          </p:cNvPr>
          <p:cNvSpPr txBox="1"/>
          <p:nvPr/>
        </p:nvSpPr>
        <p:spPr>
          <a:xfrm>
            <a:off x="8862311" y="2215931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52466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ED2698-E960-4A87-8A90-6FD426F4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41" y="448829"/>
            <a:ext cx="9586959" cy="4616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6B8D8-F057-4B6C-AC6D-DA1BDD5156DB}"/>
              </a:ext>
            </a:extLst>
          </p:cNvPr>
          <p:cNvSpPr txBox="1"/>
          <p:nvPr/>
        </p:nvSpPr>
        <p:spPr>
          <a:xfrm>
            <a:off x="23594" y="38780"/>
            <a:ext cx="11330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Login KBOL </a:t>
            </a:r>
            <a:endParaRPr lang="en-US" sz="2000" dirty="0">
              <a:solidFill>
                <a:schemeClr val="accent4"/>
              </a:solidFill>
              <a:latin typeface="Krungsri Simple" panose="02000503000000020004" pitchFamily="2" charset="-34"/>
              <a:ea typeface="Tahoma" panose="020B0604030504040204" pitchFamily="34" charset="0"/>
              <a:cs typeface="Krungsri Simple" panose="02000503000000020004" pitchFamily="2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9C65CF-A097-4B95-82B6-D9BD6C328DB7}"/>
              </a:ext>
            </a:extLst>
          </p:cNvPr>
          <p:cNvSpPr/>
          <p:nvPr/>
        </p:nvSpPr>
        <p:spPr>
          <a:xfrm>
            <a:off x="6861314" y="4140537"/>
            <a:ext cx="4800600" cy="881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F25241-0A61-48E8-B835-8BF17D8C5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408" y="4106639"/>
            <a:ext cx="4312392" cy="914031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804770E-47AE-44C1-9D95-62BA2AFA6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1087"/>
              </p:ext>
            </p:extLst>
          </p:nvPr>
        </p:nvGraphicFramePr>
        <p:xfrm>
          <a:off x="594318" y="5529488"/>
          <a:ext cx="6266996" cy="553261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35173">
                  <a:extLst>
                    <a:ext uri="{9D8B030D-6E8A-4147-A177-3AD203B41FA5}">
                      <a16:colId xmlns:a16="http://schemas.microsoft.com/office/drawing/2014/main" val="2329521407"/>
                    </a:ext>
                  </a:extLst>
                </a:gridCol>
                <a:gridCol w="3131823">
                  <a:extLst>
                    <a:ext uri="{9D8B030D-6E8A-4147-A177-3AD203B41FA5}">
                      <a16:colId xmlns:a16="http://schemas.microsoft.com/office/drawing/2014/main" val="2473122450"/>
                    </a:ext>
                  </a:extLst>
                </a:gridCol>
              </a:tblGrid>
              <a:tr h="2825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TH</a:t>
                      </a:r>
                      <a:endParaRPr lang="en-US" sz="8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EN</a:t>
                      </a:r>
                      <a:endParaRPr lang="en-US" sz="8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9618217"/>
                  </a:ext>
                </a:extLst>
              </a:tr>
              <a:tr h="27066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1. </a:t>
                      </a:r>
                      <a:r>
                        <a:rPr lang="th-TH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สมัครบริการกรุงศรีบิซออนไลน์</a:t>
                      </a:r>
                      <a:endParaRPr lang="en-US" sz="8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Krungsri</a:t>
                      </a:r>
                      <a:r>
                        <a:rPr lang="th-TH" sz="11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 </a:t>
                      </a: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Biz Online Register</a:t>
                      </a:r>
                      <a:endParaRPr lang="en-US" sz="8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94469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97435FF-9C5E-4BAC-9A05-DBEFB76B43D0}"/>
              </a:ext>
            </a:extLst>
          </p:cNvPr>
          <p:cNvSpPr txBox="1"/>
          <p:nvPr/>
        </p:nvSpPr>
        <p:spPr>
          <a:xfrm>
            <a:off x="525377" y="5219606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Wording 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ที่เพิ่ม</a:t>
            </a:r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/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ปรับเปลี่ยน</a:t>
            </a:r>
            <a:endParaRPr lang="en-US" sz="12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E9A2CD-29AE-4EEB-A07D-01CA4F7A47ED}"/>
              </a:ext>
            </a:extLst>
          </p:cNvPr>
          <p:cNvSpPr txBox="1"/>
          <p:nvPr/>
        </p:nvSpPr>
        <p:spPr>
          <a:xfrm>
            <a:off x="9197604" y="2436833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9088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1E60E5-5788-403A-A2DA-9C906EAD8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90" y="711347"/>
            <a:ext cx="10028228" cy="3704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FC989-D978-45DF-A700-27E204518989}"/>
              </a:ext>
            </a:extLst>
          </p:cNvPr>
          <p:cNvSpPr txBox="1"/>
          <p:nvPr/>
        </p:nvSpPr>
        <p:spPr>
          <a:xfrm>
            <a:off x="0" y="0"/>
            <a:ext cx="11330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Select Account</a:t>
            </a:r>
            <a:endParaRPr lang="en-US" sz="2000" dirty="0">
              <a:solidFill>
                <a:schemeClr val="accent4"/>
              </a:solidFill>
              <a:latin typeface="Krungsri Simple" panose="02000503000000020004" pitchFamily="2" charset="-34"/>
              <a:ea typeface="Tahoma" panose="020B0604030504040204" pitchFamily="34" charset="0"/>
              <a:cs typeface="Krungsri Simple" panose="02000503000000020004" pitchFamily="2" charset="-3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39021D-AD05-4981-8292-1F69BCCF6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84787"/>
              </p:ext>
            </p:extLst>
          </p:nvPr>
        </p:nvGraphicFramePr>
        <p:xfrm>
          <a:off x="463136" y="4727552"/>
          <a:ext cx="7945368" cy="1213009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974807">
                  <a:extLst>
                    <a:ext uri="{9D8B030D-6E8A-4147-A177-3AD203B41FA5}">
                      <a16:colId xmlns:a16="http://schemas.microsoft.com/office/drawing/2014/main" val="2329521407"/>
                    </a:ext>
                  </a:extLst>
                </a:gridCol>
                <a:gridCol w="3970561">
                  <a:extLst>
                    <a:ext uri="{9D8B030D-6E8A-4147-A177-3AD203B41FA5}">
                      <a16:colId xmlns:a16="http://schemas.microsoft.com/office/drawing/2014/main" val="2473122450"/>
                    </a:ext>
                  </a:extLst>
                </a:gridCol>
              </a:tblGrid>
              <a:tr h="2825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TH</a:t>
                      </a:r>
                      <a:endParaRPr lang="en-US" sz="10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EN</a:t>
                      </a:r>
                      <a:endParaRPr lang="en-US" sz="10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9618217"/>
                  </a:ext>
                </a:extLst>
              </a:tr>
              <a:tr h="37127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1. </a:t>
                      </a:r>
                      <a:r>
                        <a:rPr lang="th-TH" sz="10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ค่าธรรมเนียม</a:t>
                      </a:r>
                      <a:endParaRPr lang="en-US" sz="10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Service Fee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9446982"/>
                  </a:ext>
                </a:extLst>
              </a:tr>
              <a:tr h="27957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2. </a:t>
                      </a:r>
                      <a:r>
                        <a:rPr lang="th-TH" sz="10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ค่าการสื่อสาร</a:t>
                      </a:r>
                      <a:endParaRPr lang="en-US" sz="10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Interbank Fee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8593137"/>
                  </a:ext>
                </a:extLst>
              </a:tr>
              <a:tr h="27957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3. </a:t>
                      </a:r>
                      <a:r>
                        <a:rPr lang="th-TH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จำนวนเงินรวม</a:t>
                      </a:r>
                      <a:endParaRPr lang="en-US" sz="10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Total Amount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4187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574D859-368F-4308-97A1-1E1CEF15384E}"/>
              </a:ext>
            </a:extLst>
          </p:cNvPr>
          <p:cNvSpPr txBox="1"/>
          <p:nvPr/>
        </p:nvSpPr>
        <p:spPr>
          <a:xfrm>
            <a:off x="463137" y="4450553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Wording 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ที่เพิ่ม</a:t>
            </a:r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/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ปรับเปลี่ยน</a:t>
            </a:r>
            <a:endParaRPr lang="en-US" sz="12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5E220-F843-496B-8409-4372BD34C933}"/>
              </a:ext>
            </a:extLst>
          </p:cNvPr>
          <p:cNvSpPr txBox="1"/>
          <p:nvPr/>
        </p:nvSpPr>
        <p:spPr>
          <a:xfrm>
            <a:off x="7073267" y="2198232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128C4-3D77-48AB-879B-0EE26117CA7A}"/>
              </a:ext>
            </a:extLst>
          </p:cNvPr>
          <p:cNvSpPr txBox="1"/>
          <p:nvPr/>
        </p:nvSpPr>
        <p:spPr>
          <a:xfrm>
            <a:off x="7073267" y="2329037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10431-4931-4576-AAB2-BA768149A15B}"/>
              </a:ext>
            </a:extLst>
          </p:cNvPr>
          <p:cNvSpPr txBox="1"/>
          <p:nvPr/>
        </p:nvSpPr>
        <p:spPr>
          <a:xfrm>
            <a:off x="7075951" y="247523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519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CCF0-2360-405C-ABF1-E13DE01A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9" y="143775"/>
            <a:ext cx="10304228" cy="250326"/>
          </a:xfrm>
        </p:spPr>
        <p:txBody>
          <a:bodyPr>
            <a:noAutofit/>
          </a:bodyPr>
          <a:lstStyle/>
          <a:p>
            <a:r>
              <a:rPr lang="th-TH" sz="2000" b="1" i="0" dirty="0">
                <a:solidFill>
                  <a:srgbClr val="2F5496"/>
                </a:solidFill>
                <a:effectLst/>
                <a:latin typeface="Krungsri Simple" panose="02000503000000020004" pitchFamily="2" charset="-34"/>
                <a:ea typeface="Times New Roman" panose="02020603050405020304" pitchFamily="18" charset="0"/>
                <a:cs typeface="Krungsri Simple" panose="02000503000000020004" pitchFamily="2" charset="-34"/>
              </a:rPr>
              <a:t>การเปลี่ยนเบอร์มือถือที่เคยสมัคร</a:t>
            </a:r>
            <a:endParaRPr lang="en-US" sz="48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B18A85-EB3E-43B3-A905-77644253C628}"/>
              </a:ext>
            </a:extLst>
          </p:cNvPr>
          <p:cNvSpPr txBox="1"/>
          <p:nvPr/>
        </p:nvSpPr>
        <p:spPr>
          <a:xfrm>
            <a:off x="173693" y="422092"/>
            <a:ext cx="120183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เนื่องจาก</a:t>
            </a:r>
            <a:r>
              <a:rPr lang="en-US" sz="1100" dirty="0"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 e Payment </a:t>
            </a:r>
            <a:r>
              <a:rPr lang="th-TH" sz="1100" dirty="0"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ถือว่าเป็น </a:t>
            </a:r>
            <a:r>
              <a:rPr lang="en-US" sz="1100" dirty="0"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Secondary Password </a:t>
            </a:r>
            <a:r>
              <a:rPr lang="th-TH" sz="1100" dirty="0"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ซึ่งใช้การอ้างอิง </a:t>
            </a:r>
            <a:r>
              <a:rPr lang="en-US" sz="1100" dirty="0"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Authentication </a:t>
            </a:r>
            <a:r>
              <a:rPr lang="th-TH" sz="1100" dirty="0"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จาก </a:t>
            </a:r>
            <a:r>
              <a:rPr lang="en-US" sz="1100" dirty="0"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Channel </a:t>
            </a:r>
            <a:r>
              <a:rPr lang="th-TH" sz="1100" dirty="0"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อื่นๆ ดังนั้น การเปลี่ยนเบอร์มือถือ หรือ </a:t>
            </a:r>
            <a:r>
              <a:rPr lang="en-US" sz="1100" dirty="0"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list </a:t>
            </a:r>
            <a:r>
              <a:rPr lang="th-TH" sz="1100" dirty="0"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เลขที่บัญชี ควรจะกลับไป </a:t>
            </a:r>
            <a:r>
              <a:rPr lang="en-US" sz="1100" dirty="0"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Authentication </a:t>
            </a:r>
            <a:r>
              <a:rPr lang="th-TH" sz="1100" dirty="0"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ตาม </a:t>
            </a:r>
            <a:r>
              <a:rPr lang="en-US" sz="1100" dirty="0"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Channel </a:t>
            </a:r>
            <a:r>
              <a:rPr lang="th-TH" sz="1100" dirty="0"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และดึงข้อมูลล่าสุดจาก </a:t>
            </a:r>
            <a:r>
              <a:rPr lang="en-US" sz="1100" dirty="0"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Channel </a:t>
            </a:r>
            <a:r>
              <a:rPr lang="th-TH" sz="1100" dirty="0"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นั้นๆ</a:t>
            </a:r>
            <a:endParaRPr lang="en-US" sz="1100" dirty="0">
              <a:latin typeface="Krungsri Simple" panose="02000503000000020004" pitchFamily="2" charset="-34"/>
              <a:ea typeface="Tahoma" panose="020B0604030504040204" pitchFamily="34" charset="0"/>
              <a:cs typeface="Krungsri Simple" panose="02000503000000020004" pitchFamily="2" charset="-34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B0F82B3-401C-4931-A1A1-34E7EBE07CD6}"/>
              </a:ext>
            </a:extLst>
          </p:cNvPr>
          <p:cNvSpPr/>
          <p:nvPr/>
        </p:nvSpPr>
        <p:spPr>
          <a:xfrm>
            <a:off x="1111347" y="1083212"/>
            <a:ext cx="1554479" cy="6714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ลูกค้าเลือกสินค้าจากหน้าเวปของร้านค้า</a:t>
            </a:r>
            <a:endParaRPr lang="en-US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D32B4F9-CB68-48D5-8D27-86E382723F90}"/>
              </a:ext>
            </a:extLst>
          </p:cNvPr>
          <p:cNvSpPr/>
          <p:nvPr/>
        </p:nvSpPr>
        <p:spPr>
          <a:xfrm>
            <a:off x="2978948" y="1083212"/>
            <a:ext cx="1867650" cy="6714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เลือกชำระด้วย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Krungsri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e-Payment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หน้า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 in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9178853-4CCD-4314-940C-5E2F4B2C91C4}"/>
              </a:ext>
            </a:extLst>
          </p:cNvPr>
          <p:cNvSpPr/>
          <p:nvPr/>
        </p:nvSpPr>
        <p:spPr>
          <a:xfrm>
            <a:off x="5289036" y="1083210"/>
            <a:ext cx="2077893" cy="6714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 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เข้าระบบ </a:t>
            </a:r>
          </a:p>
          <a:p>
            <a:pPr algn="ctr"/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e-Payment 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ด้วยเบอร์มือถือ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(เบอร์เดิม) และ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E0B4F9-96D1-4DC7-A3F3-B2309034FEC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4846598" y="1418919"/>
            <a:ext cx="442438" cy="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5DCA54-C167-41CC-8B3C-B24904862C68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2665826" y="1418921"/>
            <a:ext cx="31312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E19782DC-5517-4608-A32A-B270CE5D52D4}"/>
              </a:ext>
            </a:extLst>
          </p:cNvPr>
          <p:cNvSpPr/>
          <p:nvPr/>
        </p:nvSpPr>
        <p:spPr>
          <a:xfrm>
            <a:off x="7678983" y="1168671"/>
            <a:ext cx="1986152" cy="467759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เบอร์มือถือและ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</a:t>
            </a:r>
          </a:p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มีในระบบ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2C8DAF-E315-4243-88B7-E47FD8EAF43E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366929" y="1418919"/>
            <a:ext cx="307901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AB72728-1A25-4E1C-991F-C5086453034D}"/>
              </a:ext>
            </a:extLst>
          </p:cNvPr>
          <p:cNvSpPr/>
          <p:nvPr/>
        </p:nvSpPr>
        <p:spPr>
          <a:xfrm>
            <a:off x="10009074" y="929126"/>
            <a:ext cx="2080901" cy="8859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ระบบขึ้น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message </a:t>
            </a:r>
            <a:r>
              <a:rPr lang="en-US" sz="10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th-TH" sz="1050" i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ข้อมูลไม่ถูกต้อง กรุณาตรวจสอบและทำรายการอีกครั้ง</a:t>
            </a:r>
            <a:r>
              <a:rPr lang="en-US" sz="1050" i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en-US" sz="1050" i="1" dirty="0">
              <a:solidFill>
                <a:srgbClr val="C00000"/>
              </a:solidFill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B7AB393D-988B-44B4-B9E9-E258347FFD0E}"/>
              </a:ext>
            </a:extLst>
          </p:cNvPr>
          <p:cNvSpPr/>
          <p:nvPr/>
        </p:nvSpPr>
        <p:spPr>
          <a:xfrm>
            <a:off x="8442847" y="5204669"/>
            <a:ext cx="1253936" cy="467759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 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สำเร็จ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40B37A3-179A-460B-BE4F-B58D257CB50F}"/>
              </a:ext>
            </a:extLst>
          </p:cNvPr>
          <p:cNvSpPr/>
          <p:nvPr/>
        </p:nvSpPr>
        <p:spPr>
          <a:xfrm>
            <a:off x="5816141" y="5105323"/>
            <a:ext cx="2166944" cy="6664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 replace 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เบอร์มือถือจาก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Channel 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ตั้งต้น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updated account No. 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มาที่ฐาน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E-Payment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6D5BECD-DE5A-4858-A84E-612BB35AA1E6}"/>
              </a:ext>
            </a:extLst>
          </p:cNvPr>
          <p:cNvSpPr/>
          <p:nvPr/>
        </p:nvSpPr>
        <p:spPr>
          <a:xfrm>
            <a:off x="2744558" y="4132518"/>
            <a:ext cx="2409984" cy="6714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e-Payment 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ใช้เบอร์มือถือใหม่ สำหรับ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username 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และใช้ส่ง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OTP 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ทำรายการ</a:t>
            </a:r>
            <a:endParaRPr lang="en-US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A7188CA-C48A-4CAF-A262-051BC38B6F86}"/>
              </a:ext>
            </a:extLst>
          </p:cNvPr>
          <p:cNvSpPr/>
          <p:nvPr/>
        </p:nvSpPr>
        <p:spPr>
          <a:xfrm>
            <a:off x="3167394" y="1911366"/>
            <a:ext cx="1554479" cy="5056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หน้าจอชำระเงิน ให้ใส่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OTP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5D0C4BB-5F9F-477C-96B4-5DFCF463B26C}"/>
              </a:ext>
            </a:extLst>
          </p:cNvPr>
          <p:cNvSpPr/>
          <p:nvPr/>
        </p:nvSpPr>
        <p:spPr>
          <a:xfrm>
            <a:off x="5329157" y="1913108"/>
            <a:ext cx="1986152" cy="5008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หน้าจอเลือกบัญชีข้อมูลบัญชีในถัง </a:t>
            </a:r>
            <a:r>
              <a:rPr lang="en-US" sz="1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Epayment</a:t>
            </a:r>
            <a:endParaRPr lang="en-US" sz="1050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9DFF8C9-73F9-4BF6-B425-49F05A46D9CB}"/>
              </a:ext>
            </a:extLst>
          </p:cNvPr>
          <p:cNvSpPr/>
          <p:nvPr/>
        </p:nvSpPr>
        <p:spPr>
          <a:xfrm>
            <a:off x="1111346" y="1913108"/>
            <a:ext cx="1554479" cy="5008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ชำระเงินสำเร็จ</a:t>
            </a:r>
            <a:endParaRPr lang="en-US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AF283F-7C04-4DE7-A364-7030257F08AB}"/>
              </a:ext>
            </a:extLst>
          </p:cNvPr>
          <p:cNvSpPr txBox="1"/>
          <p:nvPr/>
        </p:nvSpPr>
        <p:spPr>
          <a:xfrm>
            <a:off x="9399052" y="1036929"/>
            <a:ext cx="689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95F40D-8B09-4771-A5ED-BE6E387E5C39}"/>
              </a:ext>
            </a:extLst>
          </p:cNvPr>
          <p:cNvSpPr txBox="1"/>
          <p:nvPr/>
        </p:nvSpPr>
        <p:spPr>
          <a:xfrm>
            <a:off x="7937942" y="1655638"/>
            <a:ext cx="689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02E9AB-38AF-4AC4-A72E-FC13F947A634}"/>
              </a:ext>
            </a:extLst>
          </p:cNvPr>
          <p:cNvSpPr txBox="1"/>
          <p:nvPr/>
        </p:nvSpPr>
        <p:spPr>
          <a:xfrm>
            <a:off x="9726318" y="4810750"/>
            <a:ext cx="689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7DF0CA-722C-40F4-9FAB-DE92C279EAD1}"/>
              </a:ext>
            </a:extLst>
          </p:cNvPr>
          <p:cNvSpPr txBox="1"/>
          <p:nvPr/>
        </p:nvSpPr>
        <p:spPr>
          <a:xfrm>
            <a:off x="7946480" y="4780375"/>
            <a:ext cx="689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AC2BA7E-8CEE-45FB-B8FB-3B6C9E60672C}"/>
              </a:ext>
            </a:extLst>
          </p:cNvPr>
          <p:cNvCxnSpPr>
            <a:cxnSpLocks/>
            <a:stCxn id="56" idx="1"/>
            <a:endCxn id="55" idx="3"/>
          </p:cNvCxnSpPr>
          <p:nvPr/>
        </p:nvCxnSpPr>
        <p:spPr>
          <a:xfrm flipH="1">
            <a:off x="4721873" y="2163526"/>
            <a:ext cx="607284" cy="653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1661B40-DB70-49E6-B2F7-8AA31839EB06}"/>
              </a:ext>
            </a:extLst>
          </p:cNvPr>
          <p:cNvCxnSpPr>
            <a:cxnSpLocks/>
            <a:stCxn id="55" idx="1"/>
            <a:endCxn id="57" idx="3"/>
          </p:cNvCxnSpPr>
          <p:nvPr/>
        </p:nvCxnSpPr>
        <p:spPr>
          <a:xfrm flipH="1" flipV="1">
            <a:off x="2665825" y="2163527"/>
            <a:ext cx="501569" cy="65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67E383-136A-4434-A4EC-3B392AC44F56}"/>
              </a:ext>
            </a:extLst>
          </p:cNvPr>
          <p:cNvCxnSpPr>
            <a:cxnSpLocks/>
          </p:cNvCxnSpPr>
          <p:nvPr/>
        </p:nvCxnSpPr>
        <p:spPr>
          <a:xfrm>
            <a:off x="11071296" y="1841819"/>
            <a:ext cx="0" cy="296279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BD0EA1D-3D9C-42A5-8F70-B4A6121311A1}"/>
              </a:ext>
            </a:extLst>
          </p:cNvPr>
          <p:cNvCxnSpPr>
            <a:cxnSpLocks/>
            <a:stCxn id="51" idx="1"/>
            <a:endCxn id="52" idx="3"/>
          </p:cNvCxnSpPr>
          <p:nvPr/>
        </p:nvCxnSpPr>
        <p:spPr>
          <a:xfrm flipH="1" flipV="1">
            <a:off x="7983085" y="5438537"/>
            <a:ext cx="459762" cy="12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F517E6-E943-4E62-921C-239FD3D5E9C2}"/>
              </a:ext>
            </a:extLst>
          </p:cNvPr>
          <p:cNvCxnSpPr>
            <a:cxnSpLocks/>
            <a:stCxn id="52" idx="1"/>
            <a:endCxn id="53" idx="3"/>
          </p:cNvCxnSpPr>
          <p:nvPr/>
        </p:nvCxnSpPr>
        <p:spPr>
          <a:xfrm flipH="1" flipV="1">
            <a:off x="4761956" y="5436128"/>
            <a:ext cx="1054185" cy="2409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409B60-A6D1-47D2-A360-FC26687287D0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3949550" y="4803937"/>
            <a:ext cx="0" cy="61016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AA30EF3-1A2B-44E4-BC65-CA7BE4FC97E2}"/>
              </a:ext>
            </a:extLst>
          </p:cNvPr>
          <p:cNvSpPr/>
          <p:nvPr/>
        </p:nvSpPr>
        <p:spPr>
          <a:xfrm>
            <a:off x="2503714" y="3037901"/>
            <a:ext cx="2298382" cy="6767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เมื่อเสร็จสิ้น ระบบ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re-direct 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ไปยังหน้า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E04C733-F253-4166-9318-616FB89A1ABE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3949550" y="3734664"/>
            <a:ext cx="0" cy="397854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06EC823-768C-44B2-BA61-6A5035A40AFD}"/>
              </a:ext>
            </a:extLst>
          </p:cNvPr>
          <p:cNvCxnSpPr>
            <a:cxnSpLocks/>
          </p:cNvCxnSpPr>
          <p:nvPr/>
        </p:nvCxnSpPr>
        <p:spPr>
          <a:xfrm flipV="1">
            <a:off x="4798497" y="2427663"/>
            <a:ext cx="3938262" cy="795278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5C3FF0-6DA6-4272-8771-8BEB025A76B4}"/>
              </a:ext>
            </a:extLst>
          </p:cNvPr>
          <p:cNvSpPr/>
          <p:nvPr/>
        </p:nvSpPr>
        <p:spPr>
          <a:xfrm>
            <a:off x="10523988" y="5135490"/>
            <a:ext cx="1549263" cy="6714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แจ้ง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invalid user &amp; </a:t>
            </a:r>
            <a:r>
              <a:rPr lang="en-US" sz="1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pwd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กลับไปหน้า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7922DA-91C0-489C-9FA6-05BF60521775}"/>
              </a:ext>
            </a:extLst>
          </p:cNvPr>
          <p:cNvCxnSpPr>
            <a:cxnSpLocks/>
            <a:stCxn id="51" idx="3"/>
            <a:endCxn id="75" idx="1"/>
          </p:cNvCxnSpPr>
          <p:nvPr/>
        </p:nvCxnSpPr>
        <p:spPr>
          <a:xfrm>
            <a:off x="9696783" y="5438549"/>
            <a:ext cx="827205" cy="3265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peech Bubble: Rectangle with Corners Rounded 77">
            <a:extLst>
              <a:ext uri="{FF2B5EF4-FFF2-40B4-BE49-F238E27FC236}">
                <a16:creationId xmlns:a16="http://schemas.microsoft.com/office/drawing/2014/main" id="{1DC66FBE-5ACA-410E-92DC-21CACEFF197C}"/>
              </a:ext>
            </a:extLst>
          </p:cNvPr>
          <p:cNvSpPr/>
          <p:nvPr/>
        </p:nvSpPr>
        <p:spPr>
          <a:xfrm>
            <a:off x="127608" y="3398955"/>
            <a:ext cx="2526240" cy="1012257"/>
          </a:xfrm>
          <a:prstGeom prst="wedgeRoundRectCallout">
            <a:avLst>
              <a:gd name="adj1" fmla="val 58820"/>
              <a:gd name="adj2" fmla="val 2633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แสดงข้อความ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เปลี่ยนเบอร์มือถือสำเร็จ ท่านสามารถใช้เบอร์มือถือล่าสุดนี้ในการเข้าสู่ระบบ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e-Payment 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ในครั้งถัดไป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</p:txBody>
      </p:sp>
      <p:sp>
        <p:nvSpPr>
          <p:cNvPr id="79" name="Speech Bubble: Rectangle with Corners Rounded 78">
            <a:extLst>
              <a:ext uri="{FF2B5EF4-FFF2-40B4-BE49-F238E27FC236}">
                <a16:creationId xmlns:a16="http://schemas.microsoft.com/office/drawing/2014/main" id="{B1F4697A-3F70-4703-BE84-E34E2B41341E}"/>
              </a:ext>
            </a:extLst>
          </p:cNvPr>
          <p:cNvSpPr/>
          <p:nvPr/>
        </p:nvSpPr>
        <p:spPr>
          <a:xfrm>
            <a:off x="880531" y="5025751"/>
            <a:ext cx="2056787" cy="666431"/>
          </a:xfrm>
          <a:prstGeom prst="wedgeRoundRectCallout">
            <a:avLst>
              <a:gd name="adj1" fmla="val 77173"/>
              <a:gd name="adj2" fmla="val 1226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ลูกค้าสามารถใช้เบอร์มือถือใหม่รับ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OTP 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สำหรับ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 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ได้ทันที</a:t>
            </a:r>
            <a:endParaRPr lang="en-US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3655935-377A-44C0-BA15-052DF3327015}"/>
              </a:ext>
            </a:extLst>
          </p:cNvPr>
          <p:cNvCxnSpPr>
            <a:cxnSpLocks/>
          </p:cNvCxnSpPr>
          <p:nvPr/>
        </p:nvCxnSpPr>
        <p:spPr>
          <a:xfrm>
            <a:off x="9665135" y="1418918"/>
            <a:ext cx="307901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F225E34-1258-485F-B098-F2BDFB89445B}"/>
              </a:ext>
            </a:extLst>
          </p:cNvPr>
          <p:cNvCxnSpPr>
            <a:cxnSpLocks/>
          </p:cNvCxnSpPr>
          <p:nvPr/>
        </p:nvCxnSpPr>
        <p:spPr>
          <a:xfrm>
            <a:off x="8681402" y="1609779"/>
            <a:ext cx="0" cy="296279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C53E844-77AA-4766-A8AA-B33494382B2A}"/>
              </a:ext>
            </a:extLst>
          </p:cNvPr>
          <p:cNvSpPr/>
          <p:nvPr/>
        </p:nvSpPr>
        <p:spPr>
          <a:xfrm>
            <a:off x="10108487" y="2144991"/>
            <a:ext cx="1902619" cy="7290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ลูกค้าเลือกเมนู </a:t>
            </a:r>
          </a:p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เปลียนเบอร์มือถือ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ลูกค้าระบุเบอร์เดิม และเบอร์ใหม่</a:t>
            </a:r>
            <a:endParaRPr lang="en-US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2AAACCE-7522-4B5C-AD52-4513FA5E7D58}"/>
              </a:ext>
            </a:extLst>
          </p:cNvPr>
          <p:cNvCxnSpPr>
            <a:cxnSpLocks/>
            <a:stCxn id="85" idx="2"/>
            <a:endCxn id="132" idx="0"/>
          </p:cNvCxnSpPr>
          <p:nvPr/>
        </p:nvCxnSpPr>
        <p:spPr>
          <a:xfrm>
            <a:off x="11059797" y="2873994"/>
            <a:ext cx="1777" cy="421464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D2147A6-26E3-4B1C-8142-8E330A4C9B6C}"/>
              </a:ext>
            </a:extLst>
          </p:cNvPr>
          <p:cNvSpPr/>
          <p:nvPr/>
        </p:nvSpPr>
        <p:spPr>
          <a:xfrm>
            <a:off x="3331255" y="5102912"/>
            <a:ext cx="1430701" cy="6664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ระบบทำการส่ง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OTP 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ไปที่เบอร์มือถือใหม่</a:t>
            </a:r>
            <a:endParaRPr lang="en-US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1056DA1-1EF3-4DEA-BA93-F3632298045F}"/>
              </a:ext>
            </a:extLst>
          </p:cNvPr>
          <p:cNvSpPr/>
          <p:nvPr/>
        </p:nvSpPr>
        <p:spPr>
          <a:xfrm>
            <a:off x="7173686" y="4117253"/>
            <a:ext cx="3077694" cy="5353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หน้าจอแสดง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Channel 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ตั้งต้นให้ลูกค้าเลือก </a:t>
            </a:r>
            <a:r>
              <a:rPr lang="en-US" sz="1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h-TH" sz="105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105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</a:t>
            </a:r>
            <a:r>
              <a:rPr lang="en-US" sz="105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</a:t>
            </a:r>
            <a:r>
              <a:rPr lang="en-US" sz="105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05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เส้นเดิม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1050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31BCC37-2281-4B22-8753-379FF924E088}"/>
              </a:ext>
            </a:extLst>
          </p:cNvPr>
          <p:cNvCxnSpPr>
            <a:cxnSpLocks/>
          </p:cNvCxnSpPr>
          <p:nvPr/>
        </p:nvCxnSpPr>
        <p:spPr>
          <a:xfrm flipH="1" flipV="1">
            <a:off x="7277439" y="2138098"/>
            <a:ext cx="391081" cy="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525DF9A-A527-415C-BA07-240A6F5E05BF}"/>
              </a:ext>
            </a:extLst>
          </p:cNvPr>
          <p:cNvSpPr/>
          <p:nvPr/>
        </p:nvSpPr>
        <p:spPr>
          <a:xfrm>
            <a:off x="7579988" y="1896878"/>
            <a:ext cx="2315099" cy="5404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 in success 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พาไปทำรายการ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 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ตามปกติ</a:t>
            </a:r>
            <a:endParaRPr lang="en-US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3908A97-4C5F-4782-895A-E9DD23FDB75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16200000" flipH="1">
            <a:off x="8615125" y="4749978"/>
            <a:ext cx="552099" cy="357282"/>
          </a:xfrm>
          <a:prstGeom prst="bentConnector3">
            <a:avLst/>
          </a:prstGeom>
          <a:ln w="12700">
            <a:solidFill>
              <a:schemeClr val="accent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F5CA9A0-517A-4888-969C-57C79EB4760A}"/>
              </a:ext>
            </a:extLst>
          </p:cNvPr>
          <p:cNvCxnSpPr>
            <a:cxnSpLocks/>
          </p:cNvCxnSpPr>
          <p:nvPr/>
        </p:nvCxnSpPr>
        <p:spPr>
          <a:xfrm>
            <a:off x="4802095" y="1664421"/>
            <a:ext cx="5349936" cy="902690"/>
          </a:xfrm>
          <a:prstGeom prst="bentConnector3">
            <a:avLst>
              <a:gd name="adj1" fmla="val 8491"/>
            </a:avLst>
          </a:prstGeom>
          <a:ln w="12700">
            <a:solidFill>
              <a:schemeClr val="accent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299623AB-32E5-4488-BAA0-32971EDF6C31}"/>
              </a:ext>
            </a:extLst>
          </p:cNvPr>
          <p:cNvCxnSpPr>
            <a:cxnSpLocks/>
          </p:cNvCxnSpPr>
          <p:nvPr/>
        </p:nvCxnSpPr>
        <p:spPr>
          <a:xfrm>
            <a:off x="3951211" y="2416972"/>
            <a:ext cx="6200820" cy="392545"/>
          </a:xfrm>
          <a:prstGeom prst="bentConnector3">
            <a:avLst>
              <a:gd name="adj1" fmla="val 319"/>
            </a:avLst>
          </a:prstGeom>
          <a:ln w="12700">
            <a:solidFill>
              <a:schemeClr val="accent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Decision 131">
            <a:extLst>
              <a:ext uri="{FF2B5EF4-FFF2-40B4-BE49-F238E27FC236}">
                <a16:creationId xmlns:a16="http://schemas.microsoft.com/office/drawing/2014/main" id="{8466BE3F-87BA-4001-8F36-8222B488DEEA}"/>
              </a:ext>
            </a:extLst>
          </p:cNvPr>
          <p:cNvSpPr/>
          <p:nvPr/>
        </p:nvSpPr>
        <p:spPr>
          <a:xfrm>
            <a:off x="10068498" y="3295458"/>
            <a:ext cx="1986152" cy="467759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6AE9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เบอร์มือถือเดิมมีในระบบ</a:t>
            </a:r>
            <a:endParaRPr lang="en-US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724AC45C-90C3-43BD-AE17-23E9F2CE9E68}"/>
              </a:ext>
            </a:extLst>
          </p:cNvPr>
          <p:cNvCxnSpPr>
            <a:cxnSpLocks/>
            <a:stCxn id="132" idx="2"/>
            <a:endCxn id="50" idx="3"/>
          </p:cNvCxnSpPr>
          <p:nvPr/>
        </p:nvCxnSpPr>
        <p:spPr>
          <a:xfrm rot="5400000">
            <a:off x="10345630" y="3668967"/>
            <a:ext cx="621695" cy="810194"/>
          </a:xfrm>
          <a:prstGeom prst="bentConnector2">
            <a:avLst/>
          </a:prstGeom>
          <a:ln w="12700">
            <a:solidFill>
              <a:schemeClr val="accent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C4826C7-EBBD-4F95-AE22-6746633E5543}"/>
              </a:ext>
            </a:extLst>
          </p:cNvPr>
          <p:cNvSpPr txBox="1"/>
          <p:nvPr/>
        </p:nvSpPr>
        <p:spPr>
          <a:xfrm>
            <a:off x="10955567" y="3944205"/>
            <a:ext cx="689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95E4B16-F4CA-4790-85BC-CA887ED56ECD}"/>
              </a:ext>
            </a:extLst>
          </p:cNvPr>
          <p:cNvSpPr txBox="1"/>
          <p:nvPr/>
        </p:nvSpPr>
        <p:spPr>
          <a:xfrm>
            <a:off x="9578834" y="3256577"/>
            <a:ext cx="689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82947D6-7E09-4C37-9CB6-CE85C6088C9B}"/>
              </a:ext>
            </a:extLst>
          </p:cNvPr>
          <p:cNvSpPr/>
          <p:nvPr/>
        </p:nvSpPr>
        <p:spPr>
          <a:xfrm>
            <a:off x="7853681" y="3284944"/>
            <a:ext cx="1834388" cy="4887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หน้าจอพาลูกค้าไปสมัคร </a:t>
            </a:r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Krungsri e-Payment</a:t>
            </a:r>
            <a:endParaRPr lang="th-TH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7DCB44C-FA38-49A3-BF1D-70D06B79AA90}"/>
              </a:ext>
            </a:extLst>
          </p:cNvPr>
          <p:cNvCxnSpPr>
            <a:cxnSpLocks/>
            <a:stCxn id="132" idx="1"/>
            <a:endCxn id="139" idx="3"/>
          </p:cNvCxnSpPr>
          <p:nvPr/>
        </p:nvCxnSpPr>
        <p:spPr>
          <a:xfrm flipH="1">
            <a:off x="9688069" y="3529338"/>
            <a:ext cx="38042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D70B2EA-A16C-468F-9522-CCA410317DAA}"/>
              </a:ext>
            </a:extLst>
          </p:cNvPr>
          <p:cNvCxnSpPr>
            <a:cxnSpLocks/>
          </p:cNvCxnSpPr>
          <p:nvPr/>
        </p:nvCxnSpPr>
        <p:spPr>
          <a:xfrm flipH="1">
            <a:off x="7348695" y="3510493"/>
            <a:ext cx="504986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9FD3CD1B-204C-4896-A531-8A2CD34D0C54}"/>
              </a:ext>
            </a:extLst>
          </p:cNvPr>
          <p:cNvSpPr/>
          <p:nvPr/>
        </p:nvSpPr>
        <p:spPr>
          <a:xfrm>
            <a:off x="6096000" y="3295458"/>
            <a:ext cx="1252695" cy="4887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</a:t>
            </a:r>
            <a:r>
              <a:rPr lang="en-US" sz="1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ตามแบบเดิม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55F027F-DCB9-42AF-A7CF-D049BDDFC40C}"/>
              </a:ext>
            </a:extLst>
          </p:cNvPr>
          <p:cNvCxnSpPr>
            <a:cxnSpLocks/>
          </p:cNvCxnSpPr>
          <p:nvPr/>
        </p:nvCxnSpPr>
        <p:spPr>
          <a:xfrm flipH="1">
            <a:off x="4821353" y="3539851"/>
            <a:ext cx="1274648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8EAB7CC-5C9F-4DAD-89E2-C52E29E8FFA5}"/>
              </a:ext>
            </a:extLst>
          </p:cNvPr>
          <p:cNvSpPr/>
          <p:nvPr/>
        </p:nvSpPr>
        <p:spPr>
          <a:xfrm>
            <a:off x="0" y="6063343"/>
            <a:ext cx="4846598" cy="794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59281C-8F10-454F-93E7-74EC7B5A7045}"/>
              </a:ext>
            </a:extLst>
          </p:cNvPr>
          <p:cNvSpPr txBox="1"/>
          <p:nvPr/>
        </p:nvSpPr>
        <p:spPr>
          <a:xfrm>
            <a:off x="4798497" y="5948182"/>
            <a:ext cx="7402382" cy="917902"/>
          </a:xfrm>
          <a:prstGeom prst="roundRect">
            <a:avLst>
              <a:gd name="adj" fmla="val 3622"/>
            </a:avLst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n-US" sz="11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</a:t>
            </a:r>
            <a:endParaRPr lang="th-TH" sz="11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th-TH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การเปลี่ยนเบอร์มือถือ ของ 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KBOL / KMA </a:t>
            </a:r>
            <a:r>
              <a:rPr lang="th-TH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ถือว่าได้ผ่านการ 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verify </a:t>
            </a:r>
            <a:r>
              <a:rPr lang="th-TH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ตัวตนที่เป็นมาตรฐานมาแล้ว ดังนั้น เบอร์มือถือจาก 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Channel </a:t>
            </a:r>
            <a:r>
              <a:rPr lang="th-TH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ดังกล่าว ถือว่าเป็นเบอร์มือถือที่เชื่อถือได้</a:t>
            </a:r>
          </a:p>
          <a:p>
            <a:pPr marL="342900" indent="-342900">
              <a:buAutoNum type="arabicPeriod"/>
            </a:pPr>
            <a:r>
              <a:rPr lang="th-TH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บนหน้าจอก่อนทำการเปลี่ยนเบอร์มือถือ จำเป็นต้องแจ้งลูกค้าว่า เบอร์มือถือที่จะสามารถเปลี่ยนใหม่ได้จะต้องเป็นเบอร์มือถือที่ได้ทำการเปลี่ยนจาก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Channel </a:t>
            </a:r>
            <a:r>
              <a:rPr lang="th-TH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ที่ใช้ลงทะเบียนมาแล้วเท่านั้น</a:t>
            </a:r>
          </a:p>
        </p:txBody>
      </p:sp>
    </p:spTree>
    <p:extLst>
      <p:ext uri="{BB962C8B-B14F-4D97-AF65-F5344CB8AC3E}">
        <p14:creationId xmlns:p14="http://schemas.microsoft.com/office/powerpoint/2010/main" val="190949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15A84CE-13D1-4B2E-B79F-ECB5429F4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0209"/>
            <a:ext cx="10799072" cy="3701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C744F4-9BD3-4C5C-9498-3A1603529101}"/>
              </a:ext>
            </a:extLst>
          </p:cNvPr>
          <p:cNvSpPr txBox="1"/>
          <p:nvPr/>
        </p:nvSpPr>
        <p:spPr>
          <a:xfrm>
            <a:off x="23594" y="38780"/>
            <a:ext cx="11330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chemeClr val="accent4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กรณีเงินในบัญชีไม่พอ</a:t>
            </a:r>
            <a:endParaRPr lang="en-US" sz="2000" dirty="0">
              <a:solidFill>
                <a:schemeClr val="accent4"/>
              </a:solidFill>
              <a:latin typeface="Krungsri Simple" panose="02000503000000020004" pitchFamily="2" charset="-34"/>
              <a:ea typeface="Tahoma" panose="020B0604030504040204" pitchFamily="34" charset="0"/>
              <a:cs typeface="Krungsri Simple" panose="02000503000000020004" pitchFamily="2" charset="-34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D417AC-2BAB-4EDC-9CA3-6B8107E31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522426"/>
              </p:ext>
            </p:extLst>
          </p:nvPr>
        </p:nvGraphicFramePr>
        <p:xfrm>
          <a:off x="484909" y="5089946"/>
          <a:ext cx="7945368" cy="1025146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974807">
                  <a:extLst>
                    <a:ext uri="{9D8B030D-6E8A-4147-A177-3AD203B41FA5}">
                      <a16:colId xmlns:a16="http://schemas.microsoft.com/office/drawing/2014/main" val="2329521407"/>
                    </a:ext>
                  </a:extLst>
                </a:gridCol>
                <a:gridCol w="3970561">
                  <a:extLst>
                    <a:ext uri="{9D8B030D-6E8A-4147-A177-3AD203B41FA5}">
                      <a16:colId xmlns:a16="http://schemas.microsoft.com/office/drawing/2014/main" val="2473122450"/>
                    </a:ext>
                  </a:extLst>
                </a:gridCol>
              </a:tblGrid>
              <a:tr h="2825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TH</a:t>
                      </a:r>
                      <a:endParaRPr lang="en-US" sz="10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EN</a:t>
                      </a:r>
                      <a:endParaRPr lang="en-US" sz="10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9618217"/>
                  </a:ext>
                </a:extLst>
              </a:tr>
              <a:tr h="37127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1.  </a:t>
                      </a:r>
                      <a:r>
                        <a:rPr lang="th-TH" sz="10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โปรดตรวจสอบยอดเงินในบัญชี หรือ เลือกบัญชีอื่นเพื่อทำรายการต่อ</a:t>
                      </a:r>
                      <a:endParaRPr lang="en-US" sz="10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Please check your available balance or select other account to make a payment.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9446982"/>
                  </a:ext>
                </a:extLst>
              </a:tr>
              <a:tr h="37127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2. </a:t>
                      </a:r>
                      <a:r>
                        <a:rPr lang="th-TH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อัพเดทยอดเงิน</a:t>
                      </a:r>
                      <a:endParaRPr lang="en-US" sz="10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Update balance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84881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E19E066-234A-4E1C-A659-E37DB2B17C39}"/>
              </a:ext>
            </a:extLst>
          </p:cNvPr>
          <p:cNvSpPr txBox="1"/>
          <p:nvPr/>
        </p:nvSpPr>
        <p:spPr>
          <a:xfrm>
            <a:off x="383624" y="4768605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Wording 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ที่เพิ่ม</a:t>
            </a:r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/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ปรับเปลี่ยน</a:t>
            </a:r>
            <a:endParaRPr lang="en-US" sz="12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DC35E5-B33A-43AC-9F0B-E6659DA43F70}"/>
              </a:ext>
            </a:extLst>
          </p:cNvPr>
          <p:cNvSpPr txBox="1"/>
          <p:nvPr/>
        </p:nvSpPr>
        <p:spPr>
          <a:xfrm>
            <a:off x="6986498" y="2982127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5A955-F4B3-4FE8-81D1-032298496B26}"/>
              </a:ext>
            </a:extLst>
          </p:cNvPr>
          <p:cNvSpPr txBox="1"/>
          <p:nvPr/>
        </p:nvSpPr>
        <p:spPr>
          <a:xfrm>
            <a:off x="9187492" y="2720517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30174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4918EE-6613-4DA5-8910-C6EB01E63A66}"/>
              </a:ext>
            </a:extLst>
          </p:cNvPr>
          <p:cNvSpPr txBox="1"/>
          <p:nvPr/>
        </p:nvSpPr>
        <p:spPr>
          <a:xfrm>
            <a:off x="0" y="0"/>
            <a:ext cx="11330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OTP Page</a:t>
            </a:r>
            <a:endParaRPr lang="en-US" sz="2000" dirty="0">
              <a:solidFill>
                <a:schemeClr val="accent4"/>
              </a:solidFill>
              <a:latin typeface="Krungsri Simple" panose="02000503000000020004" pitchFamily="2" charset="-34"/>
              <a:ea typeface="Tahoma" panose="020B0604030504040204" pitchFamily="34" charset="0"/>
              <a:cs typeface="Krungsri Simple" panose="02000503000000020004" pitchFamily="2" charset="-34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8FD2C4-3BC3-49A0-BADD-E6C1161E2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029095"/>
              </p:ext>
            </p:extLst>
          </p:nvPr>
        </p:nvGraphicFramePr>
        <p:xfrm>
          <a:off x="473075" y="4737492"/>
          <a:ext cx="9406421" cy="1396423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4556125">
                  <a:extLst>
                    <a:ext uri="{9D8B030D-6E8A-4147-A177-3AD203B41FA5}">
                      <a16:colId xmlns:a16="http://schemas.microsoft.com/office/drawing/2014/main" val="2329521407"/>
                    </a:ext>
                  </a:extLst>
                </a:gridCol>
                <a:gridCol w="4850296">
                  <a:extLst>
                    <a:ext uri="{9D8B030D-6E8A-4147-A177-3AD203B41FA5}">
                      <a16:colId xmlns:a16="http://schemas.microsoft.com/office/drawing/2014/main" val="2473122450"/>
                    </a:ext>
                  </a:extLst>
                </a:gridCol>
              </a:tblGrid>
              <a:tr h="2825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TH</a:t>
                      </a:r>
                      <a:endParaRPr lang="en-US" sz="10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EN</a:t>
                      </a:r>
                      <a:endParaRPr lang="en-US" sz="10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9618217"/>
                  </a:ext>
                </a:extLst>
              </a:tr>
              <a:tr h="371277"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th-TH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เปลี่ยนเบอร์โทรศัพท์</a:t>
                      </a:r>
                      <a:endParaRPr lang="en-US" sz="10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Change Mobile Number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9446982"/>
                  </a:ext>
                </a:extLst>
              </a:tr>
              <a:tr h="3712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2. </a:t>
                      </a:r>
                      <a:r>
                        <a:rPr lang="th-TH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หากคุณไม่ได้รับ </a:t>
                      </a: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OTP </a:t>
                      </a:r>
                      <a:r>
                        <a:rPr lang="th-TH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กรุณาตรวจสอบเบอร์โทรศัพท์มือถือหรือกดปุ่มส่ง </a:t>
                      </a: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OTP </a:t>
                      </a:r>
                      <a:r>
                        <a:rPr lang="th-TH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อีกครั้ง</a:t>
                      </a:r>
                      <a:endParaRPr lang="en-US" sz="10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In case of not receiving OTP, please recheck your mobile number or click resend OTP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0444620"/>
                  </a:ext>
                </a:extLst>
              </a:tr>
              <a:tr h="3712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3. </a:t>
                      </a:r>
                      <a:r>
                        <a:rPr lang="th-TH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ส่งอีกครั้ง</a:t>
                      </a:r>
                      <a:endParaRPr lang="en-US" sz="10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Krungsri Simple" panose="02000503000000020004" pitchFamily="2" charset="-34"/>
                          <a:ea typeface="Times New Roman" panose="02020603050405020304" pitchFamily="18" charset="0"/>
                          <a:cs typeface="Krungsri Simple" panose="02000503000000020004" pitchFamily="2" charset="-34"/>
                        </a:rPr>
                        <a:t>Resend OTP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32652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44CEA17-C8C3-4E80-98A6-DA0B8DD596C2}"/>
              </a:ext>
            </a:extLst>
          </p:cNvPr>
          <p:cNvSpPr txBox="1"/>
          <p:nvPr/>
        </p:nvSpPr>
        <p:spPr>
          <a:xfrm>
            <a:off x="393563" y="4460493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Wording 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ที่เพิ่ม</a:t>
            </a:r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/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ปรับเปลี่ยน</a:t>
            </a:r>
            <a:endParaRPr lang="en-US" sz="12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D872EC-9C0A-4867-B83B-17EB403B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66" y="400110"/>
            <a:ext cx="8382000" cy="3752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BC6591-87FA-46EA-8246-BCA7AED41758}"/>
              </a:ext>
            </a:extLst>
          </p:cNvPr>
          <p:cNvSpPr txBox="1"/>
          <p:nvPr/>
        </p:nvSpPr>
        <p:spPr>
          <a:xfrm>
            <a:off x="8991519" y="3046876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BACF74-E0DA-43FC-8C12-EBF6125AE6BC}"/>
              </a:ext>
            </a:extLst>
          </p:cNvPr>
          <p:cNvSpPr txBox="1"/>
          <p:nvPr/>
        </p:nvSpPr>
        <p:spPr>
          <a:xfrm>
            <a:off x="6725397" y="3429000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BE1B50-9CF7-4CA3-8E24-0ECF340ACD87}"/>
              </a:ext>
            </a:extLst>
          </p:cNvPr>
          <p:cNvSpPr txBox="1"/>
          <p:nvPr/>
        </p:nvSpPr>
        <p:spPr>
          <a:xfrm>
            <a:off x="8537003" y="3781076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3906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F0422B-E42A-4663-8CC2-6E1E0B166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90" y="738187"/>
            <a:ext cx="9963150" cy="5381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16BBDD-355F-4AC9-879C-DC493F7DC672}"/>
              </a:ext>
            </a:extLst>
          </p:cNvPr>
          <p:cNvSpPr txBox="1"/>
          <p:nvPr/>
        </p:nvSpPr>
        <p:spPr>
          <a:xfrm>
            <a:off x="0" y="0"/>
            <a:ext cx="11330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ea typeface="Tahoma" panose="020B0604030504040204" pitchFamily="34" charset="0"/>
                <a:cs typeface="Krungsri Simple" panose="02000503000000020004" pitchFamily="2" charset="-34"/>
              </a:rPr>
              <a:t>Payment Status</a:t>
            </a:r>
            <a:endParaRPr lang="en-US" sz="2000" dirty="0">
              <a:solidFill>
                <a:schemeClr val="accent4"/>
              </a:solidFill>
              <a:latin typeface="Krungsri Simple" panose="02000503000000020004" pitchFamily="2" charset="-34"/>
              <a:ea typeface="Tahoma" panose="020B0604030504040204" pitchFamily="34" charset="0"/>
              <a:cs typeface="Krungsri Simple" panose="02000503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9795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1005-0CF6-4063-BA06-DC9BE297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225823"/>
            <a:ext cx="10515600" cy="132556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Payment Notification via e-mail</a:t>
            </a:r>
          </a:p>
        </p:txBody>
      </p:sp>
    </p:spTree>
    <p:extLst>
      <p:ext uri="{BB962C8B-B14F-4D97-AF65-F5344CB8AC3E}">
        <p14:creationId xmlns:p14="http://schemas.microsoft.com/office/powerpoint/2010/main" val="1584761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FD869-6B2F-4BD2-9480-8FE4B1EC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44</a:t>
            </a:fld>
            <a:endParaRPr lang="th-T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54A4D2-FC05-4789-A124-F99871E34C22}"/>
              </a:ext>
            </a:extLst>
          </p:cNvPr>
          <p:cNvSpPr txBox="1"/>
          <p:nvPr/>
        </p:nvSpPr>
        <p:spPr>
          <a:xfrm>
            <a:off x="-1836" y="129488"/>
            <a:ext cx="609783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Sample e-mail notify to customer’s email</a:t>
            </a:r>
          </a:p>
          <a:p>
            <a:r>
              <a:rPr lang="en-US" sz="140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(</a:t>
            </a:r>
            <a:r>
              <a:rPr lang="th-TH" sz="140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ภาษาไทยอยู่ข้างบน ต่อด้วยภาษาอังกฤษ</a:t>
            </a:r>
            <a:r>
              <a:rPr lang="en-US" sz="140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)</a:t>
            </a:r>
            <a:endParaRPr lang="en-US" sz="2000" dirty="0">
              <a:solidFill>
                <a:srgbClr val="715F5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FEF8AA-BE6D-485A-A424-003B5AED651A}"/>
              </a:ext>
            </a:extLst>
          </p:cNvPr>
          <p:cNvSpPr txBox="1"/>
          <p:nvPr/>
        </p:nvSpPr>
        <p:spPr>
          <a:xfrm>
            <a:off x="370118" y="831162"/>
            <a:ext cx="5932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From:  Krungsri E-Payment</a:t>
            </a:r>
          </a:p>
          <a:p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Date: Sat, 16 Oct 2021, 22:12</a:t>
            </a:r>
          </a:p>
          <a:p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Subject: 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ชำระค่าสินค้าสำเร็จ </a:t>
            </a:r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/Your Payment Confirmation (Success)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357CE6-ACA8-42DF-80F0-85E771637436}"/>
              </a:ext>
            </a:extLst>
          </p:cNvPr>
          <p:cNvSpPr txBox="1"/>
          <p:nvPr/>
        </p:nvSpPr>
        <p:spPr>
          <a:xfrm>
            <a:off x="620486" y="2108454"/>
            <a:ext cx="5171939" cy="193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th-TH" sz="12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จำนวนเงินสุทธิ</a:t>
            </a:r>
            <a:r>
              <a:rPr lang="en-US" sz="12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			XXXX.XX </a:t>
            </a:r>
            <a:r>
              <a:rPr lang="th-TH" sz="12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บาท</a:t>
            </a:r>
            <a:endParaRPr lang="en-US" sz="1200" b="1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>
              <a:lnSpc>
                <a:spcPts val="1600"/>
              </a:lnSpc>
            </a:pP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จำนวนเงิน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				   </a:t>
            </a:r>
            <a:r>
              <a:rPr lang="en-US" sz="110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xxxx.xx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THB</a:t>
            </a:r>
          </a:p>
          <a:p>
            <a:pPr>
              <a:lnSpc>
                <a:spcPts val="1600"/>
              </a:lnSpc>
            </a:pP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ค่าธรรมเนียม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				       </a:t>
            </a:r>
            <a:r>
              <a:rPr lang="en-US" sz="110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xx.xx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THB</a:t>
            </a:r>
          </a:p>
          <a:p>
            <a:pPr>
              <a:lnSpc>
                <a:spcPts val="1600"/>
              </a:lnSpc>
            </a:pPr>
            <a:r>
              <a:rPr lang="th-TH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เลขที่บัญชีที่ชำระ</a:t>
            </a:r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			</a:t>
            </a:r>
            <a:r>
              <a:rPr lang="en-US" sz="1100" b="1" dirty="0">
                <a:effectLst/>
                <a:latin typeface="Krungsri Simple" panose="02000503000000020004" pitchFamily="2" charset="-34"/>
                <a:ea typeface="Calibri" panose="020F0502020204030204" pitchFamily="34" charset="0"/>
                <a:cs typeface="Krungsri Simple" panose="02000503000000020004" pitchFamily="2" charset="-34"/>
              </a:rPr>
              <a:t>xxx-x-x8120-x</a:t>
            </a:r>
          </a:p>
          <a:p>
            <a:pPr>
              <a:lnSpc>
                <a:spcPts val="1600"/>
              </a:lnSpc>
            </a:pP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ชื่อบัญชีที่ชำระ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	  		PHATCHAMON</a:t>
            </a:r>
          </a:p>
          <a:p>
            <a:pPr>
              <a:lnSpc>
                <a:spcPts val="1600"/>
              </a:lnSpc>
            </a:pPr>
            <a:r>
              <a:rPr lang="th-TH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ชำระให้ร้านค้า</a:t>
            </a:r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			LAZADA.COM</a:t>
            </a:r>
          </a:p>
          <a:p>
            <a:pPr>
              <a:lnSpc>
                <a:spcPts val="1600"/>
              </a:lnSpc>
            </a:pP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เลขที่รายการ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				      </a:t>
            </a:r>
            <a:r>
              <a:rPr lang="en-US" sz="110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xxxxxxxxx</a:t>
            </a:r>
            <a:endParaRPr lang="en-US" sz="11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>
              <a:lnSpc>
                <a:spcPts val="1600"/>
              </a:lnSpc>
            </a:pP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วัน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/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เวลาที่ทำรายการ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		             16/10/2021 22.12.38</a:t>
            </a:r>
          </a:p>
          <a:p>
            <a:pPr>
              <a:lnSpc>
                <a:spcPts val="1600"/>
              </a:lnSpc>
            </a:pP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เบอร์โทรศัพท์ 				 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0xx-xxx-9292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DFD1F1-976B-4C11-9595-09FAF8A0D3D1}"/>
              </a:ext>
            </a:extLst>
          </p:cNvPr>
          <p:cNvSpPr txBox="1"/>
          <p:nvPr/>
        </p:nvSpPr>
        <p:spPr>
          <a:xfrm>
            <a:off x="370118" y="4424203"/>
            <a:ext cx="8082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900" dirty="0">
                <a:effectLst/>
                <a:latin typeface="Krungsri Simple" panose="02000503000000020004" pitchFamily="2" charset="-34"/>
                <a:ea typeface="Calibri" panose="020F0502020204030204" pitchFamily="34" charset="0"/>
                <a:cs typeface="Krungsri Simple" panose="02000503000000020004" pitchFamily="2" charset="-34"/>
              </a:rPr>
              <a:t>หากท่านไม่ได้ทำรายการ หรือมีข้อสงสัยสำหรับรายการนี้ สามารถติดต่อ กรุงศรี คอลเซ็นเตอร์ </a:t>
            </a:r>
            <a:r>
              <a:rPr lang="en-US" sz="900" dirty="0">
                <a:effectLst/>
                <a:latin typeface="Krungsri Simple" panose="02000503000000020004" pitchFamily="2" charset="-34"/>
                <a:ea typeface="Calibri" panose="020F0502020204030204" pitchFamily="34" charset="0"/>
                <a:cs typeface="Krungsri Simple" panose="02000503000000020004" pitchFamily="2" charset="-34"/>
              </a:rPr>
              <a:t>1572</a:t>
            </a:r>
            <a:endParaRPr lang="th-TH" sz="900" dirty="0">
              <a:effectLst/>
              <a:latin typeface="Krungsri Simple" panose="02000503000000020004" pitchFamily="2" charset="-34"/>
              <a:ea typeface="Calibri" panose="020F0502020204030204" pitchFamily="34" charset="0"/>
              <a:cs typeface="Krungsri Simple" panose="02000503000000020004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Krungsri Simple" panose="02000503000000020004" pitchFamily="2" charset="-34"/>
              <a:ea typeface="Calibri" panose="020F0502020204030204" pitchFamily="34" charset="0"/>
              <a:cs typeface="Krungsri Simple" panose="02000503000000020004" pitchFamily="2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14CC0A-11D3-4ABA-93D3-7424ED2FAD76}"/>
              </a:ext>
            </a:extLst>
          </p:cNvPr>
          <p:cNvSpPr txBox="1"/>
          <p:nvPr/>
        </p:nvSpPr>
        <p:spPr>
          <a:xfrm>
            <a:off x="370118" y="4806928"/>
            <a:ext cx="93668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9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Krungsri Simple" panose="02000503000000020004" pitchFamily="2" charset="-34"/>
                <a:cs typeface="Krungsri Simple" panose="02000503000000020004" pitchFamily="2" charset="-34"/>
              </a:rPr>
              <a:t>*** อีเมลนี้เป็นการแจ้งจากระบบอัตโนมัติ กรุณาอย่าตอบกลับ ***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Krungsri Simple" panose="02000503000000020004" pitchFamily="2" charset="-34"/>
              <a:ea typeface="Calibri" panose="020F0502020204030204" pitchFamily="34" charset="0"/>
              <a:cs typeface="Krungsri Simple" panose="02000503000000020004" pitchFamily="2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4ECB4D-2CE0-40EB-B226-3D4D75BBE248}"/>
              </a:ext>
            </a:extLst>
          </p:cNvPr>
          <p:cNvSpPr txBox="1"/>
          <p:nvPr/>
        </p:nvSpPr>
        <p:spPr>
          <a:xfrm>
            <a:off x="404401" y="5113308"/>
            <a:ext cx="8082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100" dirty="0">
                <a:latin typeface="Krungsri Simple" panose="02000503000000020004" pitchFamily="2" charset="-34"/>
                <a:ea typeface="Calibri" panose="020F0502020204030204" pitchFamily="34" charset="0"/>
                <a:cs typeface="Krungsri Simple" panose="02000503000000020004" pitchFamily="2" charset="-34"/>
              </a:rPr>
              <a:t>ขอขอบพระคุณที่ใช้บริการกรุงศรีอีเพย์เมนต์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Krungsri Simple" panose="02000503000000020004" pitchFamily="2" charset="-34"/>
              <a:ea typeface="Calibri" panose="020F0502020204030204" pitchFamily="34" charset="0"/>
              <a:cs typeface="Krungsri Simple" panose="02000503000000020004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100" dirty="0">
                <a:latin typeface="Krungsri Simple" panose="02000503000000020004" pitchFamily="2" charset="-34"/>
                <a:ea typeface="Calibri" panose="020F0502020204030204" pitchFamily="34" charset="0"/>
                <a:cs typeface="Krungsri Simple" panose="02000503000000020004" pitchFamily="2" charset="-34"/>
              </a:rPr>
              <a:t>บริการกรุงศรีอีเพย์เมนต์</a:t>
            </a:r>
            <a:endParaRPr lang="en-US" sz="1100" dirty="0">
              <a:effectLst/>
              <a:latin typeface="Krungsri Simple" panose="02000503000000020004" pitchFamily="2" charset="-34"/>
              <a:ea typeface="Calibri" panose="020F0502020204030204" pitchFamily="34" charset="0"/>
              <a:cs typeface="Krungsri Simple" panose="02000503000000020004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100" dirty="0">
                <a:latin typeface="Krungsri Simple" panose="02000503000000020004" pitchFamily="2" charset="-34"/>
                <a:ea typeface="Calibri" panose="020F0502020204030204" pitchFamily="34" charset="0"/>
                <a:cs typeface="Krungsri Simple" panose="02000503000000020004" pitchFamily="2" charset="-34"/>
              </a:rPr>
              <a:t>ธนาคารกรุงศรีอยุธยา จำกัด </a:t>
            </a:r>
            <a:r>
              <a:rPr lang="en-US" sz="1100" dirty="0">
                <a:latin typeface="Krungsri Simple" panose="02000503000000020004" pitchFamily="2" charset="-34"/>
                <a:ea typeface="Calibri" panose="020F0502020204030204" pitchFamily="34" charset="0"/>
                <a:cs typeface="Krungsri Simple" panose="02000503000000020004" pitchFamily="2" charset="-34"/>
              </a:rPr>
              <a:t>(</a:t>
            </a:r>
            <a:r>
              <a:rPr lang="th-TH" sz="1100" dirty="0">
                <a:latin typeface="Krungsri Simple" panose="02000503000000020004" pitchFamily="2" charset="-34"/>
                <a:ea typeface="Calibri" panose="020F0502020204030204" pitchFamily="34" charset="0"/>
                <a:cs typeface="Krungsri Simple" panose="02000503000000020004" pitchFamily="2" charset="-34"/>
              </a:rPr>
              <a:t>มหาชน</a:t>
            </a:r>
            <a:r>
              <a:rPr lang="en-US" sz="1100" dirty="0">
                <a:latin typeface="Krungsri Simple" panose="02000503000000020004" pitchFamily="2" charset="-34"/>
                <a:ea typeface="Calibri" panose="020F0502020204030204" pitchFamily="34" charset="0"/>
                <a:cs typeface="Krungsri Simple" panose="02000503000000020004" pitchFamily="2" charset="-34"/>
              </a:rPr>
              <a:t>)</a:t>
            </a:r>
            <a:endParaRPr lang="en-US" sz="1100" dirty="0">
              <a:effectLst/>
              <a:latin typeface="Krungsri Simple" panose="02000503000000020004" pitchFamily="2" charset="-34"/>
              <a:ea typeface="Calibri" panose="020F0502020204030204" pitchFamily="34" charset="0"/>
              <a:cs typeface="Krungsri Simple" panose="02000503000000020004" pitchFamily="2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6F700D-6864-4C55-A92F-8001AC639BC6}"/>
              </a:ext>
            </a:extLst>
          </p:cNvPr>
          <p:cNvSpPr txBox="1"/>
          <p:nvPr/>
        </p:nvSpPr>
        <p:spPr>
          <a:xfrm>
            <a:off x="370118" y="1553957"/>
            <a:ext cx="6324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เรียน คุณ </a:t>
            </a:r>
            <a:r>
              <a:rPr lang="en-US" sz="1100" dirty="0">
                <a:solidFill>
                  <a:schemeClr val="accent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[</a:t>
            </a:r>
            <a:r>
              <a:rPr lang="th-TH" sz="1100" dirty="0">
                <a:solidFill>
                  <a:schemeClr val="accent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ชื่อลูกค้า</a:t>
            </a:r>
            <a:r>
              <a:rPr lang="en-US" sz="1100" dirty="0">
                <a:solidFill>
                  <a:schemeClr val="accent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]</a:t>
            </a:r>
            <a:endParaRPr lang="th-TH" sz="1100" dirty="0">
              <a:solidFill>
                <a:schemeClr val="accent1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เรื่อง แจ้งผลการทำรายการชำระเงินค่าสินค้า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/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บริการผ่าน กรุงศรีอีเพย์เมนต์</a:t>
            </a:r>
            <a:endParaRPr lang="en-US" sz="11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3C33AA-2FED-4421-BBF4-DBC1767E3998}"/>
              </a:ext>
            </a:extLst>
          </p:cNvPr>
          <p:cNvSpPr/>
          <p:nvPr/>
        </p:nvSpPr>
        <p:spPr>
          <a:xfrm>
            <a:off x="404401" y="1984844"/>
            <a:ext cx="5444082" cy="2246202"/>
          </a:xfrm>
          <a:prstGeom prst="rect">
            <a:avLst/>
          </a:prstGeom>
          <a:solidFill>
            <a:srgbClr val="715F5F">
              <a:alpha val="30196"/>
            </a:srgb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6D94FF-5BA4-41F3-9FDA-385A24C5F637}"/>
              </a:ext>
            </a:extLst>
          </p:cNvPr>
          <p:cNvCxnSpPr>
            <a:cxnSpLocks/>
          </p:cNvCxnSpPr>
          <p:nvPr/>
        </p:nvCxnSpPr>
        <p:spPr>
          <a:xfrm>
            <a:off x="6183085" y="631825"/>
            <a:ext cx="0" cy="559435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AE5370-7C03-45FF-8298-7E79A4BB6A10}"/>
              </a:ext>
            </a:extLst>
          </p:cNvPr>
          <p:cNvSpPr txBox="1"/>
          <p:nvPr/>
        </p:nvSpPr>
        <p:spPr>
          <a:xfrm>
            <a:off x="6313713" y="759831"/>
            <a:ext cx="5932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From: Krungsri E-Payment</a:t>
            </a:r>
          </a:p>
          <a:p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Date: Sat, 16 Oct 2021, 22:12</a:t>
            </a:r>
          </a:p>
          <a:p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Subject: 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ชำระค่าสินค้าสำเร็จ </a:t>
            </a:r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/Your Payment Confirmation (Success)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8CF201-C13B-4F18-9AD8-6E354E9C3597}"/>
              </a:ext>
            </a:extLst>
          </p:cNvPr>
          <p:cNvSpPr txBox="1"/>
          <p:nvPr/>
        </p:nvSpPr>
        <p:spPr>
          <a:xfrm>
            <a:off x="6707178" y="2118133"/>
            <a:ext cx="5171939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2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Total 				XXXX.XX THB</a:t>
            </a:r>
          </a:p>
          <a:p>
            <a:pPr>
              <a:lnSpc>
                <a:spcPts val="1600"/>
              </a:lnSpc>
            </a:pP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Amount				   </a:t>
            </a:r>
            <a:r>
              <a:rPr lang="en-US" sz="110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xxxx.xx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THB</a:t>
            </a:r>
          </a:p>
          <a:p>
            <a:pPr>
              <a:lnSpc>
                <a:spcPts val="1600"/>
              </a:lnSpc>
            </a:pP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Fee				       </a:t>
            </a:r>
            <a:r>
              <a:rPr lang="en-US" sz="110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xx.xx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THB</a:t>
            </a:r>
          </a:p>
          <a:p>
            <a:pPr>
              <a:lnSpc>
                <a:spcPts val="1600"/>
              </a:lnSpc>
            </a:pPr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From Account No.			</a:t>
            </a:r>
            <a:r>
              <a:rPr lang="en-US" sz="1100" b="1" dirty="0">
                <a:effectLst/>
                <a:latin typeface="Krungsri Simple" panose="02000503000000020004" pitchFamily="2" charset="-34"/>
                <a:ea typeface="Calibri" panose="020F0502020204030204" pitchFamily="34" charset="0"/>
                <a:cs typeface="Krungsri Simple" panose="02000503000000020004" pitchFamily="2" charset="-34"/>
              </a:rPr>
              <a:t>xxx-x-x8120-x</a:t>
            </a:r>
          </a:p>
          <a:p>
            <a:pPr>
              <a:lnSpc>
                <a:spcPts val="1600"/>
              </a:lnSpc>
            </a:pP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         Account Name 	  		PHATCHAMON</a:t>
            </a:r>
          </a:p>
          <a:p>
            <a:pPr>
              <a:lnSpc>
                <a:spcPts val="1600"/>
              </a:lnSpc>
            </a:pPr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To Merchant name			LAZADA.COM</a:t>
            </a:r>
          </a:p>
          <a:p>
            <a:pPr>
              <a:lnSpc>
                <a:spcPts val="1600"/>
              </a:lnSpc>
            </a:pP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Order No.				      </a:t>
            </a:r>
            <a:r>
              <a:rPr lang="en-US" sz="110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xxxxxxxxx</a:t>
            </a:r>
            <a:endParaRPr lang="en-US" sz="11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>
              <a:lnSpc>
                <a:spcPts val="1600"/>
              </a:lnSpc>
            </a:pP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Date / Time			             16/10/2021 22.12.38</a:t>
            </a:r>
          </a:p>
          <a:p>
            <a:pPr>
              <a:lnSpc>
                <a:spcPts val="1600"/>
              </a:lnSpc>
            </a:pP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Mobile No.				  0xx-xxx-9292</a:t>
            </a:r>
          </a:p>
          <a:p>
            <a:endParaRPr lang="en-US" sz="11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1428AC-E726-46B7-BDF1-9D392B925B18}"/>
              </a:ext>
            </a:extLst>
          </p:cNvPr>
          <p:cNvSpPr/>
          <p:nvPr/>
        </p:nvSpPr>
        <p:spPr>
          <a:xfrm>
            <a:off x="6337983" y="2010036"/>
            <a:ext cx="5444082" cy="2198153"/>
          </a:xfrm>
          <a:prstGeom prst="rect">
            <a:avLst/>
          </a:prstGeom>
          <a:solidFill>
            <a:srgbClr val="715F5F">
              <a:alpha val="30196"/>
            </a:srgb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B7A930-E4E9-4C24-95A1-9C0C25AB28A3}"/>
              </a:ext>
            </a:extLst>
          </p:cNvPr>
          <p:cNvSpPr txBox="1"/>
          <p:nvPr/>
        </p:nvSpPr>
        <p:spPr>
          <a:xfrm>
            <a:off x="6406680" y="4836786"/>
            <a:ext cx="56944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*** 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Krungsri Simple" panose="02000503000000020004" pitchFamily="2" charset="-34"/>
                <a:cs typeface="Krungsri Simple" panose="02000503000000020004" pitchFamily="2" charset="-34"/>
              </a:rPr>
              <a:t>This e-mail is automatically sent to you by system. Please do not reply.***</a:t>
            </a:r>
            <a:b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Krungsri Simple" panose="02000503000000020004" pitchFamily="2" charset="-34"/>
                <a:cs typeface="Krungsri Simple" panose="02000503000000020004" pitchFamily="2" charset="-34"/>
              </a:rPr>
            </a:br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Krungsri Simple" panose="02000503000000020004" pitchFamily="2" charset="-34"/>
              <a:ea typeface="Calibri" panose="020F0502020204030204" pitchFamily="34" charset="0"/>
              <a:cs typeface="Krungsri Simple" panose="02000503000000020004" pitchFamily="2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33A0C4-E9B7-40DB-8FCD-13F06C98F7BD}"/>
              </a:ext>
            </a:extLst>
          </p:cNvPr>
          <p:cNvSpPr txBox="1"/>
          <p:nvPr/>
        </p:nvSpPr>
        <p:spPr>
          <a:xfrm>
            <a:off x="6406680" y="5140670"/>
            <a:ext cx="8082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Krungsri Simple" panose="02000503000000020004" pitchFamily="2" charset="-34"/>
                <a:cs typeface="Krungsri Simple" panose="02000503000000020004" pitchFamily="2" charset="-34"/>
              </a:rPr>
              <a:t>Thank you for payment with Krungsri E-Payment.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Krungsri Simple" panose="02000503000000020004" pitchFamily="2" charset="-34"/>
              <a:ea typeface="Calibri" panose="020F0502020204030204" pitchFamily="34" charset="0"/>
              <a:cs typeface="Krungsri Simple" panose="02000503000000020004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Krungsri Simple" panose="02000503000000020004" pitchFamily="2" charset="-34"/>
                <a:ea typeface="Calibri" panose="020F0502020204030204" pitchFamily="34" charset="0"/>
                <a:cs typeface="Krungsri Simple" panose="02000503000000020004" pitchFamily="2" charset="-34"/>
              </a:rPr>
              <a:t>Krungsri E-Payment Service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Krungsri Simple" panose="02000503000000020004" pitchFamily="2" charset="-34"/>
                <a:ea typeface="Calibri" panose="020F0502020204030204" pitchFamily="34" charset="0"/>
                <a:cs typeface="Krungsri Simple" panose="02000503000000020004" pitchFamily="2" charset="-34"/>
              </a:rPr>
              <a:t>Bank of Ayudhya Public Company Limited</a:t>
            </a:r>
            <a:endParaRPr lang="en-US" sz="1100" dirty="0">
              <a:effectLst/>
              <a:latin typeface="Krungsri Simple" panose="02000503000000020004" pitchFamily="2" charset="-34"/>
              <a:ea typeface="Calibri" panose="020F0502020204030204" pitchFamily="34" charset="0"/>
              <a:cs typeface="Krungsri Simple" panose="02000503000000020004" pitchFamily="2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2205D-4EB9-4EEA-AFB7-86E2D5FF5B04}"/>
              </a:ext>
            </a:extLst>
          </p:cNvPr>
          <p:cNvSpPr txBox="1"/>
          <p:nvPr/>
        </p:nvSpPr>
        <p:spPr>
          <a:xfrm>
            <a:off x="6292987" y="4361128"/>
            <a:ext cx="59218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Krungsri Simple" panose="02000503000000020004" pitchFamily="2" charset="-34"/>
                <a:cs typeface="Krungsri Simple" panose="02000503000000020004" pitchFamily="2" charset="-34"/>
              </a:rPr>
              <a:t>In case you are totally unaware of the transaction or the activity mentioned above,</a:t>
            </a:r>
            <a:br>
              <a:rPr lang="en-US" sz="1000" dirty="0">
                <a:effectLst/>
                <a:latin typeface="Krungsri Simple" panose="02000503000000020004" pitchFamily="2" charset="-34"/>
                <a:cs typeface="Krungsri Simple" panose="02000503000000020004" pitchFamily="2" charset="-34"/>
              </a:rPr>
            </a:br>
            <a:r>
              <a:rPr lang="en-US" sz="1000" dirty="0">
                <a:effectLst/>
                <a:latin typeface="Krungsri Simple" panose="02000503000000020004" pitchFamily="2" charset="-34"/>
                <a:cs typeface="Krungsri Simple" panose="02000503000000020004" pitchFamily="2" charset="-34"/>
              </a:rPr>
              <a:t>please immediately contact Krungsri Call Center 1572 to take necessary security actions.</a:t>
            </a:r>
            <a:endParaRPr lang="en-US" sz="1000" dirty="0">
              <a:effectLst/>
              <a:latin typeface="Krungsri Simple" panose="02000503000000020004" pitchFamily="2" charset="-34"/>
              <a:ea typeface="Calibri" panose="020F0502020204030204" pitchFamily="34" charset="0"/>
              <a:cs typeface="Krungsri Simple" panose="02000503000000020004" pitchFamily="2" charset="-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0EF03A-DFDE-4DDE-AE36-4215BDA3575E}"/>
              </a:ext>
            </a:extLst>
          </p:cNvPr>
          <p:cNvSpPr txBox="1"/>
          <p:nvPr/>
        </p:nvSpPr>
        <p:spPr>
          <a:xfrm>
            <a:off x="6183085" y="1536059"/>
            <a:ext cx="6324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Krungsri Simple" panose="02000503000000020004" pitchFamily="2" charset="-34"/>
                <a:cs typeface="Krungsri Simple" panose="02000503000000020004" pitchFamily="2" charset="-34"/>
              </a:rPr>
              <a:t>Dear MISS </a:t>
            </a:r>
            <a:r>
              <a:rPr lang="en-US" sz="1100" dirty="0">
                <a:solidFill>
                  <a:schemeClr val="accent1"/>
                </a:solidFill>
                <a:effectLst/>
                <a:latin typeface="Krungsri Simple" panose="02000503000000020004" pitchFamily="2" charset="-34"/>
                <a:cs typeface="Krungsri Simple" panose="02000503000000020004" pitchFamily="2" charset="-34"/>
              </a:rPr>
              <a:t>[Customer Name],</a:t>
            </a:r>
            <a:endParaRPr lang="en-US" sz="1100" dirty="0">
              <a:solidFill>
                <a:schemeClr val="accent1"/>
              </a:solidFill>
              <a:effectLst/>
              <a:latin typeface="Krungsri Simple" panose="02000503000000020004" pitchFamily="2" charset="-34"/>
              <a:ea typeface="Calibri" panose="020F0502020204030204" pitchFamily="34" charset="0"/>
              <a:cs typeface="Krungsri Simple" panose="02000503000000020004" pitchFamily="2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2FEC71-25E7-44F4-A963-C7E6461EC619}"/>
              </a:ext>
            </a:extLst>
          </p:cNvPr>
          <p:cNvSpPr txBox="1"/>
          <p:nvPr/>
        </p:nvSpPr>
        <p:spPr>
          <a:xfrm>
            <a:off x="6183085" y="1772755"/>
            <a:ext cx="6324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Please be notified of your payment transaction via Krungsri E-Payment as follows:</a:t>
            </a:r>
          </a:p>
        </p:txBody>
      </p:sp>
    </p:spTree>
    <p:extLst>
      <p:ext uri="{BB962C8B-B14F-4D97-AF65-F5344CB8AC3E}">
        <p14:creationId xmlns:p14="http://schemas.microsoft.com/office/powerpoint/2010/main" val="4226556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2C7745-8448-4E7D-86B0-FC40B289E561}"/>
              </a:ext>
            </a:extLst>
          </p:cNvPr>
          <p:cNvSpPr/>
          <p:nvPr/>
        </p:nvSpPr>
        <p:spPr>
          <a:xfrm>
            <a:off x="5732779" y="3059799"/>
            <a:ext cx="1469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85498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E5C64-D775-4182-9774-A36368CA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46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EE0F9-2E07-4192-BDD9-FE99EFA80CF9}"/>
              </a:ext>
            </a:extLst>
          </p:cNvPr>
          <p:cNvSpPr txBox="1"/>
          <p:nvPr/>
        </p:nvSpPr>
        <p:spPr>
          <a:xfrm>
            <a:off x="0" y="67915"/>
            <a:ext cx="657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Change Mobile Service Flow (KMA)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B3C19-75F4-48FC-9D5A-11DE000F8B05}"/>
              </a:ext>
            </a:extLst>
          </p:cNvPr>
          <p:cNvSpPr txBox="1"/>
          <p:nvPr/>
        </p:nvSpPr>
        <p:spPr>
          <a:xfrm>
            <a:off x="1306285" y="619360"/>
            <a:ext cx="760144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sz="16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</a:t>
            </a:r>
            <a:endParaRPr lang="en-US" sz="1600" b="1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A3648-4F78-462E-9559-CBAD411B86CE}"/>
              </a:ext>
            </a:extLst>
          </p:cNvPr>
          <p:cNvSpPr txBox="1"/>
          <p:nvPr/>
        </p:nvSpPr>
        <p:spPr>
          <a:xfrm>
            <a:off x="5335855" y="575023"/>
            <a:ext cx="1348446" cy="338554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E-Payment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14D60-B67F-4DC2-8039-F2A68B535991}"/>
              </a:ext>
            </a:extLst>
          </p:cNvPr>
          <p:cNvSpPr txBox="1"/>
          <p:nvPr/>
        </p:nvSpPr>
        <p:spPr>
          <a:xfrm>
            <a:off x="9705631" y="549751"/>
            <a:ext cx="1348446" cy="36382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KMA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8A2ED2-3429-49F3-8E15-2B1966464664}"/>
              </a:ext>
            </a:extLst>
          </p:cNvPr>
          <p:cNvCxnSpPr>
            <a:cxnSpLocks/>
          </p:cNvCxnSpPr>
          <p:nvPr/>
        </p:nvCxnSpPr>
        <p:spPr>
          <a:xfrm>
            <a:off x="1664585" y="956427"/>
            <a:ext cx="22699" cy="518311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AB06FF-814F-4390-BAE0-001A30B75CAF}"/>
              </a:ext>
            </a:extLst>
          </p:cNvPr>
          <p:cNvCxnSpPr>
            <a:cxnSpLocks/>
          </p:cNvCxnSpPr>
          <p:nvPr/>
        </p:nvCxnSpPr>
        <p:spPr>
          <a:xfrm>
            <a:off x="1687284" y="1414131"/>
            <a:ext cx="4301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5940CD-D4F1-4830-9643-FD1028203F1B}"/>
              </a:ext>
            </a:extLst>
          </p:cNvPr>
          <p:cNvCxnSpPr>
            <a:cxnSpLocks/>
          </p:cNvCxnSpPr>
          <p:nvPr/>
        </p:nvCxnSpPr>
        <p:spPr>
          <a:xfrm flipH="1">
            <a:off x="1678315" y="1850575"/>
            <a:ext cx="4343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27C8D6-F6FD-48A4-AB24-2018AA53021D}"/>
              </a:ext>
            </a:extLst>
          </p:cNvPr>
          <p:cNvCxnSpPr/>
          <p:nvPr/>
        </p:nvCxnSpPr>
        <p:spPr>
          <a:xfrm>
            <a:off x="1709057" y="2209989"/>
            <a:ext cx="4323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6BBDEF-E373-4E6D-8B9E-5E6C4BB3E95A}"/>
              </a:ext>
            </a:extLst>
          </p:cNvPr>
          <p:cNvCxnSpPr>
            <a:cxnSpLocks/>
          </p:cNvCxnSpPr>
          <p:nvPr/>
        </p:nvCxnSpPr>
        <p:spPr>
          <a:xfrm flipH="1">
            <a:off x="1675008" y="2844326"/>
            <a:ext cx="43577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DDB9E5-963F-4511-853F-327941965749}"/>
              </a:ext>
            </a:extLst>
          </p:cNvPr>
          <p:cNvCxnSpPr/>
          <p:nvPr/>
        </p:nvCxnSpPr>
        <p:spPr>
          <a:xfrm>
            <a:off x="1698170" y="3252186"/>
            <a:ext cx="4323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8FD2A5-98CA-478B-934D-71FA7F7E471C}"/>
              </a:ext>
            </a:extLst>
          </p:cNvPr>
          <p:cNvCxnSpPr>
            <a:cxnSpLocks/>
          </p:cNvCxnSpPr>
          <p:nvPr/>
        </p:nvCxnSpPr>
        <p:spPr>
          <a:xfrm>
            <a:off x="6041690" y="3383295"/>
            <a:ext cx="4402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87CB74-EE32-49FC-9447-A32E8D381D0C}"/>
              </a:ext>
            </a:extLst>
          </p:cNvPr>
          <p:cNvCxnSpPr/>
          <p:nvPr/>
        </p:nvCxnSpPr>
        <p:spPr>
          <a:xfrm flipH="1">
            <a:off x="1687284" y="3755928"/>
            <a:ext cx="87569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62D90F-BDBE-41E6-B0D1-E3F28412903E}"/>
              </a:ext>
            </a:extLst>
          </p:cNvPr>
          <p:cNvCxnSpPr>
            <a:cxnSpLocks/>
          </p:cNvCxnSpPr>
          <p:nvPr/>
        </p:nvCxnSpPr>
        <p:spPr>
          <a:xfrm>
            <a:off x="1655182" y="4191012"/>
            <a:ext cx="87885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FCD424-28EF-4C45-82E2-2622EEFBB5C0}"/>
              </a:ext>
            </a:extLst>
          </p:cNvPr>
          <p:cNvCxnSpPr/>
          <p:nvPr/>
        </p:nvCxnSpPr>
        <p:spPr>
          <a:xfrm flipH="1">
            <a:off x="6041690" y="4685064"/>
            <a:ext cx="43869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46CF3C-7059-4F67-B0FC-2B566CC33FE9}"/>
              </a:ext>
            </a:extLst>
          </p:cNvPr>
          <p:cNvCxnSpPr/>
          <p:nvPr/>
        </p:nvCxnSpPr>
        <p:spPr>
          <a:xfrm flipH="1">
            <a:off x="1675007" y="4900175"/>
            <a:ext cx="43869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D8B6E7-E6AE-4AD3-9336-8E945167EA70}"/>
              </a:ext>
            </a:extLst>
          </p:cNvPr>
          <p:cNvSpPr txBox="1"/>
          <p:nvPr/>
        </p:nvSpPr>
        <p:spPr>
          <a:xfrm>
            <a:off x="1728975" y="1141631"/>
            <a:ext cx="2226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1.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ลูกค้าเลือกเมนูขอเปลียนเบอร์</a:t>
            </a:r>
            <a:endParaRPr lang="en-US" sz="11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63A502-CBF6-4283-8F24-29B4C76063D3}"/>
              </a:ext>
            </a:extLst>
          </p:cNvPr>
          <p:cNvSpPr txBox="1"/>
          <p:nvPr/>
        </p:nvSpPr>
        <p:spPr>
          <a:xfrm>
            <a:off x="1722033" y="1502373"/>
            <a:ext cx="418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2. E-Payment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แสดงหน้าจอให้ลูกค้ากรอกเบอร์เก่า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+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เบอร์ใหม่</a:t>
            </a:r>
            <a:endParaRPr lang="en-US" sz="11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0605E4-55FE-4A4D-9E04-7DA5006AD2B0}"/>
              </a:ext>
            </a:extLst>
          </p:cNvPr>
          <p:cNvSpPr txBox="1"/>
          <p:nvPr/>
        </p:nvSpPr>
        <p:spPr>
          <a:xfrm>
            <a:off x="1686357" y="1926604"/>
            <a:ext cx="3478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3.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ลูกค้ากรอกเบอร์เก่า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+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เบอร์ใหม่ที่ต้องการเปลี่ยน</a:t>
            </a:r>
            <a:endParaRPr lang="en-US" sz="11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732412-D365-44CC-982C-20251B86E096}"/>
              </a:ext>
            </a:extLst>
          </p:cNvPr>
          <p:cNvSpPr txBox="1"/>
          <p:nvPr/>
        </p:nvSpPr>
        <p:spPr>
          <a:xfrm>
            <a:off x="1689142" y="2231391"/>
            <a:ext cx="430117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4. E-Payment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ตรวจสอบเบอร์ในถัง </a:t>
            </a:r>
          </a:p>
          <a:p>
            <a:r>
              <a:rPr lang="th-TH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กรณีพบเบอร์เดิม </a:t>
            </a:r>
            <a:r>
              <a:rPr lang="en-US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:</a:t>
            </a:r>
            <a:r>
              <a:rPr lang="th-TH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แสดงหน้าจอ </a:t>
            </a:r>
            <a:r>
              <a:rPr lang="en-US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Channel </a:t>
            </a:r>
            <a:r>
              <a:rPr lang="th-TH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การ </a:t>
            </a:r>
            <a:r>
              <a:rPr lang="en-US" sz="100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Authen</a:t>
            </a:r>
            <a:r>
              <a:rPr lang="en-US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th-TH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ให้ลูกค้าเลือก</a:t>
            </a:r>
          </a:p>
          <a:p>
            <a:r>
              <a:rPr lang="th-TH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กรณีไม่พบเบอร์เดิม </a:t>
            </a:r>
            <a:r>
              <a:rPr lang="en-US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:</a:t>
            </a:r>
            <a:r>
              <a:rPr lang="th-TH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พาลูกค้าไปสมัคร </a:t>
            </a:r>
            <a:r>
              <a:rPr lang="en-US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E-Payment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084B7E-D672-4A97-ACEE-232C34774CFA}"/>
              </a:ext>
            </a:extLst>
          </p:cNvPr>
          <p:cNvSpPr txBox="1"/>
          <p:nvPr/>
        </p:nvSpPr>
        <p:spPr>
          <a:xfrm>
            <a:off x="1661918" y="2947030"/>
            <a:ext cx="3592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5.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ลูกค้าเลือก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Channel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ที่ต้องการ </a:t>
            </a:r>
            <a:r>
              <a:rPr lang="en-US" sz="110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Authen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(KMA)</a:t>
            </a:r>
            <a:endParaRPr lang="en-US" sz="10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F1C737-52FE-4848-BC6A-C4FE606DF29D}"/>
              </a:ext>
            </a:extLst>
          </p:cNvPr>
          <p:cNvSpPr txBox="1"/>
          <p:nvPr/>
        </p:nvSpPr>
        <p:spPr>
          <a:xfrm>
            <a:off x="6030283" y="2579182"/>
            <a:ext cx="4539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6. 1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push </a:t>
            </a:r>
            <a:r>
              <a:rPr lang="en-US" sz="110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noti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ไปที่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KMA : E-Payment gen </a:t>
            </a:r>
            <a:r>
              <a:rPr lang="en-US" sz="110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RefID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และส่งเบอร์โทรศัทพ์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Request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ไปที่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KMA</a:t>
            </a:r>
          </a:p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6.2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 </a:t>
            </a:r>
            <a:r>
              <a:rPr lang="en-US" sz="110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Deeplink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หรือ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scan QR :</a:t>
            </a:r>
            <a:r>
              <a:rPr lang="en-US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E-Payment gen </a:t>
            </a:r>
            <a:r>
              <a:rPr lang="en-US" sz="110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RefID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และ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ส่ง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Request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ไปที่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KMA</a:t>
            </a:r>
          </a:p>
          <a:p>
            <a:endParaRPr lang="en-US" sz="10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8DDE97-7C49-4A19-BD74-40DEEF71361B}"/>
              </a:ext>
            </a:extLst>
          </p:cNvPr>
          <p:cNvSpPr txBox="1"/>
          <p:nvPr/>
        </p:nvSpPr>
        <p:spPr>
          <a:xfrm>
            <a:off x="1719054" y="3482907"/>
            <a:ext cx="3389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7. KMA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แสดงหน้าจอให้ลูกค้า ดำเนินการ </a:t>
            </a:r>
            <a:r>
              <a:rPr lang="en-US" sz="110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Authen</a:t>
            </a:r>
            <a:endParaRPr lang="en-US" sz="10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4F6FD5-2764-4FE3-B794-F15B115C9FC3}"/>
              </a:ext>
            </a:extLst>
          </p:cNvPr>
          <p:cNvSpPr txBox="1"/>
          <p:nvPr/>
        </p:nvSpPr>
        <p:spPr>
          <a:xfrm>
            <a:off x="1728975" y="3929830"/>
            <a:ext cx="2887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8.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ลูกค้าทำการ </a:t>
            </a:r>
            <a:r>
              <a:rPr lang="en-US" sz="110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Authen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ตามขั้นตอนปกติ</a:t>
            </a:r>
            <a:endParaRPr lang="en-US" sz="10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6228C0-858D-4EDA-BD95-E3EE10286FD5}"/>
              </a:ext>
            </a:extLst>
          </p:cNvPr>
          <p:cNvSpPr txBox="1"/>
          <p:nvPr/>
        </p:nvSpPr>
        <p:spPr>
          <a:xfrm>
            <a:off x="5988306" y="4263748"/>
            <a:ext cx="4964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9. KMA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แจ้งผลการ </a:t>
            </a:r>
            <a:r>
              <a:rPr lang="en-US" sz="110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Authen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: (</a:t>
            </a:r>
            <a:r>
              <a:rPr lang="en-US" sz="110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RefID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/ CID / Mobile no./ Account No./ e-mail address)</a:t>
            </a:r>
            <a:endParaRPr lang="en-US" sz="10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B18C43-8BE7-4B87-9B81-3FA3075A4747}"/>
              </a:ext>
            </a:extLst>
          </p:cNvPr>
          <p:cNvSpPr txBox="1"/>
          <p:nvPr/>
        </p:nvSpPr>
        <p:spPr>
          <a:xfrm>
            <a:off x="1686357" y="4474624"/>
            <a:ext cx="4067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10. E-Payment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ส่ง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SMS OTP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ไปที่เบอร์ใหม่พร้อมแสดง </a:t>
            </a:r>
          </a:p>
          <a:p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    หน้าจอให้ลูกค้ายืนยัน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OTP </a:t>
            </a:r>
            <a:endParaRPr lang="en-US" sz="10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7630C6-01CB-4533-94BE-D4B013B450BF}"/>
              </a:ext>
            </a:extLst>
          </p:cNvPr>
          <p:cNvCxnSpPr/>
          <p:nvPr/>
        </p:nvCxnSpPr>
        <p:spPr>
          <a:xfrm>
            <a:off x="1740666" y="5312232"/>
            <a:ext cx="4323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0458723-4A01-47CC-BE1F-1A5FA51066CC}"/>
              </a:ext>
            </a:extLst>
          </p:cNvPr>
          <p:cNvSpPr txBox="1"/>
          <p:nvPr/>
        </p:nvSpPr>
        <p:spPr>
          <a:xfrm>
            <a:off x="1661918" y="5051160"/>
            <a:ext cx="4364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11.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ลูกค้ายืนยัน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OTP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ที่หน้าจอ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E-Payment</a:t>
            </a:r>
            <a:endParaRPr lang="en-US" sz="10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475EEE-A051-441D-9FAC-8385B97CC375}"/>
              </a:ext>
            </a:extLst>
          </p:cNvPr>
          <p:cNvCxnSpPr>
            <a:cxnSpLocks/>
          </p:cNvCxnSpPr>
          <p:nvPr/>
        </p:nvCxnSpPr>
        <p:spPr>
          <a:xfrm flipH="1">
            <a:off x="1662510" y="5856519"/>
            <a:ext cx="43257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A79F34-1F01-4504-80F9-D13210B4B27D}"/>
              </a:ext>
            </a:extLst>
          </p:cNvPr>
          <p:cNvSpPr txBox="1"/>
          <p:nvPr/>
        </p:nvSpPr>
        <p:spPr>
          <a:xfrm>
            <a:off x="1657183" y="5468262"/>
            <a:ext cx="43642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12. E-Payment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แสดงหน้าจอยืนยันการเปลี่ยนเบอร์ให้ลูกค้าทราบ</a:t>
            </a:r>
          </a:p>
          <a:p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พร้อม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replace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เบอร์ใหม่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,Update a/c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และอีเมล ในถัง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E-Payment</a:t>
            </a:r>
            <a:endParaRPr lang="en-US" sz="10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FD0EAE-BFA3-4C26-981C-6FDE9F42A114}"/>
              </a:ext>
            </a:extLst>
          </p:cNvPr>
          <p:cNvCxnSpPr>
            <a:stCxn id="7" idx="2"/>
          </p:cNvCxnSpPr>
          <p:nvPr/>
        </p:nvCxnSpPr>
        <p:spPr>
          <a:xfrm>
            <a:off x="6010078" y="913577"/>
            <a:ext cx="22699" cy="522596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034640-B047-4A45-BD37-561C51336834}"/>
              </a:ext>
            </a:extLst>
          </p:cNvPr>
          <p:cNvCxnSpPr>
            <a:cxnSpLocks/>
          </p:cNvCxnSpPr>
          <p:nvPr/>
        </p:nvCxnSpPr>
        <p:spPr>
          <a:xfrm>
            <a:off x="10390740" y="913577"/>
            <a:ext cx="63869" cy="522596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60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E5C64-D775-4182-9774-A36368CA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47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EE0F9-2E07-4192-BDD9-FE99EFA80CF9}"/>
              </a:ext>
            </a:extLst>
          </p:cNvPr>
          <p:cNvSpPr txBox="1"/>
          <p:nvPr/>
        </p:nvSpPr>
        <p:spPr>
          <a:xfrm>
            <a:off x="0" y="67915"/>
            <a:ext cx="657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Change Mobile Service Flow (KBOL)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B3C19-75F4-48FC-9D5A-11DE000F8B05}"/>
              </a:ext>
            </a:extLst>
          </p:cNvPr>
          <p:cNvSpPr txBox="1"/>
          <p:nvPr/>
        </p:nvSpPr>
        <p:spPr>
          <a:xfrm>
            <a:off x="1306285" y="619360"/>
            <a:ext cx="760144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sz="16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</a:t>
            </a:r>
            <a:endParaRPr lang="en-US" sz="1600" b="1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A3648-4F78-462E-9559-CBAD411B86CE}"/>
              </a:ext>
            </a:extLst>
          </p:cNvPr>
          <p:cNvSpPr txBox="1"/>
          <p:nvPr/>
        </p:nvSpPr>
        <p:spPr>
          <a:xfrm>
            <a:off x="5335855" y="575023"/>
            <a:ext cx="1348446" cy="338554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E-Payment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14D60-B67F-4DC2-8039-F2A68B535991}"/>
              </a:ext>
            </a:extLst>
          </p:cNvPr>
          <p:cNvSpPr txBox="1"/>
          <p:nvPr/>
        </p:nvSpPr>
        <p:spPr>
          <a:xfrm>
            <a:off x="9705631" y="549751"/>
            <a:ext cx="1348446" cy="36382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KBOL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8A2ED2-3429-49F3-8E15-2B1966464664}"/>
              </a:ext>
            </a:extLst>
          </p:cNvPr>
          <p:cNvCxnSpPr>
            <a:cxnSpLocks/>
          </p:cNvCxnSpPr>
          <p:nvPr/>
        </p:nvCxnSpPr>
        <p:spPr>
          <a:xfrm>
            <a:off x="1664585" y="956427"/>
            <a:ext cx="22699" cy="518311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AB06FF-814F-4390-BAE0-001A30B75CAF}"/>
              </a:ext>
            </a:extLst>
          </p:cNvPr>
          <p:cNvCxnSpPr>
            <a:cxnSpLocks/>
          </p:cNvCxnSpPr>
          <p:nvPr/>
        </p:nvCxnSpPr>
        <p:spPr>
          <a:xfrm>
            <a:off x="1687284" y="1414131"/>
            <a:ext cx="4301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5940CD-D4F1-4830-9643-FD1028203F1B}"/>
              </a:ext>
            </a:extLst>
          </p:cNvPr>
          <p:cNvCxnSpPr>
            <a:cxnSpLocks/>
          </p:cNvCxnSpPr>
          <p:nvPr/>
        </p:nvCxnSpPr>
        <p:spPr>
          <a:xfrm flipH="1">
            <a:off x="1678315" y="1850575"/>
            <a:ext cx="4343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27C8D6-F6FD-48A4-AB24-2018AA53021D}"/>
              </a:ext>
            </a:extLst>
          </p:cNvPr>
          <p:cNvCxnSpPr/>
          <p:nvPr/>
        </p:nvCxnSpPr>
        <p:spPr>
          <a:xfrm>
            <a:off x="1709057" y="2209989"/>
            <a:ext cx="4323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6BBDEF-E373-4E6D-8B9E-5E6C4BB3E95A}"/>
              </a:ext>
            </a:extLst>
          </p:cNvPr>
          <p:cNvCxnSpPr>
            <a:cxnSpLocks/>
          </p:cNvCxnSpPr>
          <p:nvPr/>
        </p:nvCxnSpPr>
        <p:spPr>
          <a:xfrm flipH="1">
            <a:off x="1675008" y="2844326"/>
            <a:ext cx="43577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DDB9E5-963F-4511-853F-327941965749}"/>
              </a:ext>
            </a:extLst>
          </p:cNvPr>
          <p:cNvCxnSpPr/>
          <p:nvPr/>
        </p:nvCxnSpPr>
        <p:spPr>
          <a:xfrm>
            <a:off x="1697706" y="3227769"/>
            <a:ext cx="4323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8FD2A5-98CA-478B-934D-71FA7F7E471C}"/>
              </a:ext>
            </a:extLst>
          </p:cNvPr>
          <p:cNvCxnSpPr>
            <a:cxnSpLocks/>
          </p:cNvCxnSpPr>
          <p:nvPr/>
        </p:nvCxnSpPr>
        <p:spPr>
          <a:xfrm>
            <a:off x="6061950" y="4329063"/>
            <a:ext cx="4402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62D90F-BDBE-41E6-B0D1-E3F28412903E}"/>
              </a:ext>
            </a:extLst>
          </p:cNvPr>
          <p:cNvCxnSpPr>
            <a:cxnSpLocks/>
          </p:cNvCxnSpPr>
          <p:nvPr/>
        </p:nvCxnSpPr>
        <p:spPr>
          <a:xfrm>
            <a:off x="1686794" y="4096402"/>
            <a:ext cx="43548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FCD424-28EF-4C45-82E2-2622EEFBB5C0}"/>
              </a:ext>
            </a:extLst>
          </p:cNvPr>
          <p:cNvCxnSpPr/>
          <p:nvPr/>
        </p:nvCxnSpPr>
        <p:spPr>
          <a:xfrm flipH="1">
            <a:off x="6021427" y="4927757"/>
            <a:ext cx="43869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46CF3C-7059-4F67-B0FC-2B566CC33FE9}"/>
              </a:ext>
            </a:extLst>
          </p:cNvPr>
          <p:cNvCxnSpPr/>
          <p:nvPr/>
        </p:nvCxnSpPr>
        <p:spPr>
          <a:xfrm flipH="1">
            <a:off x="1644323" y="5096118"/>
            <a:ext cx="43869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D8B6E7-E6AE-4AD3-9336-8E945167EA70}"/>
              </a:ext>
            </a:extLst>
          </p:cNvPr>
          <p:cNvSpPr txBox="1"/>
          <p:nvPr/>
        </p:nvSpPr>
        <p:spPr>
          <a:xfrm>
            <a:off x="1728975" y="1141631"/>
            <a:ext cx="2226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1.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ลูกค้าเลือกเมนูขอเปลียนเบอร์</a:t>
            </a:r>
            <a:endParaRPr lang="en-US" sz="11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63A502-CBF6-4283-8F24-29B4C76063D3}"/>
              </a:ext>
            </a:extLst>
          </p:cNvPr>
          <p:cNvSpPr txBox="1"/>
          <p:nvPr/>
        </p:nvSpPr>
        <p:spPr>
          <a:xfrm>
            <a:off x="1722033" y="1502373"/>
            <a:ext cx="418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2. E-Payment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แสดงหน้าจอให้ลูกค้ากรอกเบอร์เก่า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+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เบอร์ใหม่</a:t>
            </a:r>
            <a:endParaRPr lang="en-US" sz="11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0605E4-55FE-4A4D-9E04-7DA5006AD2B0}"/>
              </a:ext>
            </a:extLst>
          </p:cNvPr>
          <p:cNvSpPr txBox="1"/>
          <p:nvPr/>
        </p:nvSpPr>
        <p:spPr>
          <a:xfrm>
            <a:off x="1686357" y="1926604"/>
            <a:ext cx="3478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3.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ลูกค้ากรอกเบอร์เก่า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+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เบอร์ใหม่ที่ต้องการเปลี่ยน</a:t>
            </a:r>
            <a:endParaRPr lang="en-US" sz="11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732412-D365-44CC-982C-20251B86E096}"/>
              </a:ext>
            </a:extLst>
          </p:cNvPr>
          <p:cNvSpPr txBox="1"/>
          <p:nvPr/>
        </p:nvSpPr>
        <p:spPr>
          <a:xfrm>
            <a:off x="1689142" y="2231391"/>
            <a:ext cx="430117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4. E-Payment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ตรวจสอบเบอร์ในถัง </a:t>
            </a:r>
          </a:p>
          <a:p>
            <a:r>
              <a:rPr lang="th-TH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กรณีพบเบอร์เดิม </a:t>
            </a:r>
            <a:r>
              <a:rPr lang="en-US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:</a:t>
            </a:r>
            <a:r>
              <a:rPr lang="th-TH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แสดงหน้าจอ </a:t>
            </a:r>
            <a:r>
              <a:rPr lang="en-US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Channel </a:t>
            </a:r>
            <a:r>
              <a:rPr lang="th-TH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การ </a:t>
            </a:r>
            <a:r>
              <a:rPr lang="en-US" sz="100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Authen</a:t>
            </a:r>
            <a:r>
              <a:rPr lang="en-US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th-TH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ให้ลูกค้าเลือก</a:t>
            </a:r>
          </a:p>
          <a:p>
            <a:r>
              <a:rPr lang="th-TH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กรณีไม่พบเบอร์เดิม </a:t>
            </a:r>
            <a:r>
              <a:rPr lang="en-US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:</a:t>
            </a:r>
            <a:r>
              <a:rPr lang="th-TH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พาลูกค้าไปสมัคร </a:t>
            </a:r>
            <a:r>
              <a:rPr lang="en-US" sz="10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E-Payment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084B7E-D672-4A97-ACEE-232C34774CFA}"/>
              </a:ext>
            </a:extLst>
          </p:cNvPr>
          <p:cNvSpPr txBox="1"/>
          <p:nvPr/>
        </p:nvSpPr>
        <p:spPr>
          <a:xfrm>
            <a:off x="1661918" y="2947030"/>
            <a:ext cx="3538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5.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ลูกค้าเลือก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Channel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ที่ต้องการ </a:t>
            </a:r>
            <a:r>
              <a:rPr lang="en-US" sz="110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Authen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(KBOL)</a:t>
            </a:r>
            <a:endParaRPr lang="en-US" sz="10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F1C737-52FE-4848-BC6A-C4FE606DF29D}"/>
              </a:ext>
            </a:extLst>
          </p:cNvPr>
          <p:cNvSpPr txBox="1"/>
          <p:nvPr/>
        </p:nvSpPr>
        <p:spPr>
          <a:xfrm>
            <a:off x="1686312" y="3386633"/>
            <a:ext cx="4539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6.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แสดงหน้าจอให้ลูกค้าระบุ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Username + Password KBOL </a:t>
            </a:r>
            <a:endParaRPr lang="en-US" sz="10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8DDE97-7C49-4A19-BD74-40DEEF71361B}"/>
              </a:ext>
            </a:extLst>
          </p:cNvPr>
          <p:cNvSpPr txBox="1"/>
          <p:nvPr/>
        </p:nvSpPr>
        <p:spPr>
          <a:xfrm>
            <a:off x="6032777" y="3864072"/>
            <a:ext cx="47767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8. E-Payment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ส่ง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Request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ขอ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en-US" sz="110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Authen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โดยส่ง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username + Password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ไปให้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KBOL</a:t>
            </a:r>
            <a:endParaRPr lang="en-US" sz="10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4F6FD5-2764-4FE3-B794-F15B115C9FC3}"/>
              </a:ext>
            </a:extLst>
          </p:cNvPr>
          <p:cNvSpPr txBox="1"/>
          <p:nvPr/>
        </p:nvSpPr>
        <p:spPr>
          <a:xfrm>
            <a:off x="1694686" y="3834792"/>
            <a:ext cx="2746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7..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ลูกค้ากรอก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Username + Password</a:t>
            </a:r>
            <a:endParaRPr lang="en-US" sz="10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6228C0-858D-4EDA-BD95-E3EE10286FD5}"/>
              </a:ext>
            </a:extLst>
          </p:cNvPr>
          <p:cNvSpPr txBox="1"/>
          <p:nvPr/>
        </p:nvSpPr>
        <p:spPr>
          <a:xfrm>
            <a:off x="6052536" y="4425226"/>
            <a:ext cx="4637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9. KBOL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แจ้งผลการ </a:t>
            </a:r>
            <a:r>
              <a:rPr lang="en-US" sz="110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Authen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: (Tax ID / Mobile no./ list Account No. / e-mail address)</a:t>
            </a:r>
            <a:endParaRPr lang="en-US" sz="10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B18C43-8BE7-4B87-9B81-3FA3075A4747}"/>
              </a:ext>
            </a:extLst>
          </p:cNvPr>
          <p:cNvSpPr txBox="1"/>
          <p:nvPr/>
        </p:nvSpPr>
        <p:spPr>
          <a:xfrm>
            <a:off x="1652115" y="4627803"/>
            <a:ext cx="4067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10. E-Payment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ส่ง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SMS OTP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ไปที่เบอร์ใหม่พร้อมแสดง </a:t>
            </a:r>
          </a:p>
          <a:p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    หน้าจอให้ลูกค้ายืนยัน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OTP </a:t>
            </a:r>
            <a:endParaRPr lang="en-US" sz="10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7630C6-01CB-4533-94BE-D4B013B450BF}"/>
              </a:ext>
            </a:extLst>
          </p:cNvPr>
          <p:cNvCxnSpPr/>
          <p:nvPr/>
        </p:nvCxnSpPr>
        <p:spPr>
          <a:xfrm>
            <a:off x="1705470" y="5495004"/>
            <a:ext cx="4323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0458723-4A01-47CC-BE1F-1A5FA51066CC}"/>
              </a:ext>
            </a:extLst>
          </p:cNvPr>
          <p:cNvSpPr txBox="1"/>
          <p:nvPr/>
        </p:nvSpPr>
        <p:spPr>
          <a:xfrm>
            <a:off x="1671770" y="5215575"/>
            <a:ext cx="4364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11.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ลูกค้ายืนยัน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OTP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ที่หน้าจอ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E-Payment</a:t>
            </a:r>
            <a:endParaRPr lang="en-US" sz="10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475EEE-A051-441D-9FAC-8385B97CC375}"/>
              </a:ext>
            </a:extLst>
          </p:cNvPr>
          <p:cNvCxnSpPr>
            <a:cxnSpLocks/>
          </p:cNvCxnSpPr>
          <p:nvPr/>
        </p:nvCxnSpPr>
        <p:spPr>
          <a:xfrm flipH="1">
            <a:off x="1705470" y="6030690"/>
            <a:ext cx="43257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A79F34-1F01-4504-80F9-D13210B4B27D}"/>
              </a:ext>
            </a:extLst>
          </p:cNvPr>
          <p:cNvSpPr txBox="1"/>
          <p:nvPr/>
        </p:nvSpPr>
        <p:spPr>
          <a:xfrm>
            <a:off x="1661918" y="5557542"/>
            <a:ext cx="5076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12. E-Payment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แสดงหน้าจอยืนยันการเปลี่ยนเบอร์ให้ลูกค้าทราบ</a:t>
            </a:r>
          </a:p>
          <a:p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พร้อม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replace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เบอร์ใหม่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,Update list  a/c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และอีเมล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th-TH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ในถัง </a:t>
            </a:r>
            <a:r>
              <a:rPr lang="en-US" sz="11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E-Payment</a:t>
            </a:r>
            <a:endParaRPr lang="en-US" sz="10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FD0EAE-BFA3-4C26-981C-6FDE9F42A114}"/>
              </a:ext>
            </a:extLst>
          </p:cNvPr>
          <p:cNvCxnSpPr>
            <a:stCxn id="7" idx="2"/>
          </p:cNvCxnSpPr>
          <p:nvPr/>
        </p:nvCxnSpPr>
        <p:spPr>
          <a:xfrm>
            <a:off x="6010078" y="913577"/>
            <a:ext cx="22699" cy="522596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034640-B047-4A45-BD37-561C51336834}"/>
              </a:ext>
            </a:extLst>
          </p:cNvPr>
          <p:cNvCxnSpPr>
            <a:cxnSpLocks/>
          </p:cNvCxnSpPr>
          <p:nvPr/>
        </p:nvCxnSpPr>
        <p:spPr>
          <a:xfrm>
            <a:off x="10390740" y="913577"/>
            <a:ext cx="63869" cy="522596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EC8007-88A2-4382-8221-775050F92292}"/>
              </a:ext>
            </a:extLst>
          </p:cNvPr>
          <p:cNvCxnSpPr>
            <a:cxnSpLocks/>
          </p:cNvCxnSpPr>
          <p:nvPr/>
        </p:nvCxnSpPr>
        <p:spPr>
          <a:xfrm flipH="1">
            <a:off x="1689665" y="3733804"/>
            <a:ext cx="4343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6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37B8B-90CB-4A9F-B36F-95F57905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5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10D22-9F59-4762-B7D3-E6E823FEE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2" y="2663430"/>
            <a:ext cx="2921453" cy="1704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242208-CD69-417F-A9C0-AD994D87B4C3}"/>
              </a:ext>
            </a:extLst>
          </p:cNvPr>
          <p:cNvSpPr txBox="1"/>
          <p:nvPr/>
        </p:nvSpPr>
        <p:spPr>
          <a:xfrm>
            <a:off x="576385" y="4411749"/>
            <a:ext cx="2176159" cy="738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ระบบตรวจสอบข้อมูลเบอร์เดิมในถัง </a:t>
            </a:r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E-payment</a:t>
            </a:r>
            <a:endParaRPr lang="th-TH" sz="105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 algn="ctr"/>
            <a:r>
              <a:rPr lang="th-TH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และนำไปหาข้อมูล </a:t>
            </a:r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CID </a:t>
            </a:r>
            <a:r>
              <a:rPr lang="th-TH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เพื่อส่งไปทำรายการต่อที่ </a:t>
            </a:r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KMA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AB618-0F58-4239-A3DE-377A28C89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411" y="4486085"/>
            <a:ext cx="1989299" cy="1178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65C84D-C521-45C3-B227-54B3D84AFCB2}"/>
              </a:ext>
            </a:extLst>
          </p:cNvPr>
          <p:cNvSpPr txBox="1"/>
          <p:nvPr/>
        </p:nvSpPr>
        <p:spPr>
          <a:xfrm>
            <a:off x="-4989" y="-25339"/>
            <a:ext cx="3732112" cy="51908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none" rtlCol="0" anchor="ctr">
            <a:noAutofit/>
          </a:bodyPr>
          <a:lstStyle/>
          <a:p>
            <a:pPr lvl="1" algn="r"/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Flow </a:t>
            </a:r>
            <a:r>
              <a:rPr lang="th-TH" sz="2200" b="1" dirty="0">
                <a:solidFill>
                  <a:schemeClr val="accent4">
                    <a:lumMod val="75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เปลี่ยนเบอร์โทรศัพท์</a:t>
            </a:r>
            <a:endParaRPr lang="en-US" sz="2200" b="1" dirty="0">
              <a:solidFill>
                <a:schemeClr val="accent4">
                  <a:lumMod val="75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FF0C380-C117-4C2D-9552-34B0FCE4095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141955" y="1543497"/>
            <a:ext cx="616767" cy="197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0865198-3B45-411C-B293-457099F46DF7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141955" y="3515878"/>
            <a:ext cx="605456" cy="1559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4858B1-20BD-410D-AF21-2BCCCC5F63CD}"/>
              </a:ext>
            </a:extLst>
          </p:cNvPr>
          <p:cNvSpPr txBox="1"/>
          <p:nvPr/>
        </p:nvSpPr>
        <p:spPr>
          <a:xfrm>
            <a:off x="143055" y="2065662"/>
            <a:ext cx="39842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th-TH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หน้าจอเปลี่ยนเบอร์มือถือ ลูกค้าระบุ </a:t>
            </a:r>
          </a:p>
          <a:p>
            <a:r>
              <a:rPr lang="th-TH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      </a:t>
            </a:r>
            <a:r>
              <a:rPr lang="en-US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a) </a:t>
            </a:r>
            <a:r>
              <a:rPr lang="th-TH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เบอร์โทรศัพท์เดิมที่เคยใช้ และ 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r>
              <a:rPr lang="en-US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      b) </a:t>
            </a:r>
            <a:r>
              <a:rPr lang="th-TH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เบอร์โทรศัพท์เบอรใหม่ที่ต้องการเปลี่ยน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335AEC-D916-4EE8-A807-BD428045F78A}"/>
              </a:ext>
            </a:extLst>
          </p:cNvPr>
          <p:cNvSpPr txBox="1"/>
          <p:nvPr/>
        </p:nvSpPr>
        <p:spPr>
          <a:xfrm>
            <a:off x="3746293" y="295120"/>
            <a:ext cx="22038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2.1 </a:t>
            </a:r>
            <a:r>
              <a:rPr lang="th-TH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</a:t>
            </a:r>
            <a:r>
              <a:rPr lang="th-TH" sz="1050" u="sng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พบเบอร์มือถือเดิม</a:t>
            </a:r>
            <a:r>
              <a:rPr lang="th-TH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ในถัง </a:t>
            </a:r>
            <a:r>
              <a:rPr lang="en-US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E-Payment: </a:t>
            </a:r>
            <a:r>
              <a:rPr lang="th-TH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หน้าจอแสดงวิธีการยืนยันตัวตนให้ลูกค้าเลือก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EE3EBA-5FF1-48F1-9338-5F426E3A24F3}"/>
              </a:ext>
            </a:extLst>
          </p:cNvPr>
          <p:cNvSpPr txBox="1"/>
          <p:nvPr/>
        </p:nvSpPr>
        <p:spPr>
          <a:xfrm>
            <a:off x="3652589" y="3532725"/>
            <a:ext cx="2391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2.2 </a:t>
            </a:r>
            <a:r>
              <a:rPr lang="th-TH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</a:t>
            </a:r>
            <a:r>
              <a:rPr lang="th-TH" sz="1050" u="sng" dirty="0">
                <a:solidFill>
                  <a:srgbClr val="C00000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ไม่พบเบอร์มือถือเดิม</a:t>
            </a:r>
            <a:r>
              <a:rPr lang="th-TH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ในถัง </a:t>
            </a:r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E-Payment: </a:t>
            </a:r>
            <a:r>
              <a:rPr lang="th-TH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หน้าจอแสดง</a:t>
            </a:r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error </a:t>
            </a:r>
            <a:r>
              <a:rPr lang="th-TH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แจ้งลูกค้า พร้อมแสดง </a:t>
            </a:r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Link </a:t>
            </a:r>
            <a:r>
              <a:rPr lang="th-TH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ให้ลูกค้าสมัครบริการ </a:t>
            </a:r>
            <a:r>
              <a:rPr lang="en-US" sz="105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Epayment</a:t>
            </a:r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th-TH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ต่อ</a:t>
            </a:r>
            <a:endParaRPr lang="en-US" sz="105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7D3F9C3-4385-482B-AB45-8F6399055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773" y="3858480"/>
            <a:ext cx="1497855" cy="889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670497E-C5BF-44EA-934A-82A7E3569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2686" y="5203681"/>
            <a:ext cx="1457742" cy="861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1FE6478-A932-4110-858F-773CAF99F865}"/>
              </a:ext>
            </a:extLst>
          </p:cNvPr>
          <p:cNvSpPr txBox="1"/>
          <p:nvPr/>
        </p:nvSpPr>
        <p:spPr>
          <a:xfrm>
            <a:off x="6025630" y="197037"/>
            <a:ext cx="21013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3.1 </a:t>
            </a:r>
            <a:r>
              <a:rPr lang="th-TH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ลูกค้าทำการ </a:t>
            </a:r>
            <a:r>
              <a:rPr lang="en-US" sz="1050" dirty="0" err="1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Authen</a:t>
            </a:r>
            <a:r>
              <a:rPr lang="en-US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th-TH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ด้วย</a:t>
            </a:r>
          </a:p>
          <a:p>
            <a:r>
              <a:rPr lang="en-US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Credential </a:t>
            </a:r>
            <a:r>
              <a:rPr lang="th-TH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ตาม </a:t>
            </a:r>
            <a:r>
              <a:rPr lang="en-US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Channel </a:t>
            </a:r>
            <a:r>
              <a:rPr lang="th-TH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ที่เลือกมา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C28218-5874-4420-A6F2-79CFEEE1AEF3}"/>
              </a:ext>
            </a:extLst>
          </p:cNvPr>
          <p:cNvSpPr txBox="1"/>
          <p:nvPr/>
        </p:nvSpPr>
        <p:spPr>
          <a:xfrm>
            <a:off x="8334571" y="3476177"/>
            <a:ext cx="2517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4.2 </a:t>
            </a:r>
            <a:r>
              <a:rPr lang="th-TH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ลูกค้าทำการ </a:t>
            </a:r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Set up </a:t>
            </a:r>
            <a:endParaRPr lang="th-TH" sz="105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Pin 6</a:t>
            </a:r>
            <a:r>
              <a:rPr lang="th-TH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หลัก</a:t>
            </a:r>
            <a:endParaRPr lang="en-US" sz="105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4F19F8-DE0C-4389-A654-7A18F40A8A26}"/>
              </a:ext>
            </a:extLst>
          </p:cNvPr>
          <p:cNvSpPr txBox="1"/>
          <p:nvPr/>
        </p:nvSpPr>
        <p:spPr>
          <a:xfrm>
            <a:off x="8445705" y="4781081"/>
            <a:ext cx="21013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5.2 </a:t>
            </a:r>
            <a:r>
              <a:rPr lang="th-TH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ลูกค้ากรอกรหัส </a:t>
            </a:r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OTP </a:t>
            </a:r>
            <a:r>
              <a:rPr lang="th-TH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ที่ได้รับจาก </a:t>
            </a:r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SMS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BB47CB-24C2-4F4D-98E7-DEACCC4B7FD0}"/>
              </a:ext>
            </a:extLst>
          </p:cNvPr>
          <p:cNvSpPr txBox="1"/>
          <p:nvPr/>
        </p:nvSpPr>
        <p:spPr>
          <a:xfrm>
            <a:off x="8127010" y="129006"/>
            <a:ext cx="21013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4.1 </a:t>
            </a:r>
            <a:r>
              <a:rPr lang="th-TH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ลูกค้ากรอกรหัส </a:t>
            </a:r>
            <a:r>
              <a:rPr lang="en-US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OTP </a:t>
            </a:r>
            <a:r>
              <a:rPr lang="th-TH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ที่ได้รับจาก </a:t>
            </a:r>
            <a:r>
              <a:rPr lang="en-US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SMS</a:t>
            </a:r>
            <a:r>
              <a:rPr lang="th-TH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เบอร์ใหม่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A9CE33-AECA-42C1-A5E2-77DB023BFD45}"/>
              </a:ext>
            </a:extLst>
          </p:cNvPr>
          <p:cNvSpPr txBox="1"/>
          <p:nvPr/>
        </p:nvSpPr>
        <p:spPr>
          <a:xfrm>
            <a:off x="10177167" y="129006"/>
            <a:ext cx="21013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5.1  </a:t>
            </a:r>
            <a:r>
              <a:rPr lang="th-TH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หน้าจอแสดงการเปลี่ยน</a:t>
            </a:r>
          </a:p>
          <a:p>
            <a:r>
              <a:rPr lang="th-TH" sz="1050" dirty="0">
                <a:solidFill>
                  <a:schemeClr val="accent4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     เบอร์สำเร็จ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6EFB5A-4FC6-4BCF-9095-A24F825F3A4D}"/>
              </a:ext>
            </a:extLst>
          </p:cNvPr>
          <p:cNvSpPr/>
          <p:nvPr/>
        </p:nvSpPr>
        <p:spPr>
          <a:xfrm>
            <a:off x="3879606" y="2508883"/>
            <a:ext cx="8218332" cy="737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Screen will redirect to</a:t>
            </a:r>
            <a:r>
              <a:rPr lang="th-TH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re-log in and continue payment process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018EFEC-DD49-46FB-8394-82DEBD243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0697" y="4538277"/>
            <a:ext cx="1497855" cy="885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4378C2F-3B8E-4981-9ADA-2EC2CFE2BCF6}"/>
              </a:ext>
            </a:extLst>
          </p:cNvPr>
          <p:cNvSpPr txBox="1"/>
          <p:nvPr/>
        </p:nvSpPr>
        <p:spPr>
          <a:xfrm>
            <a:off x="10419955" y="4064486"/>
            <a:ext cx="192077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6.2 </a:t>
            </a:r>
            <a:r>
              <a:rPr lang="th-TH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หน้าจอ </a:t>
            </a:r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registered   </a:t>
            </a:r>
          </a:p>
          <a:p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     success</a:t>
            </a:r>
          </a:p>
          <a:p>
            <a:endParaRPr lang="en-US" sz="105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724232F2-9B12-4656-877F-82C71B618256}"/>
              </a:ext>
            </a:extLst>
          </p:cNvPr>
          <p:cNvSpPr/>
          <p:nvPr/>
        </p:nvSpPr>
        <p:spPr>
          <a:xfrm>
            <a:off x="11007709" y="3160739"/>
            <a:ext cx="373649" cy="2666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176BD921-155C-4F30-AECA-CFBEBEECD536}"/>
              </a:ext>
            </a:extLst>
          </p:cNvPr>
          <p:cNvSpPr/>
          <p:nvPr/>
        </p:nvSpPr>
        <p:spPr>
          <a:xfrm rot="10800000">
            <a:off x="11007709" y="2162979"/>
            <a:ext cx="373649" cy="2666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41912A-179F-4461-9310-C97DAADFA769}"/>
              </a:ext>
            </a:extLst>
          </p:cNvPr>
          <p:cNvSpPr txBox="1"/>
          <p:nvPr/>
        </p:nvSpPr>
        <p:spPr>
          <a:xfrm>
            <a:off x="194836" y="864642"/>
            <a:ext cx="2830070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  </a:t>
            </a:r>
            <a:r>
              <a:rPr lang="th-TH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ลูกค้าเลือกเมนู เปลี่ยนเบอร์โทรศัพท์จาก</a:t>
            </a:r>
          </a:p>
          <a:p>
            <a:r>
              <a:rPr lang="th-TH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      </a:t>
            </a:r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a) </a:t>
            </a:r>
            <a:r>
              <a:rPr lang="th-TH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หน้า </a:t>
            </a:r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Log in </a:t>
            </a:r>
          </a:p>
          <a:p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      b) </a:t>
            </a:r>
            <a:r>
              <a:rPr lang="th-TH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หลัง </a:t>
            </a:r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Log in </a:t>
            </a:r>
            <a:r>
              <a:rPr lang="th-TH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แล้วเจอ </a:t>
            </a:r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error</a:t>
            </a:r>
          </a:p>
          <a:p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      C) </a:t>
            </a:r>
            <a:r>
              <a:rPr lang="th-TH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หน้า </a:t>
            </a:r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OTP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F6F4E4B-C7A7-4F0E-BC0A-BBAD2C6F651E}"/>
              </a:ext>
            </a:extLst>
          </p:cNvPr>
          <p:cNvSpPr/>
          <p:nvPr/>
        </p:nvSpPr>
        <p:spPr>
          <a:xfrm>
            <a:off x="174049" y="639362"/>
            <a:ext cx="695373" cy="25398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Start</a:t>
            </a:r>
          </a:p>
        </p:txBody>
      </p:sp>
      <p:sp>
        <p:nvSpPr>
          <p:cNvPr id="64" name="Arrow: Up 63">
            <a:extLst>
              <a:ext uri="{FF2B5EF4-FFF2-40B4-BE49-F238E27FC236}">
                <a16:creationId xmlns:a16="http://schemas.microsoft.com/office/drawing/2014/main" id="{9787DC3A-9431-4A8A-BCE7-D90A3CBC5EEF}"/>
              </a:ext>
            </a:extLst>
          </p:cNvPr>
          <p:cNvSpPr/>
          <p:nvPr/>
        </p:nvSpPr>
        <p:spPr>
          <a:xfrm rot="10800000">
            <a:off x="1397747" y="1602486"/>
            <a:ext cx="373649" cy="266642"/>
          </a:xfrm>
          <a:prstGeom prst="upArrow">
            <a:avLst/>
          </a:prstGeom>
          <a:solidFill>
            <a:srgbClr val="71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711B8C-2D43-4157-95A9-FC1F414AD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1953" y="948299"/>
            <a:ext cx="1880643" cy="1125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7448BB-AA73-4201-8EEC-524BC4651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1988" y="774118"/>
            <a:ext cx="1393371" cy="746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EA1A1A-22B6-43F3-8C22-6C7DA8FFCB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1989" y="1616423"/>
            <a:ext cx="1393371" cy="800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25EC2F6C-84BA-4056-8E26-E723B5C613E0}"/>
              </a:ext>
            </a:extLst>
          </p:cNvPr>
          <p:cNvSpPr/>
          <p:nvPr/>
        </p:nvSpPr>
        <p:spPr>
          <a:xfrm>
            <a:off x="4539343" y="1511080"/>
            <a:ext cx="230953" cy="214358"/>
          </a:xfrm>
          <a:prstGeom prst="ellipse">
            <a:avLst/>
          </a:prstGeom>
          <a:solidFill>
            <a:srgbClr val="F6AE9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BD10BB8-B527-4576-9018-9D8EA81ECFBF}"/>
              </a:ext>
            </a:extLst>
          </p:cNvPr>
          <p:cNvSpPr/>
          <p:nvPr/>
        </p:nvSpPr>
        <p:spPr>
          <a:xfrm>
            <a:off x="5289660" y="1495307"/>
            <a:ext cx="230953" cy="214358"/>
          </a:xfrm>
          <a:prstGeom prst="ellipse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F9C2696-5723-4EE8-B76C-7C860080DE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57879" y="1284213"/>
            <a:ext cx="364197" cy="1169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0CABE63-F98B-4639-8095-D29D34FF58BE}"/>
              </a:ext>
            </a:extLst>
          </p:cNvPr>
          <p:cNvCxnSpPr>
            <a:stCxn id="19" idx="0"/>
            <a:endCxn id="10" idx="1"/>
          </p:cNvCxnSpPr>
          <p:nvPr/>
        </p:nvCxnSpPr>
        <p:spPr>
          <a:xfrm rot="5400000" flipH="1" flipV="1">
            <a:off x="5316648" y="485740"/>
            <a:ext cx="363513" cy="1687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CB455DD8-E3EB-44C9-B23F-AF713B3224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4783" y="876795"/>
            <a:ext cx="1833308" cy="1060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6385086-20EB-418F-A211-286552E4B9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3321" y="886704"/>
            <a:ext cx="1866920" cy="1112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C3DC75B-018D-4BEE-BD55-9B0C7363D48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2878"/>
          <a:stretch/>
        </p:blipFill>
        <p:spPr>
          <a:xfrm>
            <a:off x="6183344" y="4368325"/>
            <a:ext cx="1641785" cy="1486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6EABC15-D9D8-443C-8A98-4EF9170BC9F8}"/>
              </a:ext>
            </a:extLst>
          </p:cNvPr>
          <p:cNvSpPr txBox="1"/>
          <p:nvPr/>
        </p:nvSpPr>
        <p:spPr>
          <a:xfrm>
            <a:off x="6027786" y="3532725"/>
            <a:ext cx="20839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3.2 </a:t>
            </a:r>
            <a:r>
              <a:rPr lang="th-TH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หน้าจอ </a:t>
            </a:r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Login </a:t>
            </a:r>
            <a:r>
              <a:rPr lang="th-TH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เพื่อให้ลูกค้าสมัครบริการ </a:t>
            </a:r>
            <a:r>
              <a:rPr lang="en-US" sz="1050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Epayment</a:t>
            </a:r>
            <a:r>
              <a:rPr lang="en-US" sz="105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th-TH" sz="1050" i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โดยขั้นตอนการ </a:t>
            </a:r>
            <a:r>
              <a:rPr lang="en-US" sz="1050" i="1" dirty="0" err="1">
                <a:latin typeface="Krungsri Simple" panose="02000503000000020004" pitchFamily="2" charset="-34"/>
                <a:cs typeface="Krungsri Simple" panose="02000503000000020004" pitchFamily="2" charset="-34"/>
              </a:rPr>
              <a:t>Authen</a:t>
            </a:r>
            <a:r>
              <a:rPr lang="en-US" sz="1050" i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th-TH" sz="1050" i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ตาม </a:t>
            </a:r>
            <a:r>
              <a:rPr lang="en-US" sz="1050" i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channel </a:t>
            </a:r>
            <a:r>
              <a:rPr lang="th-TH" sz="1050" i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ปกติ</a:t>
            </a:r>
            <a:endParaRPr lang="en-US" sz="1050" i="1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C71DC7-783A-4C5E-A8D2-C3BF369CAD45}"/>
              </a:ext>
            </a:extLst>
          </p:cNvPr>
          <p:cNvSpPr/>
          <p:nvPr/>
        </p:nvSpPr>
        <p:spPr>
          <a:xfrm>
            <a:off x="3689425" y="3489229"/>
            <a:ext cx="8464877" cy="2765059"/>
          </a:xfrm>
          <a:prstGeom prst="roundRect">
            <a:avLst>
              <a:gd name="adj" fmla="val 2504"/>
            </a:avLst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257A3-1269-4196-923B-61025069D811}"/>
              </a:ext>
            </a:extLst>
          </p:cNvPr>
          <p:cNvSpPr txBox="1"/>
          <p:nvPr/>
        </p:nvSpPr>
        <p:spPr>
          <a:xfrm>
            <a:off x="5692596" y="6132635"/>
            <a:ext cx="4110421" cy="27699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Existing new authentication with KMA/KBOL flow</a:t>
            </a:r>
          </a:p>
        </p:txBody>
      </p:sp>
    </p:spTree>
    <p:extLst>
      <p:ext uri="{BB962C8B-B14F-4D97-AF65-F5344CB8AC3E}">
        <p14:creationId xmlns:p14="http://schemas.microsoft.com/office/powerpoint/2010/main" val="272254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95FEA-70F2-4553-9FD2-79EBA255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6</a:t>
            </a:fld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5A10A-5996-4D10-A635-4028BD3F051E}"/>
              </a:ext>
            </a:extLst>
          </p:cNvPr>
          <p:cNvSpPr/>
          <p:nvPr/>
        </p:nvSpPr>
        <p:spPr>
          <a:xfrm>
            <a:off x="-1" y="1959429"/>
            <a:ext cx="10722429" cy="1469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Screens : </a:t>
            </a:r>
            <a:r>
              <a:rPr lang="th-TH" sz="36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เมนูเปลี่ยนเบอร์โทรศัพท์ </a:t>
            </a:r>
            <a:r>
              <a:rPr lang="en-US" sz="3600" dirty="0">
                <a:solidFill>
                  <a:schemeClr val="tx1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3 scenarios</a:t>
            </a:r>
          </a:p>
        </p:txBody>
      </p:sp>
    </p:spTree>
    <p:extLst>
      <p:ext uri="{BB962C8B-B14F-4D97-AF65-F5344CB8AC3E}">
        <p14:creationId xmlns:p14="http://schemas.microsoft.com/office/powerpoint/2010/main" val="38319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BC32B-F937-4CF1-835C-C4F9C1CE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7</a:t>
            </a:fld>
            <a:endParaRPr lang="th-TH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E37BB8-1D93-4E4E-8C90-B4948A359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72"/>
          <a:stretch/>
        </p:blipFill>
        <p:spPr>
          <a:xfrm>
            <a:off x="5373061" y="610253"/>
            <a:ext cx="6475077" cy="4037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75C7C5-8469-48C4-B28B-CD6559A25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009" b="12854"/>
          <a:stretch/>
        </p:blipFill>
        <p:spPr>
          <a:xfrm>
            <a:off x="791048" y="2038495"/>
            <a:ext cx="3990502" cy="2626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996FC2-BED4-420E-ABD2-D84DAECAA1BF}"/>
              </a:ext>
            </a:extLst>
          </p:cNvPr>
          <p:cNvSpPr txBox="1"/>
          <p:nvPr/>
        </p:nvSpPr>
        <p:spPr>
          <a:xfrm>
            <a:off x="-76200" y="0"/>
            <a:ext cx="6450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Scenario 1 : </a:t>
            </a:r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Change mobile No. at Log in Page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BA33A1-5F67-4A48-8631-565557492A28}"/>
              </a:ext>
            </a:extLst>
          </p:cNvPr>
          <p:cNvSpPr txBox="1"/>
          <p:nvPr/>
        </p:nvSpPr>
        <p:spPr>
          <a:xfrm>
            <a:off x="7035629" y="3723280"/>
            <a:ext cx="10647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00" i="1" dirty="0">
                <a:solidFill>
                  <a:srgbClr val="FCB685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ลืมรหัสผ่าน</a:t>
            </a:r>
            <a:r>
              <a:rPr lang="th-TH" sz="5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 </a:t>
            </a: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| </a:t>
            </a:r>
            <a:r>
              <a:rPr lang="th-TH" sz="500" i="1" dirty="0">
                <a:solidFill>
                  <a:srgbClr val="FCB685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เปลี่ยนรหัสผ่าน</a:t>
            </a:r>
            <a:endParaRPr lang="en-US" sz="500" i="1" dirty="0">
              <a:solidFill>
                <a:srgbClr val="FCB685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46A1D6-F747-4329-A1EE-5CEA0336C492}"/>
              </a:ext>
            </a:extLst>
          </p:cNvPr>
          <p:cNvSpPr/>
          <p:nvPr/>
        </p:nvSpPr>
        <p:spPr>
          <a:xfrm>
            <a:off x="8679440" y="3749401"/>
            <a:ext cx="1372555" cy="200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9470B-7311-4150-B6CD-A2B7CA314C4A}"/>
              </a:ext>
            </a:extLst>
          </p:cNvPr>
          <p:cNvSpPr/>
          <p:nvPr/>
        </p:nvSpPr>
        <p:spPr>
          <a:xfrm>
            <a:off x="7090127" y="3266858"/>
            <a:ext cx="2163535" cy="169277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7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เบอร์โทรศัพท์ที่สมัครกรุงศรีอีเพย์เมนท์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171575-9AFA-4526-B5CB-04743D501C3D}"/>
              </a:ext>
            </a:extLst>
          </p:cNvPr>
          <p:cNvSpPr/>
          <p:nvPr/>
        </p:nvSpPr>
        <p:spPr>
          <a:xfrm>
            <a:off x="7107416" y="3539304"/>
            <a:ext cx="2163535" cy="169277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7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รหัสผ่าน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6 </a:t>
            </a:r>
            <a:r>
              <a:rPr lang="th-TH" sz="7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หลัก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8B90181-5270-4A9B-B5DD-CBE469DE0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555" y="3575486"/>
            <a:ext cx="4484669" cy="38583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B005AEA-8659-4A14-9CAF-80DA74C28F10}"/>
              </a:ext>
            </a:extLst>
          </p:cNvPr>
          <p:cNvSpPr/>
          <p:nvPr/>
        </p:nvSpPr>
        <p:spPr>
          <a:xfrm>
            <a:off x="7035629" y="3496610"/>
            <a:ext cx="4608994" cy="86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7ADEB-E623-4308-83A1-17E06B656431}"/>
              </a:ext>
            </a:extLst>
          </p:cNvPr>
          <p:cNvSpPr txBox="1"/>
          <p:nvPr/>
        </p:nvSpPr>
        <p:spPr>
          <a:xfrm>
            <a:off x="7051547" y="3429661"/>
            <a:ext cx="14205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00" i="1" dirty="0">
                <a:solidFill>
                  <a:srgbClr val="FCB685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กรณีเปลี่ยนเบอร์โทรศัพท์ที่ </a:t>
            </a:r>
            <a:r>
              <a:rPr lang="en-US" sz="500" i="1" dirty="0">
                <a:solidFill>
                  <a:srgbClr val="FCB685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KMA / KBOL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271A60-E86D-404C-A958-23C404D92434}"/>
              </a:ext>
            </a:extLst>
          </p:cNvPr>
          <p:cNvSpPr/>
          <p:nvPr/>
        </p:nvSpPr>
        <p:spPr>
          <a:xfrm>
            <a:off x="7107416" y="3848311"/>
            <a:ext cx="1064715" cy="113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263C29-B96E-42CF-A9CF-74C65DB957D4}"/>
              </a:ext>
            </a:extLst>
          </p:cNvPr>
          <p:cNvSpPr txBox="1"/>
          <p:nvPr/>
        </p:nvSpPr>
        <p:spPr>
          <a:xfrm>
            <a:off x="7048373" y="3820178"/>
            <a:ext cx="10647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00" i="1" dirty="0">
                <a:solidFill>
                  <a:srgbClr val="FCB685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ลืมรหัสผ่าน</a:t>
            </a:r>
            <a:r>
              <a:rPr lang="th-TH" sz="5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 </a:t>
            </a: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| </a:t>
            </a:r>
            <a:r>
              <a:rPr lang="th-TH" sz="500" i="1" dirty="0">
                <a:solidFill>
                  <a:srgbClr val="FCB685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เปลี่ยนรหัสผ่าน</a:t>
            </a:r>
            <a:endParaRPr lang="en-US" sz="500" i="1" dirty="0">
              <a:solidFill>
                <a:srgbClr val="FCB685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4CD26-9148-43FA-97AD-3EECEBE6353F}"/>
              </a:ext>
            </a:extLst>
          </p:cNvPr>
          <p:cNvSpPr txBox="1"/>
          <p:nvPr/>
        </p:nvSpPr>
        <p:spPr>
          <a:xfrm>
            <a:off x="103125" y="400110"/>
            <a:ext cx="5109954" cy="90024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ปรับ 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 Wording </a:t>
            </a: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ในกล่องข้อความ จาก เบอร์โทรศัพท์ เป็น เบอร์โทรศัพท์ที่สมัครกรุงศรีอีเพย์เมนต์</a:t>
            </a:r>
            <a:endParaRPr lang="en-US" sz="1050" dirty="0">
              <a:solidFill>
                <a:srgbClr val="715F5F"/>
              </a:solidFill>
              <a:latin typeface="Krungsri Simple" panose="02000503000000020004" pitchFamily="2" charset="-34"/>
              <a:cs typeface="Krungsri Simple" panose="02000503000000020004" pitchFamily="2" charset="-34"/>
            </a:endParaRPr>
          </a:p>
          <a:p>
            <a:pPr marL="228600" indent="-228600">
              <a:buAutoNum type="arabicPeriod"/>
            </a:pP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เพิ่ม ปุ่ม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/</a:t>
            </a: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ลิงค์ 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“</a:t>
            </a: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กรณีเปลี่ยนเบอร์โทรศัพท์ที่ 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KMA/ KBOL” </a:t>
            </a: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และพาไป 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flow </a:t>
            </a: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เปลี่ยนเบอร์โทรศัพท์</a:t>
            </a:r>
          </a:p>
          <a:p>
            <a:pPr marL="228600" indent="-228600">
              <a:buAutoNum type="arabicPeriod"/>
            </a:pP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ย้ายตำแหน่งปุ่ม 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”</a:t>
            </a: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ลืมรหัสผ่าน 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| </a:t>
            </a:r>
            <a:r>
              <a:rPr lang="th-TH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เปลี่ยนรหัสผ่าน </a:t>
            </a:r>
            <a:r>
              <a:rPr lang="en-US" sz="1050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”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EA22F-261C-4417-A561-230E8690C04C}"/>
              </a:ext>
            </a:extLst>
          </p:cNvPr>
          <p:cNvSpPr/>
          <p:nvPr/>
        </p:nvSpPr>
        <p:spPr>
          <a:xfrm>
            <a:off x="6857108" y="3015344"/>
            <a:ext cx="4877692" cy="1491342"/>
          </a:xfrm>
          <a:prstGeom prst="roundRect">
            <a:avLst>
              <a:gd name="adj" fmla="val 8638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790C44-04C4-4557-BFB7-E751942B8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768696"/>
              </p:ext>
            </p:extLst>
          </p:nvPr>
        </p:nvGraphicFramePr>
        <p:xfrm>
          <a:off x="5545942" y="5230885"/>
          <a:ext cx="6266996" cy="933439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35173">
                  <a:extLst>
                    <a:ext uri="{9D8B030D-6E8A-4147-A177-3AD203B41FA5}">
                      <a16:colId xmlns:a16="http://schemas.microsoft.com/office/drawing/2014/main" val="2329521407"/>
                    </a:ext>
                  </a:extLst>
                </a:gridCol>
                <a:gridCol w="3131823">
                  <a:extLst>
                    <a:ext uri="{9D8B030D-6E8A-4147-A177-3AD203B41FA5}">
                      <a16:colId xmlns:a16="http://schemas.microsoft.com/office/drawing/2014/main" val="2473122450"/>
                    </a:ext>
                  </a:extLst>
                </a:gridCol>
              </a:tblGrid>
              <a:tr h="2825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TH</a:t>
                      </a:r>
                      <a:endParaRPr lang="en-US" sz="8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EN</a:t>
                      </a:r>
                      <a:endParaRPr lang="en-US" sz="8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9618217"/>
                  </a:ext>
                </a:extLst>
              </a:tr>
              <a:tr h="37127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1. </a:t>
                      </a:r>
                      <a:r>
                        <a:rPr lang="th-TH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เบอร์โทรศัพท์ที่สมัครกรุงศรีอีเพย์เมนต์</a:t>
                      </a:r>
                      <a:endParaRPr lang="en-US" sz="8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Mobile Number (Registered Krungsri E-Payment)</a:t>
                      </a:r>
                      <a:endParaRPr lang="en-US" sz="8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9446982"/>
                  </a:ext>
                </a:extLst>
              </a:tr>
              <a:tr h="27957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2. </a:t>
                      </a:r>
                      <a:r>
                        <a:rPr lang="th-TH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กรณีเปลี่ยนเบอร์โทรศัพท์ที่ </a:t>
                      </a: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KMA/ KBOL</a:t>
                      </a:r>
                      <a:endParaRPr lang="en-US" sz="8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Change mobile number at KMA/KBOL</a:t>
                      </a:r>
                      <a:endParaRPr lang="en-US" sz="8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85931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DB788E-183B-4A2A-9564-E27B8097D35D}"/>
              </a:ext>
            </a:extLst>
          </p:cNvPr>
          <p:cNvSpPr txBox="1"/>
          <p:nvPr/>
        </p:nvSpPr>
        <p:spPr>
          <a:xfrm>
            <a:off x="5477001" y="4921003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Wording 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ที่เพิ่ม</a:t>
            </a:r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/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ปรับเปลี่ยน</a:t>
            </a:r>
            <a:endParaRPr lang="en-US" sz="12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FC3D97-FE93-4977-BB19-0ECE8468E84B}"/>
              </a:ext>
            </a:extLst>
          </p:cNvPr>
          <p:cNvSpPr txBox="1"/>
          <p:nvPr/>
        </p:nvSpPr>
        <p:spPr>
          <a:xfrm>
            <a:off x="8717765" y="3205201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DBD352-0E17-4BAC-896D-57D5F98FC1F1}"/>
              </a:ext>
            </a:extLst>
          </p:cNvPr>
          <p:cNvSpPr txBox="1"/>
          <p:nvPr/>
        </p:nvSpPr>
        <p:spPr>
          <a:xfrm>
            <a:off x="8405006" y="3397790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2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F70EADB-F91E-4338-85F1-4FA9D0AE28F1}"/>
              </a:ext>
            </a:extLst>
          </p:cNvPr>
          <p:cNvSpPr/>
          <p:nvPr/>
        </p:nvSpPr>
        <p:spPr>
          <a:xfrm>
            <a:off x="4837467" y="2861791"/>
            <a:ext cx="476551" cy="861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1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BC32B-F937-4CF1-835C-C4F9C1CE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7942" y="6335472"/>
            <a:ext cx="2743200" cy="365125"/>
          </a:xfrm>
        </p:spPr>
        <p:txBody>
          <a:bodyPr/>
          <a:lstStyle/>
          <a:p>
            <a:fld id="{E1B428AC-DE72-4908-8F64-2429C1782B54}" type="slidenum">
              <a:rPr lang="th-TH" smtClean="0"/>
              <a:t>8</a:t>
            </a:fld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96FC2-BED4-420E-ABD2-D84DAECAA1BF}"/>
              </a:ext>
            </a:extLst>
          </p:cNvPr>
          <p:cNvSpPr txBox="1"/>
          <p:nvPr/>
        </p:nvSpPr>
        <p:spPr>
          <a:xfrm>
            <a:off x="0" y="24158"/>
            <a:ext cx="9079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Scenario 2 : </a:t>
            </a:r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Change mobile number when log in and error are found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65F3660-50F7-427C-8BF2-2B2A79E2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80" y="1973889"/>
            <a:ext cx="3648942" cy="2259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0F7453-F1B8-4CAA-8B6A-400146F9341A}"/>
              </a:ext>
            </a:extLst>
          </p:cNvPr>
          <p:cNvSpPr txBox="1"/>
          <p:nvPr/>
        </p:nvSpPr>
        <p:spPr>
          <a:xfrm>
            <a:off x="121282" y="517896"/>
            <a:ext cx="5779337" cy="136960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th-TH"/>
            </a:defPPr>
            <a:lvl1pPr marL="228600" indent="-228600">
              <a:buAutoNum type="arabicPeriod"/>
              <a:defRPr sz="105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defRPr>
            </a:lvl1pPr>
          </a:lstStyle>
          <a:p>
            <a:r>
              <a:rPr lang="th-TH" dirty="0"/>
              <a:t>เพิ่ม </a:t>
            </a:r>
            <a:r>
              <a:rPr lang="en-US" dirty="0"/>
              <a:t>error message </a:t>
            </a:r>
            <a:r>
              <a:rPr lang="th-TH" dirty="0"/>
              <a:t>กรณีลูกค้า </a:t>
            </a:r>
            <a:r>
              <a:rPr lang="en-US" dirty="0"/>
              <a:t>Log in </a:t>
            </a:r>
            <a:r>
              <a:rPr lang="th-TH" dirty="0"/>
              <a:t>แล้วเบอร์</a:t>
            </a:r>
            <a:r>
              <a:rPr lang="en-US" dirty="0"/>
              <a:t>+password </a:t>
            </a:r>
            <a:r>
              <a:rPr lang="th-TH" dirty="0"/>
              <a:t>ไม่มีในระบบ หรือไม่ตรงกัน </a:t>
            </a:r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“</a:t>
            </a:r>
            <a:r>
              <a:rPr lang="th-TH" dirty="0"/>
              <a:t>คุณระบุข้อมูลไม่ถูกต้อง กรุณาตรวจสอบข้อมูลก่อนทำรายการอีกครั้ง</a:t>
            </a:r>
          </a:p>
          <a:p>
            <a:pPr marL="0" indent="0" algn="ctr">
              <a:buNone/>
            </a:pPr>
            <a:r>
              <a:rPr lang="th-TH" dirty="0"/>
              <a:t>ลืมรหัสผ่าน </a:t>
            </a:r>
            <a:r>
              <a:rPr lang="en-US" dirty="0"/>
              <a:t>| </a:t>
            </a:r>
            <a:r>
              <a:rPr lang="th-TH" dirty="0"/>
              <a:t>เปลี่ยนเบอร์โทรศัพท์ </a:t>
            </a:r>
          </a:p>
          <a:p>
            <a:pPr marL="0" indent="0">
              <a:buNone/>
            </a:pPr>
            <a:endParaRPr lang="th-TH" dirty="0"/>
          </a:p>
          <a:p>
            <a:pPr>
              <a:buFont typeface="+mj-lt"/>
              <a:buAutoNum type="arabicPeriod" startAt="2"/>
            </a:pPr>
            <a:r>
              <a:rPr lang="th-TH" dirty="0"/>
              <a:t>พิ่ม </a:t>
            </a:r>
            <a:r>
              <a:rPr lang="en-US" dirty="0"/>
              <a:t>Flow </a:t>
            </a:r>
            <a:r>
              <a:rPr lang="th-TH" dirty="0"/>
              <a:t>ที่</a:t>
            </a:r>
            <a:r>
              <a:rPr lang="en-US" dirty="0"/>
              <a:t> link </a:t>
            </a:r>
            <a:r>
              <a:rPr lang="th-TH" dirty="0"/>
              <a:t>จากปุ่ม </a:t>
            </a:r>
            <a:r>
              <a:rPr lang="en-US" dirty="0"/>
              <a:t>“</a:t>
            </a:r>
            <a:r>
              <a:rPr lang="th-TH" dirty="0"/>
              <a:t>เปลี่ยนเบอร์โทรศัพท์</a:t>
            </a:r>
            <a:r>
              <a:rPr lang="en-US" dirty="0"/>
              <a:t>”</a:t>
            </a:r>
            <a:endParaRPr lang="th-TH" dirty="0"/>
          </a:p>
          <a:p>
            <a:pPr>
              <a:buFont typeface="+mj-lt"/>
              <a:buAutoNum type="arabicPeriod" startAt="2"/>
            </a:pPr>
            <a:r>
              <a:rPr lang="th-TH" dirty="0"/>
              <a:t>ปรับสีของปุ่ม </a:t>
            </a:r>
            <a:r>
              <a:rPr lang="en-US" dirty="0"/>
              <a:t>“</a:t>
            </a:r>
            <a:r>
              <a:rPr lang="th-TH" dirty="0"/>
              <a:t>สมัครใช้งานกรุงศรีอีเพย์เมนท์</a:t>
            </a:r>
            <a:r>
              <a:rPr lang="en-US" dirty="0"/>
              <a:t>”</a:t>
            </a:r>
            <a:r>
              <a:rPr lang="th-TH" dirty="0"/>
              <a:t> ให้เป็นเหมือนกับ ลืมรหัสผ่าน</a:t>
            </a:r>
          </a:p>
          <a:p>
            <a:pPr>
              <a:buFont typeface="+mj-lt"/>
              <a:buAutoNum type="arabicPeriod" startAt="2"/>
            </a:pPr>
            <a:r>
              <a:rPr lang="th-TH" dirty="0"/>
              <a:t>ปรับ </a:t>
            </a:r>
            <a:r>
              <a:rPr lang="en-US" dirty="0"/>
              <a:t>Wording</a:t>
            </a:r>
            <a:r>
              <a:rPr lang="th-TH" dirty="0"/>
              <a:t> ในปุ่ม </a:t>
            </a:r>
            <a:r>
              <a:rPr lang="en-US" dirty="0" err="1"/>
              <a:t>Authen</a:t>
            </a:r>
            <a:r>
              <a:rPr lang="en-US" dirty="0"/>
              <a:t> </a:t>
            </a:r>
            <a:r>
              <a:rPr lang="th-TH" dirty="0"/>
              <a:t>ทั้ง </a:t>
            </a:r>
            <a:r>
              <a:rPr lang="en-US" dirty="0"/>
              <a:t>2 </a:t>
            </a:r>
            <a:r>
              <a:rPr lang="th-TH" dirty="0"/>
              <a:t>ปุ่ม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3CAD1B-F579-42DF-8F00-9315A9217B43}"/>
              </a:ext>
            </a:extLst>
          </p:cNvPr>
          <p:cNvSpPr txBox="1"/>
          <p:nvPr/>
        </p:nvSpPr>
        <p:spPr>
          <a:xfrm>
            <a:off x="4606822" y="5112859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Wording 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ที่เพิ่ม</a:t>
            </a:r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/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ปรับเปลี่ยน</a:t>
            </a:r>
            <a:endParaRPr lang="en-US" sz="12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5D518-28EB-47BD-BA42-D2FBF000A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289" y="674318"/>
            <a:ext cx="4610100" cy="406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A0AC54-9F89-4BDE-B1E9-CE9F715D6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36706"/>
              </p:ext>
            </p:extLst>
          </p:nvPr>
        </p:nvGraphicFramePr>
        <p:xfrm>
          <a:off x="4606822" y="5444811"/>
          <a:ext cx="7235858" cy="640080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617929">
                  <a:extLst>
                    <a:ext uri="{9D8B030D-6E8A-4147-A177-3AD203B41FA5}">
                      <a16:colId xmlns:a16="http://schemas.microsoft.com/office/drawing/2014/main" val="1124809182"/>
                    </a:ext>
                  </a:extLst>
                </a:gridCol>
                <a:gridCol w="3617929">
                  <a:extLst>
                    <a:ext uri="{9D8B030D-6E8A-4147-A177-3AD203B41FA5}">
                      <a16:colId xmlns:a16="http://schemas.microsoft.com/office/drawing/2014/main" val="2313241973"/>
                    </a:ext>
                  </a:extLst>
                </a:gridCol>
              </a:tblGrid>
              <a:tr h="667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TH</a:t>
                      </a:r>
                      <a:endParaRPr lang="en-US" sz="1050" b="0">
                        <a:solidFill>
                          <a:schemeClr val="tx1"/>
                        </a:solidFill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EN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0046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1. </a:t>
                      </a:r>
                      <a:r>
                        <a:rPr lang="th-TH" sz="1050" b="0" dirty="0">
                          <a:solidFill>
                            <a:schemeClr val="tx1"/>
                          </a:solidFill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คุณระบุข้อมูลไม่ถูกต้อง กรุณาตรวจสอบข้อมูลก่อนทำรายการอีกครั้ง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Krungsri Simple" panose="02000503000000020004" pitchFamily="2" charset="-34"/>
                        <a:cs typeface="Krungsri Simple" panose="02000503000000020004" pitchFamily="2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50" b="0" dirty="0">
                          <a:solidFill>
                            <a:schemeClr val="tx1"/>
                          </a:solidFill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ลืมรหัสผ่าน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| </a:t>
                      </a:r>
                      <a:r>
                        <a:rPr lang="th-TH" sz="1050" b="0" dirty="0">
                          <a:solidFill>
                            <a:schemeClr val="tx1"/>
                          </a:solidFill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เปลี่ยนเบอร์โทรศัพท์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Incorrect Username/Password, Please recheck and try again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Forgot Password | Change Mobile Number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284177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036E23DC-57F8-49FF-8198-FDB50C04B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681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9F7EDC4-DA8B-4D78-891C-1B132668BF36}"/>
              </a:ext>
            </a:extLst>
          </p:cNvPr>
          <p:cNvSpPr/>
          <p:nvPr/>
        </p:nvSpPr>
        <p:spPr>
          <a:xfrm>
            <a:off x="6172200" y="2231376"/>
            <a:ext cx="4256314" cy="533595"/>
          </a:xfrm>
          <a:prstGeom prst="roundRect">
            <a:avLst>
              <a:gd name="adj" fmla="val 8638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3AD274-B27E-4821-9F6B-B6E13752ED77}"/>
              </a:ext>
            </a:extLst>
          </p:cNvPr>
          <p:cNvSpPr txBox="1"/>
          <p:nvPr/>
        </p:nvSpPr>
        <p:spPr>
          <a:xfrm>
            <a:off x="6011208" y="2186253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3C9C6A8-97C8-4D73-A59A-948366C9A1E7}"/>
              </a:ext>
            </a:extLst>
          </p:cNvPr>
          <p:cNvSpPr/>
          <p:nvPr/>
        </p:nvSpPr>
        <p:spPr>
          <a:xfrm>
            <a:off x="4970092" y="3508638"/>
            <a:ext cx="476551" cy="861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EBEF5-C64D-4B3D-BCEE-2027B8E2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28AC-DE72-4908-8F64-2429C1782B54}" type="slidenum">
              <a:rPr lang="th-TH" smtClean="0"/>
              <a:t>9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A1AD4-A083-4A7B-8060-B0D0B99D0E08}"/>
              </a:ext>
            </a:extLst>
          </p:cNvPr>
          <p:cNvSpPr txBox="1"/>
          <p:nvPr/>
        </p:nvSpPr>
        <p:spPr>
          <a:xfrm>
            <a:off x="10886" y="10981"/>
            <a:ext cx="7071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Scenario 3 :</a:t>
            </a:r>
            <a:r>
              <a:rPr lang="en-US" sz="20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 </a:t>
            </a:r>
            <a:r>
              <a:rPr lang="en-US" sz="2000" b="1" dirty="0">
                <a:solidFill>
                  <a:schemeClr val="accent4"/>
                </a:solidFill>
                <a:latin typeface="Krungsri Simple" panose="02000503000000020004" pitchFamily="2" charset="-34"/>
                <a:cs typeface="Krungsri Simple" panose="02000503000000020004" pitchFamily="2" charset="-34"/>
              </a:rPr>
              <a:t>Change mobile number on OTP process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1F3F3-B456-4DA6-BA6B-598A7084232D}"/>
              </a:ext>
            </a:extLst>
          </p:cNvPr>
          <p:cNvSpPr txBox="1"/>
          <p:nvPr/>
        </p:nvSpPr>
        <p:spPr>
          <a:xfrm>
            <a:off x="333496" y="623322"/>
            <a:ext cx="504020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th-TH"/>
            </a:defPPr>
            <a:lvl1pPr marL="228600" indent="-228600">
              <a:buAutoNum type="arabicPeriod"/>
              <a:defRPr sz="1050">
                <a:solidFill>
                  <a:srgbClr val="715F5F"/>
                </a:solidFill>
                <a:latin typeface="Krungsri Simple" panose="02000503000000020004" pitchFamily="2" charset="-34"/>
                <a:cs typeface="Krungsri Simple" panose="02000503000000020004" pitchFamily="2" charset="-34"/>
              </a:defRPr>
            </a:lvl1pPr>
          </a:lstStyle>
          <a:p>
            <a:r>
              <a:rPr lang="th-TH" dirty="0"/>
              <a:t>เพิ่ม </a:t>
            </a:r>
            <a:r>
              <a:rPr lang="en-US" dirty="0"/>
              <a:t>message “</a:t>
            </a:r>
            <a:r>
              <a:rPr lang="th-TH" dirty="0"/>
              <a:t>หากคุณไม่ได้รับ </a:t>
            </a:r>
            <a:r>
              <a:rPr lang="en-US" dirty="0"/>
              <a:t>OTP </a:t>
            </a:r>
            <a:r>
              <a:rPr lang="th-TH" dirty="0"/>
              <a:t>กรุณาตรวจสอบเบอร์โทรศัพท์มือถือ</a:t>
            </a:r>
            <a:r>
              <a:rPr lang="en-US" dirty="0"/>
              <a:t>”</a:t>
            </a:r>
            <a:endParaRPr lang="th-TH" dirty="0"/>
          </a:p>
          <a:p>
            <a:r>
              <a:rPr lang="th-TH" dirty="0"/>
              <a:t>เพิ่มปุ่ม </a:t>
            </a:r>
            <a:r>
              <a:rPr lang="en-US" dirty="0"/>
              <a:t>“</a:t>
            </a:r>
            <a:r>
              <a:rPr lang="th-TH" dirty="0"/>
              <a:t>ส่งอีกครั้ง</a:t>
            </a:r>
            <a:r>
              <a:rPr lang="en-US" dirty="0"/>
              <a:t>”</a:t>
            </a:r>
            <a:r>
              <a:rPr lang="th-TH" dirty="0"/>
              <a:t> และดำเนินการส่ง </a:t>
            </a:r>
            <a:r>
              <a:rPr lang="en-US" dirty="0"/>
              <a:t>OTP </a:t>
            </a:r>
            <a:r>
              <a:rPr lang="th-TH" dirty="0"/>
              <a:t>อีกครั้งเมื่อลูกค้ากดปุ่มนี้</a:t>
            </a:r>
            <a:endParaRPr lang="en-US" dirty="0"/>
          </a:p>
          <a:p>
            <a:r>
              <a:rPr lang="th-TH" dirty="0"/>
              <a:t>เพิ่มปุ่ม </a:t>
            </a:r>
            <a:r>
              <a:rPr lang="en-US" dirty="0"/>
              <a:t>“</a:t>
            </a:r>
            <a:r>
              <a:rPr lang="th-TH" dirty="0"/>
              <a:t>เปลี่ยนเบอร์โทรศัพท์</a:t>
            </a:r>
            <a:r>
              <a:rPr lang="en-US" dirty="0"/>
              <a:t>” </a:t>
            </a:r>
            <a:r>
              <a:rPr lang="th-TH" dirty="0"/>
              <a:t>และ </a:t>
            </a:r>
            <a:r>
              <a:rPr lang="en-US" dirty="0"/>
              <a:t>Flow </a:t>
            </a:r>
            <a:r>
              <a:rPr lang="th-TH" dirty="0"/>
              <a:t>การเปลี่ยนเบอร์โทรศัพท์</a:t>
            </a:r>
          </a:p>
          <a:p>
            <a:r>
              <a:rPr lang="th-TH" dirty="0"/>
              <a:t>เพิ่ม </a:t>
            </a:r>
            <a:r>
              <a:rPr lang="en-US" dirty="0"/>
              <a:t>Mask </a:t>
            </a:r>
            <a:r>
              <a:rPr lang="th-TH" dirty="0"/>
              <a:t>เบอร์มือถือ ให้เหลือ </a:t>
            </a:r>
            <a:r>
              <a:rPr lang="en-US" dirty="0"/>
              <a:t>0x-xxx-1234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B5B385-4998-4D91-9056-76D3C6C2BD4D}"/>
              </a:ext>
            </a:extLst>
          </p:cNvPr>
          <p:cNvSpPr txBox="1"/>
          <p:nvPr/>
        </p:nvSpPr>
        <p:spPr>
          <a:xfrm>
            <a:off x="3979624" y="4989002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Wording 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ที่เพิ่ม</a:t>
            </a:r>
            <a:r>
              <a:rPr lang="en-US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/</a:t>
            </a:r>
            <a:r>
              <a:rPr lang="th-TH" sz="1200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ปรับเปลี่ยน</a:t>
            </a:r>
            <a:endParaRPr lang="en-US" sz="1200" dirty="0">
              <a:latin typeface="Krungsri Simple" panose="02000503000000020004" pitchFamily="2" charset="-34"/>
              <a:cs typeface="Krungsri Simple" panose="02000503000000020004" pitchFamily="2" charset="-34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880C63-1DE4-4355-8415-A314D6B65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" r="10946" b="1793"/>
          <a:stretch/>
        </p:blipFill>
        <p:spPr bwMode="auto">
          <a:xfrm>
            <a:off x="5449904" y="452130"/>
            <a:ext cx="4740806" cy="4319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13C307-1AD5-4012-B2B3-38706E56A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73645"/>
              </p:ext>
            </p:extLst>
          </p:nvPr>
        </p:nvGraphicFramePr>
        <p:xfrm>
          <a:off x="4049485" y="5271218"/>
          <a:ext cx="7870371" cy="1079915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4083676">
                  <a:extLst>
                    <a:ext uri="{9D8B030D-6E8A-4147-A177-3AD203B41FA5}">
                      <a16:colId xmlns:a16="http://schemas.microsoft.com/office/drawing/2014/main" val="3818624477"/>
                    </a:ext>
                  </a:extLst>
                </a:gridCol>
                <a:gridCol w="3786695">
                  <a:extLst>
                    <a:ext uri="{9D8B030D-6E8A-4147-A177-3AD203B41FA5}">
                      <a16:colId xmlns:a16="http://schemas.microsoft.com/office/drawing/2014/main" val="635885871"/>
                    </a:ext>
                  </a:extLst>
                </a:gridCol>
              </a:tblGrid>
              <a:tr h="2159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TH</a:t>
                      </a:r>
                      <a:endParaRPr lang="en-US" sz="11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EN</a:t>
                      </a:r>
                      <a:endParaRPr lang="en-US" sz="1100" b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760133"/>
                  </a:ext>
                </a:extLst>
              </a:tr>
              <a:tr h="2159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1. </a:t>
                      </a:r>
                      <a:r>
                        <a:rPr lang="th-TH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เปลี่ยนเบอร์มือถือ </a:t>
                      </a:r>
                      <a:endParaRPr lang="en-US" sz="11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Change Mobile Number</a:t>
                      </a:r>
                      <a:endParaRPr lang="en-US" sz="1100" b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5448902"/>
                  </a:ext>
                </a:extLst>
              </a:tr>
              <a:tr h="4319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2. </a:t>
                      </a:r>
                      <a:r>
                        <a:rPr lang="th-TH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หากคุณไม่ได้รับ </a:t>
                      </a: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OTP </a:t>
                      </a:r>
                      <a:r>
                        <a:rPr lang="th-TH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กรุณาตรวจสอบเบอร์โทรศัพท์มือถือหรือกดปุ่มส่ง </a:t>
                      </a: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OTP </a:t>
                      </a:r>
                      <a:r>
                        <a:rPr lang="th-TH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อีกครั้ง</a:t>
                      </a:r>
                      <a:endParaRPr lang="en-US" sz="11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In case of not receiving OTP, please recheck your mobile number or click resend OTP</a:t>
                      </a:r>
                      <a:endParaRPr lang="en-US" sz="1100" b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2465122"/>
                  </a:ext>
                </a:extLst>
              </a:tr>
              <a:tr h="2159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3. </a:t>
                      </a:r>
                      <a:r>
                        <a:rPr lang="th-TH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ส่งอีกครั้ง</a:t>
                      </a:r>
                      <a:endParaRPr lang="en-US" sz="11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Krungsri Simple" panose="02000503000000020004" pitchFamily="2" charset="-34"/>
                          <a:cs typeface="Krungsri Simple" panose="02000503000000020004" pitchFamily="2" charset="-34"/>
                        </a:rPr>
                        <a:t>Resend OTP</a:t>
                      </a:r>
                      <a:endParaRPr lang="en-US" sz="1100" b="0" dirty="0">
                        <a:effectLst/>
                        <a:latin typeface="Krungsri Simple" panose="02000503000000020004" pitchFamily="2" charset="-34"/>
                        <a:ea typeface="Times New Roman" panose="02020603050405020304" pitchFamily="18" charset="0"/>
                        <a:cs typeface="Krungsri Simple" panose="02000503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8872441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8F2F74-173C-4C81-B709-4DBA430D650B}"/>
              </a:ext>
            </a:extLst>
          </p:cNvPr>
          <p:cNvSpPr/>
          <p:nvPr/>
        </p:nvSpPr>
        <p:spPr>
          <a:xfrm>
            <a:off x="6057898" y="3139651"/>
            <a:ext cx="3853543" cy="1599724"/>
          </a:xfrm>
          <a:prstGeom prst="roundRect">
            <a:avLst>
              <a:gd name="adj" fmla="val 5779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1126F-30C6-46B6-8342-C61FADF15D02}"/>
              </a:ext>
            </a:extLst>
          </p:cNvPr>
          <p:cNvSpPr txBox="1"/>
          <p:nvPr/>
        </p:nvSpPr>
        <p:spPr>
          <a:xfrm>
            <a:off x="9241972" y="3507364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62420-DF8D-440B-BB57-0D6F20A28567}"/>
              </a:ext>
            </a:extLst>
          </p:cNvPr>
          <p:cNvSpPr txBox="1"/>
          <p:nvPr/>
        </p:nvSpPr>
        <p:spPr>
          <a:xfrm>
            <a:off x="6444343" y="3982677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6C34F7-EAAA-4496-8AF1-74ADB1E4C713}"/>
              </a:ext>
            </a:extLst>
          </p:cNvPr>
          <p:cNvSpPr txBox="1"/>
          <p:nvPr/>
        </p:nvSpPr>
        <p:spPr>
          <a:xfrm>
            <a:off x="8763000" y="4320489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Krungsri Simple" panose="02000503000000020004" pitchFamily="2" charset="-34"/>
                <a:cs typeface="Krungsri Simple" panose="02000503000000020004" pitchFamily="2" charset="-3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6276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078ADE1C87C646A5ECDF708CC68D3E" ma:contentTypeVersion="6" ma:contentTypeDescription="Create a new document." ma:contentTypeScope="" ma:versionID="709fcaa5e1850a81d93b65cd55590872">
  <xsd:schema xmlns:xsd="http://www.w3.org/2001/XMLSchema" xmlns:xs="http://www.w3.org/2001/XMLSchema" xmlns:p="http://schemas.microsoft.com/office/2006/metadata/properties" xmlns:ns1="http://schemas.microsoft.com/sharepoint/v3" xmlns:ns2="7b6e3974-364e-484c-b40b-de01264f6dff" xmlns:ns3="ba3a93c6-fcba-4840-987f-5f0d37ab41b1" targetNamespace="http://schemas.microsoft.com/office/2006/metadata/properties" ma:root="true" ma:fieldsID="40ce920ba373dfd6454f9d54de73d2df" ns1:_="" ns2:_="" ns3:_="">
    <xsd:import namespace="http://schemas.microsoft.com/sharepoint/v3"/>
    <xsd:import namespace="7b6e3974-364e-484c-b40b-de01264f6dff"/>
    <xsd:import namespace="ba3a93c6-fcba-4840-987f-5f0d37ab41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6e3974-364e-484c-b40b-de01264f6d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3a93c6-fcba-4840-987f-5f0d37ab41b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4B87FA3-8370-40B5-B53D-37CDD7FBFBC0}"/>
</file>

<file path=customXml/itemProps2.xml><?xml version="1.0" encoding="utf-8"?>
<ds:datastoreItem xmlns:ds="http://schemas.openxmlformats.org/officeDocument/2006/customXml" ds:itemID="{1BCC5B57-A1A9-4CE1-961E-298DA6011D26}"/>
</file>

<file path=customXml/itemProps3.xml><?xml version="1.0" encoding="utf-8"?>
<ds:datastoreItem xmlns:ds="http://schemas.openxmlformats.org/officeDocument/2006/customXml" ds:itemID="{CF320F56-021D-4005-AA8D-0BA84C0DF1E3}"/>
</file>

<file path=docProps/app.xml><?xml version="1.0" encoding="utf-8"?>
<Properties xmlns="http://schemas.openxmlformats.org/officeDocument/2006/extended-properties" xmlns:vt="http://schemas.openxmlformats.org/officeDocument/2006/docPropsVTypes">
  <TotalTime>17752</TotalTime>
  <Words>4638</Words>
  <Application>Microsoft Office PowerPoint</Application>
  <PresentationFormat>Widescreen</PresentationFormat>
  <Paragraphs>695</Paragraphs>
  <Slides>47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Light</vt:lpstr>
      <vt:lpstr>Krungsri Simple</vt:lpstr>
      <vt:lpstr>Tahoma</vt:lpstr>
      <vt:lpstr>Wingdings</vt:lpstr>
      <vt:lpstr>Office Theme</vt:lpstr>
      <vt:lpstr>Custom Design</vt:lpstr>
      <vt:lpstr>2_Office Theme</vt:lpstr>
      <vt:lpstr>PowerPoint Presentation</vt:lpstr>
      <vt:lpstr>PowerPoint Presentation</vt:lpstr>
      <vt:lpstr>Change Mobile Number</vt:lpstr>
      <vt:lpstr>การเปลี่ยนเบอร์มือถือที่เคยสมัคร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Password Setup Conditions</vt:lpstr>
      <vt:lpstr>PowerPoint Presentation</vt:lpstr>
      <vt:lpstr>Improve UX/UI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Payment Notification via e-mail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Yixuan Lu (Bank of Ayudhya PCL.)</dc:creator>
  <cp:lastModifiedBy>Phatchamon Lawsakool (Bank of Ayudhya PCL.)</cp:lastModifiedBy>
  <cp:revision>527</cp:revision>
  <dcterms:created xsi:type="dcterms:W3CDTF">2020-02-26T08:37:28Z</dcterms:created>
  <dcterms:modified xsi:type="dcterms:W3CDTF">2021-10-25T08:29:05Z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0x01010072078ADE1C87C646A5ECDF708CC68D3E</vt:lpwstr>
  </property>
</Properties>
</file>