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89D8-6929-4E7D-B23F-E104119AB44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9E1E-7731-489A-AE6F-320C127A2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MobileNo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688AF519-0E81-F5A9-FC69-E8CA6B6D7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24" y="1201782"/>
            <a:ext cx="9399452" cy="4797366"/>
          </a:xfrm>
        </p:spPr>
      </p:pic>
    </p:spTree>
    <p:extLst>
      <p:ext uri="{BB962C8B-B14F-4D97-AF65-F5344CB8AC3E}">
        <p14:creationId xmlns:p14="http://schemas.microsoft.com/office/powerpoint/2010/main" val="20303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34" y="808683"/>
            <a:ext cx="9029209" cy="56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39" y="753099"/>
            <a:ext cx="8604191" cy="53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52" y="613162"/>
            <a:ext cx="8990053" cy="55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99" y="1027906"/>
            <a:ext cx="8167980" cy="48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2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21" y="1159796"/>
            <a:ext cx="7066732" cy="50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004" y="528320"/>
            <a:ext cx="8229991" cy="51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91" y="626314"/>
            <a:ext cx="8471217" cy="55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489009"/>
            <a:ext cx="9579927" cy="59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376" y="1027906"/>
            <a:ext cx="7182757" cy="56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598136"/>
            <a:ext cx="8524240" cy="55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3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Inquiry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1" y="349077"/>
            <a:ext cx="10170160" cy="58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153425"/>
            <a:ext cx="8764587" cy="65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Account ID , </a:t>
            </a:r>
            <a:r>
              <a:rPr lang="en-US" dirty="0" err="1" smtClean="0"/>
              <a:t>mobileNo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&amp; Resend OTP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3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40" y="456565"/>
            <a:ext cx="8699745" cy="57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126" y="665618"/>
            <a:ext cx="8671748" cy="53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0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email notification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0" y="365125"/>
            <a:ext cx="7670800" cy="59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open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130203" cy="4095986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1685"/>
              </p:ext>
            </p:extLst>
          </p:nvPr>
        </p:nvGraphicFramePr>
        <p:xfrm>
          <a:off x="6358784" y="462711"/>
          <a:ext cx="4139136" cy="113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4" imgW="1448280" imgH="394560" progId="Package">
                  <p:embed/>
                </p:oleObj>
              </mc:Choice>
              <mc:Fallback>
                <p:oleObj name="Packager Shell Object" showAsIcon="1" r:id="rId4" imgW="14482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8784" y="462711"/>
                        <a:ext cx="4139136" cy="113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922378" y="897308"/>
            <a:ext cx="980923" cy="521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64" y="948584"/>
            <a:ext cx="8516489" cy="55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71" y="1327422"/>
            <a:ext cx="7733632" cy="51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933" y="605628"/>
            <a:ext cx="5700045" cy="60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9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6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243357"/>
            <a:ext cx="7353433" cy="59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5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33" y="862206"/>
            <a:ext cx="7697935" cy="52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4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67" y="1027906"/>
            <a:ext cx="6933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284" y="1350236"/>
            <a:ext cx="7467606" cy="47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9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804" y="1027906"/>
            <a:ext cx="7428765" cy="49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CB5136BB-773F-976E-7F75-D4B20A7A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40" y="1027906"/>
            <a:ext cx="9157610" cy="5014735"/>
          </a:xfrm>
        </p:spPr>
      </p:pic>
    </p:spTree>
    <p:extLst>
      <p:ext uri="{BB962C8B-B14F-4D97-AF65-F5344CB8AC3E}">
        <p14:creationId xmlns:p14="http://schemas.microsoft.com/office/powerpoint/2010/main" val="28113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xmlns="" id="{F4AFF520-4E40-6536-95F4-4B085C87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95" y="1090687"/>
            <a:ext cx="9858927" cy="4351338"/>
          </a:xfrm>
        </p:spPr>
      </p:pic>
    </p:spTree>
    <p:extLst>
      <p:ext uri="{BB962C8B-B14F-4D97-AF65-F5344CB8AC3E}">
        <p14:creationId xmlns:p14="http://schemas.microsoft.com/office/powerpoint/2010/main" val="60278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25</Words>
  <Application>Microsoft Office PowerPoint</Application>
  <PresentationFormat>Widescreen</PresentationFormat>
  <Paragraphs>11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Packager Shell Object</vt:lpstr>
      <vt:lpstr>Change MobileNo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 PIN</vt:lpstr>
      <vt:lpstr>PowerPoint Presentation</vt:lpstr>
      <vt:lpstr>PowerPoint Presentation</vt:lpstr>
      <vt:lpstr>PowerPoint Presentation</vt:lpstr>
      <vt:lpstr>PowerPoint Presentation</vt:lpstr>
      <vt:lpstr>Check Inquiry Balance</vt:lpstr>
      <vt:lpstr>PowerPoint Presentation</vt:lpstr>
      <vt:lpstr>PowerPoint Presentation</vt:lpstr>
      <vt:lpstr>Masking Account ID , mobileNo  &amp; Resend OTP</vt:lpstr>
      <vt:lpstr>PowerPoint Presentation</vt:lpstr>
      <vt:lpstr>PowerPoint Presentation</vt:lpstr>
      <vt:lpstr>Send email notification </vt:lpstr>
      <vt:lpstr>PowerPoint Presentation</vt:lpstr>
      <vt:lpstr>Click to open file</vt:lpstr>
      <vt:lpstr>3 scenarios</vt:lpstr>
      <vt:lpstr>1</vt:lpstr>
      <vt:lpstr>2</vt:lpstr>
      <vt:lpstr>3 </vt:lpstr>
      <vt:lpstr>Wording</vt:lpstr>
      <vt:lpstr>PowerPoint Presentation</vt:lpstr>
      <vt:lpstr>PowerPoint Presentation</vt:lpstr>
    </vt:vector>
  </TitlesOfParts>
  <Company>Krungsri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Suchanya Tawan (Bank of Ayudhya PCL.)</dc:creator>
  <cp:lastModifiedBy>สุชัญญา ต๊ะวัน</cp:lastModifiedBy>
  <cp:revision>16</cp:revision>
  <dcterms:created xsi:type="dcterms:W3CDTF">2022-05-12T07:31:11Z</dcterms:created>
  <dcterms:modified xsi:type="dcterms:W3CDTF">2022-05-12T14:37:34Z</dcterms:modified>
</cp:coreProperties>
</file>