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c2c1dc3ce_5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c2c1dc3ce_5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c2c1dc3ce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c2c1dc3ce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2c1dc3ce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2c1dc3ce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c2c1dc3ce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c2c1dc3ce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c2c1dc3ce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c2c1dc3ce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c2c1dc3ce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c2c1dc3ce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c2c1dc3ce_0_1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c2c1dc3ce_0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c2c1dc3ce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c2c1dc3ce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c2c1dc3ce_0_1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c2c1dc3ce_0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c2c1dc3ce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c2c1dc3ce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c2c1dc3ce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c2c1dc3ce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c2c1dc3ce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c2c1dc3ce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c2c1dc3ce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c2c1dc3ce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c2c1dc3ce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c2c1dc3ce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c2c1dc3ce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c2c1dc3ce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c2c1dc3ce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c2c1dc3ce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457750" y="908650"/>
            <a:ext cx="49821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Team Name : </a:t>
            </a:r>
            <a:r>
              <a:rPr b="1" lang="en" sz="1900">
                <a:solidFill>
                  <a:schemeClr val="accent1"/>
                </a:solidFill>
              </a:rPr>
              <a:t>Challenging Coders</a:t>
            </a:r>
            <a:endParaRPr b="1" sz="1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Contest : </a:t>
            </a:r>
            <a:r>
              <a:rPr b="1" lang="en" sz="1900">
                <a:solidFill>
                  <a:schemeClr val="accent1"/>
                </a:solidFill>
              </a:rPr>
              <a:t>IBM Hack Challenge 2020</a:t>
            </a:r>
            <a:endParaRPr b="1" sz="1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</a:rPr>
              <a:t>Organised by </a:t>
            </a:r>
            <a:r>
              <a:rPr b="1" lang="en" sz="1900">
                <a:solidFill>
                  <a:srgbClr val="0000FF"/>
                </a:solidFill>
              </a:rPr>
              <a:t>Smartbridge </a:t>
            </a:r>
            <a:endParaRPr b="1" sz="1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</a:rPr>
              <a:t>                  in collaboration with </a:t>
            </a:r>
            <a:r>
              <a:rPr b="1" lang="en" sz="1900">
                <a:solidFill>
                  <a:srgbClr val="0000FF"/>
                </a:solidFill>
              </a:rPr>
              <a:t>IBM</a:t>
            </a:r>
            <a:endParaRPr b="1" sz="1900">
              <a:solidFill>
                <a:srgbClr val="0000FF"/>
              </a:solidFill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457750" y="2571750"/>
            <a:ext cx="7528500" cy="27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Lead         : </a:t>
            </a:r>
            <a:r>
              <a:rPr b="1"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Chowdam Venkata Thirumala Kumar(E2,ECE)</a:t>
            </a:r>
            <a:endParaRPr b="1"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Members : </a:t>
            </a:r>
            <a:r>
              <a:rPr b="1"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Aaraveti Thirumalesh(E2,CSE)</a:t>
            </a:r>
            <a:endParaRPr b="1"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			   Kanamarlapudi Sucharitha(E2,ECE)</a:t>
            </a:r>
            <a:endParaRPr b="1"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			   Nallisiddi Sarika(E2,ECE)</a:t>
            </a:r>
            <a:endParaRPr b="1"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College : </a:t>
            </a:r>
            <a:r>
              <a:rPr b="1" lang="en" sz="1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Rajiv Gandhi University of Knowledge Technologies,RK Valley</a:t>
            </a:r>
            <a:endParaRPr b="1" sz="16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3174750" y="2057350"/>
            <a:ext cx="27945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(June - July 2020)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1794800" y="144525"/>
            <a:ext cx="30957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Intro</a:t>
            </a:r>
            <a:endParaRPr b="1" sz="2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Training</a:t>
            </a:r>
            <a:endParaRPr b="1" sz="5000"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413800"/>
            <a:ext cx="7038900" cy="3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Services required to use Auto AI (Model Building):</a:t>
            </a:r>
            <a:endParaRPr b="1" sz="23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Cloud Object Storage Service(For storing the training data set)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Machine Learning Service(To provide machine learning backend for our Auto AI project)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Watson Studio Service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/>
              <a:t>Service required to build UI:</a:t>
            </a:r>
            <a:endParaRPr b="1" sz="23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Node-Red Service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Training &amp; Testing</a:t>
            </a:r>
            <a:endParaRPr b="1" sz="5000"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8190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Trained the model by Auto AI by providing the training data set and saved the model.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Random Forest Regressor algorithm is used for training.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Tested with the test data after deploying.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3768" l="0" r="4361" t="20105"/>
          <a:stretch/>
        </p:blipFill>
        <p:spPr>
          <a:xfrm>
            <a:off x="199425" y="1168425"/>
            <a:ext cx="8745149" cy="3913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/>
          <p:nvPr/>
        </p:nvSpPr>
        <p:spPr>
          <a:xfrm>
            <a:off x="1458150" y="517950"/>
            <a:ext cx="6227700" cy="16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 Summary</a:t>
            </a:r>
            <a:endParaRPr b="1"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2506200" y="0"/>
            <a:ext cx="413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Training</a:t>
            </a:r>
            <a:endParaRPr b="1" sz="3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4294967295" type="title"/>
          </p:nvPr>
        </p:nvSpPr>
        <p:spPr>
          <a:xfrm>
            <a:off x="1140900" y="80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/>
              <a:t>Testing</a:t>
            </a:r>
            <a:endParaRPr b="1" sz="4700"/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 b="0" l="0" r="4616" t="20477"/>
          <a:stretch/>
        </p:blipFill>
        <p:spPr>
          <a:xfrm>
            <a:off x="335850" y="994675"/>
            <a:ext cx="8472301" cy="399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Deployment</a:t>
            </a:r>
            <a:endParaRPr b="1" sz="3700"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UI is created by using Node-Red service in IBM Cloud.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Developed Machine Learning model is deployed on the UI.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Dynamic pie-chart and dynamic table is created on UI for better visualisation of the predictions.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idx="4294967295" type="title"/>
          </p:nvPr>
        </p:nvSpPr>
        <p:spPr>
          <a:xfrm>
            <a:off x="1297500" y="135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UI Link : </a:t>
            </a:r>
            <a:r>
              <a:rPr lang="en" sz="1900"/>
              <a:t>https://node-red-sdrss.eu-gb.mybluemix.net/ui/</a:t>
            </a:r>
            <a:endParaRPr sz="1900"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0" t="20363"/>
          <a:stretch/>
        </p:blipFill>
        <p:spPr>
          <a:xfrm>
            <a:off x="0" y="807050"/>
            <a:ext cx="9144001" cy="433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idx="4294967295" type="title"/>
          </p:nvPr>
        </p:nvSpPr>
        <p:spPr>
          <a:xfrm>
            <a:off x="1261350" y="176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Interacting the model from UI</a:t>
            </a:r>
            <a:endParaRPr b="1"/>
          </a:p>
        </p:txBody>
      </p:sp>
      <p:pic>
        <p:nvPicPr>
          <p:cNvPr id="230" name="Google Shape;230;p28"/>
          <p:cNvPicPr preferRelativeResize="0"/>
          <p:nvPr/>
        </p:nvPicPr>
        <p:blipFill rotWithShape="1">
          <a:blip r:embed="rId3">
            <a:alphaModFix/>
          </a:blip>
          <a:srcRect b="8963" l="0" r="0" t="12128"/>
          <a:stretch/>
        </p:blipFill>
        <p:spPr>
          <a:xfrm>
            <a:off x="152400" y="987750"/>
            <a:ext cx="8737301" cy="37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ctrTitle"/>
          </p:nvPr>
        </p:nvSpPr>
        <p:spPr>
          <a:xfrm>
            <a:off x="2921825" y="1578400"/>
            <a:ext cx="6342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Optimized Warehouse Management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                    With Auto AI</a:t>
            </a:r>
            <a:endParaRPr b="1"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670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Problems Faced by the Food company in managing the warehouse</a:t>
            </a:r>
            <a:endParaRPr b="1" sz="26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417950" y="1931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" sz="2900"/>
              <a:t>Wastage of raw materials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" sz="2900"/>
              <a:t>Out of stock</a:t>
            </a:r>
            <a:endParaRPr sz="2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149" name="Google Shape;149;p15"/>
          <p:cNvSpPr txBox="1"/>
          <p:nvPr/>
        </p:nvSpPr>
        <p:spPr>
          <a:xfrm>
            <a:off x="1357725" y="3541400"/>
            <a:ext cx="7444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both the cases the company faces economical loss</a:t>
            </a: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/>
        </p:nvSpPr>
        <p:spPr>
          <a:xfrm>
            <a:off x="289125" y="439650"/>
            <a:ext cx="5842200" cy="42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Reason for the problems: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Not able to estimate the correct requirement of raw materials.</a:t>
            </a:r>
            <a:endParaRPr b="1" sz="2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/>
        </p:nvSpPr>
        <p:spPr>
          <a:xfrm>
            <a:off x="686600" y="337275"/>
            <a:ext cx="43845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endParaRPr b="1"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469775" y="1276850"/>
            <a:ext cx="5047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Need a tool for estimating the requirement correctly.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Probably the estimation can be done by predicting the orders.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models are performing a great job in demand forecasting now a days.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066075" y="466000"/>
            <a:ext cx="7902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Process of developing 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Machine Learning Model</a:t>
            </a:r>
            <a:endParaRPr b="1" sz="3000"/>
          </a:p>
        </p:txBody>
      </p:sp>
      <p:sp>
        <p:nvSpPr>
          <p:cNvPr id="166" name="Google Shape;166;p18"/>
          <p:cNvSpPr txBox="1"/>
          <p:nvPr/>
        </p:nvSpPr>
        <p:spPr>
          <a:xfrm>
            <a:off x="1505725" y="1927300"/>
            <a:ext cx="7022700" cy="3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Collection</a:t>
            </a:r>
            <a:endParaRPr sz="2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Pre-processing</a:t>
            </a:r>
            <a:endParaRPr sz="2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Training</a:t>
            </a:r>
            <a:endParaRPr sz="2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Testing</a:t>
            </a:r>
            <a:endParaRPr sz="2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Deployment</a:t>
            </a:r>
            <a:endParaRPr sz="2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052550" y="478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Data Collection</a:t>
            </a:r>
            <a:endParaRPr b="1" sz="32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13175" y="1254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any demand forecasting projects we need to analyze the past data.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we collected the data from Kaggle website.</a:t>
            </a:r>
            <a:r>
              <a:rPr lang="en" sz="2000"/>
              <a:t>The data contains information regarding orders of 145 weeks.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Features in the data sets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3" name="Google Shape;173;p19"/>
          <p:cNvSpPr txBox="1"/>
          <p:nvPr/>
        </p:nvSpPr>
        <p:spPr>
          <a:xfrm>
            <a:off x="1975500" y="2951200"/>
            <a:ext cx="49386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Number of the Week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Center ID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Meal ID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Checkout Price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Base price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Emails used for promotion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Homepage featured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Number of orders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37275" y="478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Data Pre-processing</a:t>
            </a:r>
            <a:endParaRPr b="1" sz="3000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needs to split into train and test sets.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Training data set is used to train the machine learning model and it contains 135 weeks data.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Testing data set is used to test the model manually and it contains 10 weeks data.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Training   </a:t>
            </a:r>
            <a:endParaRPr b="1"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build our machine learning model we utilized services provided by IBM cloud.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make our process simple we used Auto AI provided by the IBM cloud.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utilizing those services we created an IBM cloud account.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Then we created all required services.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