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6/13/2025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22811" cy="86149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ABBURI SUCHARITHA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79" y="3155301"/>
            <a:ext cx="7975185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</a:t>
            </a:r>
            <a:r>
              <a:rPr lang="en-GB" sz="3200" b="1" dirty="0"/>
              <a:t>Telecom Customer Retention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E8BAB2-FFF8-D6B7-D03F-EB636FDB9187}"/>
              </a:ext>
            </a:extLst>
          </p:cNvPr>
          <p:cNvSpPr txBox="1">
            <a:spLocks/>
          </p:cNvSpPr>
          <p:nvPr/>
        </p:nvSpPr>
        <p:spPr>
          <a:xfrm>
            <a:off x="6802015" y="5797252"/>
            <a:ext cx="5150497" cy="97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GITUHUB LINK: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https://github.com/sucharitha2308/Telecom-Customer-Retention-Project</a:t>
            </a:r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2912401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To predict whether a telecom customer is likely to churn based on service they get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25D6BD1-EBE5-4159-5F6B-DD2FD94B8AB8}"/>
              </a:ext>
            </a:extLst>
          </p:cNvPr>
          <p:cNvSpPr txBox="1">
            <a:spLocks/>
          </p:cNvSpPr>
          <p:nvPr/>
        </p:nvSpPr>
        <p:spPr>
          <a:xfrm>
            <a:off x="1549917" y="2598003"/>
            <a:ext cx="7108891" cy="1955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/>
              <a:t>I want to build a predictive model to check whether the customer is going to leave our service or not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Telecom Customer retention team 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Customer service managers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Business analyst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315059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Scikt</a:t>
            </a:r>
            <a:r>
              <a:rPr lang="en-US" dirty="0"/>
              <a:t> learn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NumPy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Pandas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Matplotlib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FC500-E38B-2CA0-88B9-2AA78396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78" y="1390261"/>
            <a:ext cx="6736691" cy="50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3C083-3A2F-3ACF-282B-4A2E50C7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9D9A5-D279-75F3-0447-BB5DF57D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CC2F14-FF3F-4DCE-7AFC-7B93975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44B59AF-C838-2B38-9FAD-724C7929C69C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ACA98ED8-E8B3-0A76-1A9A-9781E6E4BED9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B1F2B60-6BF6-4480-96C3-75B8E968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78" y="1275371"/>
            <a:ext cx="7208345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8DB7-5E39-2279-75F4-E24815923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A1DF0-A566-6C5C-6288-0F4580732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22C6E1-571F-8118-8D93-371C03C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FA88440-7D11-883B-FF84-909A298FF18D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C5DD82F-137A-DA7A-FB82-B6809499118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3737A23E-95A0-31FB-8689-898120A3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62" y="1371775"/>
            <a:ext cx="7962900" cy="51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C9413-2F75-C0E1-4D64-318D5501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71A70-57D0-EC34-2565-E4DB59B0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467625-0CBC-C718-AC6C-A78DF55E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E973C5A-F5AB-2AB4-AF41-D747C215A914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0771E4E3-AFD1-A0DC-9D8D-9E7ABDB1784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FC11D6-E3EE-B57B-C041-FFA046D7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0" y="1275371"/>
            <a:ext cx="4213257" cy="3076575"/>
          </a:xfrm>
          <a:prstGeom prst="rect">
            <a:avLst/>
          </a:prstGeom>
        </p:spPr>
      </p:pic>
      <p:pic>
        <p:nvPicPr>
          <p:cNvPr id="10" name="Picture 9" descr="A blue square with green text&#10;&#10;AI-generated content may be incorrect.">
            <a:extLst>
              <a:ext uri="{FF2B5EF4-FFF2-40B4-BE49-F238E27FC236}">
                <a16:creationId xmlns:a16="http://schemas.microsoft.com/office/drawing/2014/main" id="{45590BF5-DDB7-3729-603B-D9EEE789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1" y="1505360"/>
            <a:ext cx="467268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96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Project Title –Telecom Customer Retention</vt:lpstr>
      <vt:lpstr>PROBLEM  STATEMENT</vt:lpstr>
      <vt:lpstr>Project Description  </vt:lpstr>
      <vt:lpstr>WHO ARE THE END USERS?</vt:lpstr>
      <vt:lpstr>Technology Used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AP23110011562 | MADDILA SANTHOSH KUMAR</cp:lastModifiedBy>
  <cp:revision>76</cp:revision>
  <dcterms:created xsi:type="dcterms:W3CDTF">2021-07-11T13:13:15Z</dcterms:created>
  <dcterms:modified xsi:type="dcterms:W3CDTF">2025-06-13T06:33:22Z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