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5AB76-B01D-C042-905F-301C43AFEC71}" type="doc">
      <dgm:prSet loTypeId="urn:microsoft.com/office/officeart/2008/layout/Hexagon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8961BD-B9E9-0A47-A9B2-556A89658309}">
      <dgm:prSet/>
      <dgm:spPr/>
      <dgm:t>
        <a:bodyPr/>
        <a:lstStyle/>
        <a:p>
          <a:pPr rtl="0"/>
          <a:r>
            <a:rPr lang="en-US" dirty="0" smtClean="0"/>
            <a:t>Levine</a:t>
          </a:r>
          <a:endParaRPr lang="en-US" dirty="0"/>
        </a:p>
      </dgm:t>
    </dgm:pt>
    <dgm:pt modelId="{8003CC94-3900-FD4A-B435-96240BDC5AC5}" type="parTrans" cxnId="{2DA338A9-F1DD-9549-B005-9CE82C66DAAD}">
      <dgm:prSet/>
      <dgm:spPr/>
      <dgm:t>
        <a:bodyPr/>
        <a:lstStyle/>
        <a:p>
          <a:endParaRPr lang="en-US"/>
        </a:p>
      </dgm:t>
    </dgm:pt>
    <dgm:pt modelId="{4755A0B1-C051-7B42-A1FA-4A7B13F2B50E}" type="sibTrans" cxnId="{2DA338A9-F1DD-9549-B005-9CE82C66DAA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n-US"/>
        </a:p>
      </dgm:t>
    </dgm:pt>
    <dgm:pt modelId="{3E6C4DC0-931E-3F41-9A09-EF95E9CD045B}">
      <dgm:prSet/>
      <dgm:spPr/>
      <dgm:t>
        <a:bodyPr/>
        <a:lstStyle/>
        <a:p>
          <a:r>
            <a:rPr lang="en-US" dirty="0" smtClean="0"/>
            <a:t>Towne</a:t>
          </a:r>
          <a:endParaRPr lang="en-US" dirty="0"/>
        </a:p>
      </dgm:t>
    </dgm:pt>
    <dgm:pt modelId="{DC2E54F2-5EA3-A94B-A516-CE5259817F56}" type="parTrans" cxnId="{536F82FF-DEBC-854B-9048-57578D2C5E2F}">
      <dgm:prSet/>
      <dgm:spPr/>
      <dgm:t>
        <a:bodyPr/>
        <a:lstStyle/>
        <a:p>
          <a:endParaRPr lang="en-US"/>
        </a:p>
      </dgm:t>
    </dgm:pt>
    <dgm:pt modelId="{E9495BA2-8ADC-5544-9A86-4FE15E27CB79}" type="sibTrans" cxnId="{536F82FF-DEBC-854B-9048-57578D2C5E2F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EE02470B-27F9-C549-AC30-0263957254A4}">
      <dgm:prSet/>
      <dgm:spPr/>
      <dgm:t>
        <a:bodyPr/>
        <a:lstStyle/>
        <a:p>
          <a:r>
            <a:rPr lang="en-US" dirty="0" smtClean="0"/>
            <a:t>Moore</a:t>
          </a:r>
          <a:endParaRPr lang="en-US" dirty="0"/>
        </a:p>
      </dgm:t>
    </dgm:pt>
    <dgm:pt modelId="{08168131-BC8D-4945-BDB3-AB0EC0E277C2}" type="parTrans" cxnId="{E03BAB26-66FF-F94A-8CF5-53DD695C5B33}">
      <dgm:prSet/>
      <dgm:spPr/>
      <dgm:t>
        <a:bodyPr/>
        <a:lstStyle/>
        <a:p>
          <a:endParaRPr lang="en-US"/>
        </a:p>
      </dgm:t>
    </dgm:pt>
    <dgm:pt modelId="{0AADAC62-B496-A048-9CEB-6A69559D116B}" type="sibTrans" cxnId="{E03BAB26-66FF-F94A-8CF5-53DD695C5B3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EFBC47A4-35F1-7D40-8AAA-89D9F36C9BCA}">
      <dgm:prSet/>
      <dgm:spPr/>
      <dgm:t>
        <a:bodyPr/>
        <a:lstStyle/>
        <a:p>
          <a:r>
            <a:rPr lang="en-US" dirty="0" smtClean="0"/>
            <a:t>Eric</a:t>
          </a:r>
          <a:endParaRPr lang="en-US" dirty="0"/>
        </a:p>
      </dgm:t>
    </dgm:pt>
    <dgm:pt modelId="{F2DEDBA1-D91D-9A4F-840F-489930F4F342}" type="parTrans" cxnId="{A0FFAFC1-2F75-804A-BB2F-0291C1A35A17}">
      <dgm:prSet/>
      <dgm:spPr/>
      <dgm:t>
        <a:bodyPr/>
        <a:lstStyle/>
        <a:p>
          <a:endParaRPr lang="en-US"/>
        </a:p>
      </dgm:t>
    </dgm:pt>
    <dgm:pt modelId="{536B17BC-3FA8-DB4E-932F-81E8B3A76FC4}" type="sibTrans" cxnId="{A0FFAFC1-2F75-804A-BB2F-0291C1A35A17}">
      <dgm:prSet/>
      <dgm:spPr/>
      <dgm:t>
        <a:bodyPr/>
        <a:lstStyle/>
        <a:p>
          <a:endParaRPr lang="en-US"/>
        </a:p>
      </dgm:t>
    </dgm:pt>
    <dgm:pt modelId="{7E7B57FB-5245-0544-AAF7-38F202E5013B}">
      <dgm:prSet/>
      <dgm:spPr/>
      <dgm:t>
        <a:bodyPr/>
        <a:lstStyle/>
        <a:p>
          <a:r>
            <a:rPr lang="en-US" dirty="0" smtClean="0"/>
            <a:t>Jane</a:t>
          </a:r>
          <a:endParaRPr lang="en-US" dirty="0"/>
        </a:p>
      </dgm:t>
    </dgm:pt>
    <dgm:pt modelId="{B325E4EF-67D2-1246-86D6-FE76EE99A135}" type="parTrans" cxnId="{2DF17922-E4D7-EE4B-A8D6-C637E2D1D0A8}">
      <dgm:prSet/>
      <dgm:spPr/>
      <dgm:t>
        <a:bodyPr/>
        <a:lstStyle/>
        <a:p>
          <a:endParaRPr lang="en-US"/>
        </a:p>
      </dgm:t>
    </dgm:pt>
    <dgm:pt modelId="{593FB61B-CB58-784A-82CD-9D203EDE6077}" type="sibTrans" cxnId="{2DF17922-E4D7-EE4B-A8D6-C637E2D1D0A8}">
      <dgm:prSet/>
      <dgm:spPr/>
      <dgm:t>
        <a:bodyPr/>
        <a:lstStyle/>
        <a:p>
          <a:endParaRPr lang="en-US"/>
        </a:p>
      </dgm:t>
    </dgm:pt>
    <dgm:pt modelId="{270978AE-7F6C-6847-BDDD-C2102B1FD85D}">
      <dgm:prSet/>
      <dgm:spPr/>
      <dgm:t>
        <a:bodyPr/>
        <a:lstStyle/>
        <a:p>
          <a:r>
            <a:rPr lang="en-US" dirty="0" smtClean="0"/>
            <a:t>Jane</a:t>
          </a:r>
          <a:endParaRPr lang="en-US" dirty="0"/>
        </a:p>
      </dgm:t>
    </dgm:pt>
    <dgm:pt modelId="{2E28C19B-DDAC-D64D-9D46-CBF81F169872}" type="parTrans" cxnId="{FFB04FD8-47FB-2E40-A339-705D1FCC93C4}">
      <dgm:prSet/>
      <dgm:spPr/>
      <dgm:t>
        <a:bodyPr/>
        <a:lstStyle/>
        <a:p>
          <a:endParaRPr lang="en-US"/>
        </a:p>
      </dgm:t>
    </dgm:pt>
    <dgm:pt modelId="{CFAF08F4-3825-9940-AB3C-5A1D00000F9E}" type="sibTrans" cxnId="{FFB04FD8-47FB-2E40-A339-705D1FCC93C4}">
      <dgm:prSet/>
      <dgm:spPr/>
      <dgm:t>
        <a:bodyPr/>
        <a:lstStyle/>
        <a:p>
          <a:endParaRPr lang="en-US"/>
        </a:p>
      </dgm:t>
    </dgm:pt>
    <dgm:pt modelId="{0CE50D59-24FD-EA4C-BAE0-E29E23DB0A7B}">
      <dgm:prSet/>
      <dgm:spPr/>
      <dgm:t>
        <a:bodyPr/>
        <a:lstStyle/>
        <a:p>
          <a:r>
            <a:rPr lang="en-US" dirty="0" smtClean="0"/>
            <a:t>John</a:t>
          </a:r>
          <a:endParaRPr lang="en-US" dirty="0"/>
        </a:p>
      </dgm:t>
    </dgm:pt>
    <dgm:pt modelId="{A141CE2E-15FB-CA43-ADDC-99C29DD32F9A}" type="parTrans" cxnId="{2356E32A-CDFF-D14B-8446-2E9144F3E01B}">
      <dgm:prSet/>
      <dgm:spPr/>
      <dgm:t>
        <a:bodyPr/>
        <a:lstStyle/>
        <a:p>
          <a:endParaRPr lang="en-US"/>
        </a:p>
      </dgm:t>
    </dgm:pt>
    <dgm:pt modelId="{97B7FD83-3696-F94B-B2E3-91E5AED62032}" type="sibTrans" cxnId="{2356E32A-CDFF-D14B-8446-2E9144F3E01B}">
      <dgm:prSet/>
      <dgm:spPr/>
      <dgm:t>
        <a:bodyPr/>
        <a:lstStyle/>
        <a:p>
          <a:endParaRPr lang="en-US"/>
        </a:p>
      </dgm:t>
    </dgm:pt>
    <dgm:pt modelId="{0BE616C2-AFB1-284E-83DB-0C970082E0D0}">
      <dgm:prSet/>
      <dgm:spPr/>
      <dgm:t>
        <a:bodyPr/>
        <a:lstStyle/>
        <a:p>
          <a:r>
            <a:rPr lang="en-US" dirty="0" smtClean="0"/>
            <a:t>John</a:t>
          </a:r>
          <a:endParaRPr lang="en-US" dirty="0"/>
        </a:p>
      </dgm:t>
    </dgm:pt>
    <dgm:pt modelId="{9DDE02A8-47F7-6E40-8340-ED66ECB281AC}" type="parTrans" cxnId="{53550861-1479-9941-B5F5-6800B824CA89}">
      <dgm:prSet/>
      <dgm:spPr/>
      <dgm:t>
        <a:bodyPr/>
        <a:lstStyle/>
        <a:p>
          <a:endParaRPr lang="en-US"/>
        </a:p>
      </dgm:t>
    </dgm:pt>
    <dgm:pt modelId="{1F08B9E5-D6EB-4246-AC3C-C93702A742E6}" type="sibTrans" cxnId="{53550861-1479-9941-B5F5-6800B824CA89}">
      <dgm:prSet/>
      <dgm:spPr/>
      <dgm:t>
        <a:bodyPr/>
        <a:lstStyle/>
        <a:p>
          <a:endParaRPr lang="en-US"/>
        </a:p>
      </dgm:t>
    </dgm:pt>
    <dgm:pt modelId="{E2EC4244-4151-8E4E-8625-9FE15E89A355}" type="pres">
      <dgm:prSet presAssocID="{7DB5AB76-B01D-C042-905F-301C43AFEC71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59BF7AB6-5D6A-D540-8E0E-BF47FAE83AC0}" type="pres">
      <dgm:prSet presAssocID="{3E6C4DC0-931E-3F41-9A09-EF95E9CD045B}" presName="text1" presStyleCnt="0"/>
      <dgm:spPr/>
    </dgm:pt>
    <dgm:pt modelId="{B9E86E97-0737-D14C-95CB-1C7313A0FAF5}" type="pres">
      <dgm:prSet presAssocID="{3E6C4DC0-931E-3F41-9A09-EF95E9CD045B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016708-0CAF-264B-AC21-66BBDC8BE59D}" type="pres">
      <dgm:prSet presAssocID="{3E6C4DC0-931E-3F41-9A09-EF95E9CD045B}" presName="textaccent1" presStyleCnt="0"/>
      <dgm:spPr/>
    </dgm:pt>
    <dgm:pt modelId="{6A480A4D-E88A-AD4D-8FEE-E893C5F8ABF4}" type="pres">
      <dgm:prSet presAssocID="{3E6C4DC0-931E-3F41-9A09-EF95E9CD045B}" presName="accentRepeatNode" presStyleLbl="solidAlignAcc1" presStyleIdx="0" presStyleCnt="6"/>
      <dgm:spPr/>
    </dgm:pt>
    <dgm:pt modelId="{1BE52EDD-C2D3-634C-AB89-13389045DDA0}" type="pres">
      <dgm:prSet presAssocID="{E9495BA2-8ADC-5544-9A86-4FE15E27CB79}" presName="image1" presStyleCnt="0"/>
      <dgm:spPr/>
    </dgm:pt>
    <dgm:pt modelId="{F8F08ADF-D0D9-4C4E-A771-5DBC84985109}" type="pres">
      <dgm:prSet presAssocID="{E9495BA2-8ADC-5544-9A86-4FE15E27CB79}" presName="imageRepeatNode" presStyleLbl="alignAcc1" presStyleIdx="0" presStyleCnt="3"/>
      <dgm:spPr/>
      <dgm:t>
        <a:bodyPr/>
        <a:lstStyle/>
        <a:p>
          <a:endParaRPr lang="en-US"/>
        </a:p>
      </dgm:t>
    </dgm:pt>
    <dgm:pt modelId="{00F9445D-149F-C54C-B7DC-1AB8C2750AEE}" type="pres">
      <dgm:prSet presAssocID="{E9495BA2-8ADC-5544-9A86-4FE15E27CB79}" presName="imageaccent1" presStyleCnt="0"/>
      <dgm:spPr/>
    </dgm:pt>
    <dgm:pt modelId="{4E614C20-567A-E742-A41A-A7FA623A25C6}" type="pres">
      <dgm:prSet presAssocID="{E9495BA2-8ADC-5544-9A86-4FE15E27CB79}" presName="accentRepeatNode" presStyleLbl="solidAlignAcc1" presStyleIdx="1" presStyleCnt="6"/>
      <dgm:spPr/>
    </dgm:pt>
    <dgm:pt modelId="{5A6812DA-FE93-824D-8110-E307615E11B2}" type="pres">
      <dgm:prSet presAssocID="{558961BD-B9E9-0A47-A9B2-556A89658309}" presName="text2" presStyleCnt="0"/>
      <dgm:spPr/>
    </dgm:pt>
    <dgm:pt modelId="{8EE4F61B-FD80-654D-8DD1-92F7426C468B}" type="pres">
      <dgm:prSet presAssocID="{558961BD-B9E9-0A47-A9B2-556A89658309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7AEE19-100E-C142-8443-947FA3DA4583}" type="pres">
      <dgm:prSet presAssocID="{558961BD-B9E9-0A47-A9B2-556A89658309}" presName="textaccent2" presStyleCnt="0"/>
      <dgm:spPr/>
    </dgm:pt>
    <dgm:pt modelId="{70B3321F-1253-554B-A660-AB1935E0CC68}" type="pres">
      <dgm:prSet presAssocID="{558961BD-B9E9-0A47-A9B2-556A89658309}" presName="accentRepeatNode" presStyleLbl="solidAlignAcc1" presStyleIdx="2" presStyleCnt="6"/>
      <dgm:spPr/>
    </dgm:pt>
    <dgm:pt modelId="{FFFD5A96-DED2-4248-93F6-570623395D70}" type="pres">
      <dgm:prSet presAssocID="{4755A0B1-C051-7B42-A1FA-4A7B13F2B50E}" presName="image2" presStyleCnt="0"/>
      <dgm:spPr/>
    </dgm:pt>
    <dgm:pt modelId="{5FB70694-5B95-4B41-B632-DF21A2A84D9B}" type="pres">
      <dgm:prSet presAssocID="{4755A0B1-C051-7B42-A1FA-4A7B13F2B50E}" presName="imageRepeatNode" presStyleLbl="alignAcc1" presStyleIdx="1" presStyleCnt="3"/>
      <dgm:spPr/>
      <dgm:t>
        <a:bodyPr/>
        <a:lstStyle/>
        <a:p>
          <a:endParaRPr lang="en-US"/>
        </a:p>
      </dgm:t>
    </dgm:pt>
    <dgm:pt modelId="{6F277A78-EA4C-1540-927E-6A00F534B5A5}" type="pres">
      <dgm:prSet presAssocID="{4755A0B1-C051-7B42-A1FA-4A7B13F2B50E}" presName="imageaccent2" presStyleCnt="0"/>
      <dgm:spPr/>
    </dgm:pt>
    <dgm:pt modelId="{2614210F-6F51-364D-84B9-996571C793EF}" type="pres">
      <dgm:prSet presAssocID="{4755A0B1-C051-7B42-A1FA-4A7B13F2B50E}" presName="accentRepeatNode" presStyleLbl="solidAlignAcc1" presStyleIdx="3" presStyleCnt="6"/>
      <dgm:spPr/>
    </dgm:pt>
    <dgm:pt modelId="{F4B968AA-70A9-D847-8E10-A19B7D9D7C28}" type="pres">
      <dgm:prSet presAssocID="{EE02470B-27F9-C549-AC30-0263957254A4}" presName="text3" presStyleCnt="0"/>
      <dgm:spPr/>
    </dgm:pt>
    <dgm:pt modelId="{E3C8045F-755B-DD45-9E97-61923321494C}" type="pres">
      <dgm:prSet presAssocID="{EE02470B-27F9-C549-AC30-0263957254A4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5F96B-DC88-7C42-9E3A-B989E0F6032F}" type="pres">
      <dgm:prSet presAssocID="{EE02470B-27F9-C549-AC30-0263957254A4}" presName="textaccent3" presStyleCnt="0"/>
      <dgm:spPr/>
    </dgm:pt>
    <dgm:pt modelId="{A54D52C3-6917-C743-A325-2ADC03099260}" type="pres">
      <dgm:prSet presAssocID="{EE02470B-27F9-C549-AC30-0263957254A4}" presName="accentRepeatNode" presStyleLbl="solidAlignAcc1" presStyleIdx="4" presStyleCnt="6"/>
      <dgm:spPr/>
    </dgm:pt>
    <dgm:pt modelId="{12D81CED-C245-BB43-8DC5-B60747E973B1}" type="pres">
      <dgm:prSet presAssocID="{0AADAC62-B496-A048-9CEB-6A69559D116B}" presName="image3" presStyleCnt="0"/>
      <dgm:spPr/>
    </dgm:pt>
    <dgm:pt modelId="{C73CFC0A-158D-1D46-A04A-65BC0BE6811D}" type="pres">
      <dgm:prSet presAssocID="{0AADAC62-B496-A048-9CEB-6A69559D116B}" presName="imageRepeatNode" presStyleLbl="alignAcc1" presStyleIdx="2" presStyleCnt="3"/>
      <dgm:spPr/>
      <dgm:t>
        <a:bodyPr/>
        <a:lstStyle/>
        <a:p>
          <a:endParaRPr lang="en-US"/>
        </a:p>
      </dgm:t>
    </dgm:pt>
    <dgm:pt modelId="{B55DCE57-8554-EF41-B1F2-C41573DD7E42}" type="pres">
      <dgm:prSet presAssocID="{0AADAC62-B496-A048-9CEB-6A69559D116B}" presName="imageaccent3" presStyleCnt="0"/>
      <dgm:spPr/>
    </dgm:pt>
    <dgm:pt modelId="{345096B2-B7E0-D14D-A280-83DCC7C64629}" type="pres">
      <dgm:prSet presAssocID="{0AADAC62-B496-A048-9CEB-6A69559D116B}" presName="accentRepeatNode" presStyleLbl="solidAlignAcc1" presStyleIdx="5" presStyleCnt="6"/>
      <dgm:spPr/>
    </dgm:pt>
  </dgm:ptLst>
  <dgm:cxnLst>
    <dgm:cxn modelId="{B9EA9B14-80DD-7747-A1F1-78D5CC697E21}" type="presOf" srcId="{3E6C4DC0-931E-3F41-9A09-EF95E9CD045B}" destId="{B9E86E97-0737-D14C-95CB-1C7313A0FAF5}" srcOrd="0" destOrd="0" presId="urn:microsoft.com/office/officeart/2008/layout/HexagonCluster"/>
    <dgm:cxn modelId="{A0FFAFC1-2F75-804A-BB2F-0291C1A35A17}" srcId="{558961BD-B9E9-0A47-A9B2-556A89658309}" destId="{EFBC47A4-35F1-7D40-8AAA-89D9F36C9BCA}" srcOrd="0" destOrd="0" parTransId="{F2DEDBA1-D91D-9A4F-840F-489930F4F342}" sibTransId="{536B17BC-3FA8-DB4E-932F-81E8B3A76FC4}"/>
    <dgm:cxn modelId="{8AECB4B5-7A47-444F-AAD9-A81E787311CD}" type="presOf" srcId="{E9495BA2-8ADC-5544-9A86-4FE15E27CB79}" destId="{F8F08ADF-D0D9-4C4E-A771-5DBC84985109}" srcOrd="0" destOrd="0" presId="urn:microsoft.com/office/officeart/2008/layout/HexagonCluster"/>
    <dgm:cxn modelId="{91953DB7-70D9-124E-A70C-F8BF0394FE4D}" type="presOf" srcId="{7DB5AB76-B01D-C042-905F-301C43AFEC71}" destId="{E2EC4244-4151-8E4E-8625-9FE15E89A355}" srcOrd="0" destOrd="0" presId="urn:microsoft.com/office/officeart/2008/layout/HexagonCluster"/>
    <dgm:cxn modelId="{2356E32A-CDFF-D14B-8446-2E9144F3E01B}" srcId="{3E6C4DC0-931E-3F41-9A09-EF95E9CD045B}" destId="{0CE50D59-24FD-EA4C-BAE0-E29E23DB0A7B}" srcOrd="0" destOrd="0" parTransId="{A141CE2E-15FB-CA43-ADDC-99C29DD32F9A}" sibTransId="{97B7FD83-3696-F94B-B2E3-91E5AED62032}"/>
    <dgm:cxn modelId="{8459A0CA-E7B1-DC40-8041-F195E2C950C2}" type="presOf" srcId="{270978AE-7F6C-6847-BDDD-C2102B1FD85D}" destId="{8EE4F61B-FD80-654D-8DD1-92F7426C468B}" srcOrd="0" destOrd="2" presId="urn:microsoft.com/office/officeart/2008/layout/HexagonCluster"/>
    <dgm:cxn modelId="{1B4292DB-4BE6-564C-8F59-BF2908944EF8}" type="presOf" srcId="{558961BD-B9E9-0A47-A9B2-556A89658309}" destId="{8EE4F61B-FD80-654D-8DD1-92F7426C468B}" srcOrd="0" destOrd="0" presId="urn:microsoft.com/office/officeart/2008/layout/HexagonCluster"/>
    <dgm:cxn modelId="{55CD7AB3-008E-0C42-BD35-60447D668B9F}" type="presOf" srcId="{4755A0B1-C051-7B42-A1FA-4A7B13F2B50E}" destId="{5FB70694-5B95-4B41-B632-DF21A2A84D9B}" srcOrd="0" destOrd="0" presId="urn:microsoft.com/office/officeart/2008/layout/HexagonCluster"/>
    <dgm:cxn modelId="{E03BAB26-66FF-F94A-8CF5-53DD695C5B33}" srcId="{7DB5AB76-B01D-C042-905F-301C43AFEC71}" destId="{EE02470B-27F9-C549-AC30-0263957254A4}" srcOrd="2" destOrd="0" parTransId="{08168131-BC8D-4945-BDB3-AB0EC0E277C2}" sibTransId="{0AADAC62-B496-A048-9CEB-6A69559D116B}"/>
    <dgm:cxn modelId="{53550861-1479-9941-B5F5-6800B824CA89}" srcId="{EE02470B-27F9-C549-AC30-0263957254A4}" destId="{0BE616C2-AFB1-284E-83DB-0C970082E0D0}" srcOrd="1" destOrd="0" parTransId="{9DDE02A8-47F7-6E40-8340-ED66ECB281AC}" sibTransId="{1F08B9E5-D6EB-4246-AC3C-C93702A742E6}"/>
    <dgm:cxn modelId="{009598E9-E225-AE4B-9C13-8EB1C5539A80}" type="presOf" srcId="{EFBC47A4-35F1-7D40-8AAA-89D9F36C9BCA}" destId="{8EE4F61B-FD80-654D-8DD1-92F7426C468B}" srcOrd="0" destOrd="1" presId="urn:microsoft.com/office/officeart/2008/layout/HexagonCluster"/>
    <dgm:cxn modelId="{FFB04FD8-47FB-2E40-A339-705D1FCC93C4}" srcId="{558961BD-B9E9-0A47-A9B2-556A89658309}" destId="{270978AE-7F6C-6847-BDDD-C2102B1FD85D}" srcOrd="1" destOrd="0" parTransId="{2E28C19B-DDAC-D64D-9D46-CBF81F169872}" sibTransId="{CFAF08F4-3825-9940-AB3C-5A1D00000F9E}"/>
    <dgm:cxn modelId="{8D774D80-E135-2F44-9915-54DBDB123EF3}" type="presOf" srcId="{0CE50D59-24FD-EA4C-BAE0-E29E23DB0A7B}" destId="{B9E86E97-0737-D14C-95CB-1C7313A0FAF5}" srcOrd="0" destOrd="1" presId="urn:microsoft.com/office/officeart/2008/layout/HexagonCluster"/>
    <dgm:cxn modelId="{DF8E4913-A4E8-684B-B4C1-A1EFEDFEE647}" type="presOf" srcId="{7E7B57FB-5245-0544-AAF7-38F202E5013B}" destId="{E3C8045F-755B-DD45-9E97-61923321494C}" srcOrd="0" destOrd="1" presId="urn:microsoft.com/office/officeart/2008/layout/HexagonCluster"/>
    <dgm:cxn modelId="{2DF17922-E4D7-EE4B-A8D6-C637E2D1D0A8}" srcId="{EE02470B-27F9-C549-AC30-0263957254A4}" destId="{7E7B57FB-5245-0544-AAF7-38F202E5013B}" srcOrd="0" destOrd="0" parTransId="{B325E4EF-67D2-1246-86D6-FE76EE99A135}" sibTransId="{593FB61B-CB58-784A-82CD-9D203EDE6077}"/>
    <dgm:cxn modelId="{0C79DC76-24B1-7246-81C4-9F45DD3F5C5A}" type="presOf" srcId="{EE02470B-27F9-C549-AC30-0263957254A4}" destId="{E3C8045F-755B-DD45-9E97-61923321494C}" srcOrd="0" destOrd="0" presId="urn:microsoft.com/office/officeart/2008/layout/HexagonCluster"/>
    <dgm:cxn modelId="{536F82FF-DEBC-854B-9048-57578D2C5E2F}" srcId="{7DB5AB76-B01D-C042-905F-301C43AFEC71}" destId="{3E6C4DC0-931E-3F41-9A09-EF95E9CD045B}" srcOrd="0" destOrd="0" parTransId="{DC2E54F2-5EA3-A94B-A516-CE5259817F56}" sibTransId="{E9495BA2-8ADC-5544-9A86-4FE15E27CB79}"/>
    <dgm:cxn modelId="{7F723BFE-0B37-E24D-A0FA-F5C7A364B5FD}" type="presOf" srcId="{0AADAC62-B496-A048-9CEB-6A69559D116B}" destId="{C73CFC0A-158D-1D46-A04A-65BC0BE6811D}" srcOrd="0" destOrd="0" presId="urn:microsoft.com/office/officeart/2008/layout/HexagonCluster"/>
    <dgm:cxn modelId="{72707437-FDD7-DA4E-A9B3-E2BDEC5387F4}" type="presOf" srcId="{0BE616C2-AFB1-284E-83DB-0C970082E0D0}" destId="{E3C8045F-755B-DD45-9E97-61923321494C}" srcOrd="0" destOrd="2" presId="urn:microsoft.com/office/officeart/2008/layout/HexagonCluster"/>
    <dgm:cxn modelId="{2DA338A9-F1DD-9549-B005-9CE82C66DAAD}" srcId="{7DB5AB76-B01D-C042-905F-301C43AFEC71}" destId="{558961BD-B9E9-0A47-A9B2-556A89658309}" srcOrd="1" destOrd="0" parTransId="{8003CC94-3900-FD4A-B435-96240BDC5AC5}" sibTransId="{4755A0B1-C051-7B42-A1FA-4A7B13F2B50E}"/>
    <dgm:cxn modelId="{6003081F-7326-7440-9072-AB5D2625461C}" type="presParOf" srcId="{E2EC4244-4151-8E4E-8625-9FE15E89A355}" destId="{59BF7AB6-5D6A-D540-8E0E-BF47FAE83AC0}" srcOrd="0" destOrd="0" presId="urn:microsoft.com/office/officeart/2008/layout/HexagonCluster"/>
    <dgm:cxn modelId="{15A7044C-7A10-BB4C-A998-7CD71B929FC6}" type="presParOf" srcId="{59BF7AB6-5D6A-D540-8E0E-BF47FAE83AC0}" destId="{B9E86E97-0737-D14C-95CB-1C7313A0FAF5}" srcOrd="0" destOrd="0" presId="urn:microsoft.com/office/officeart/2008/layout/HexagonCluster"/>
    <dgm:cxn modelId="{4B039B38-2DA0-6E47-8AE8-65FECB767480}" type="presParOf" srcId="{E2EC4244-4151-8E4E-8625-9FE15E89A355}" destId="{50016708-0CAF-264B-AC21-66BBDC8BE59D}" srcOrd="1" destOrd="0" presId="urn:microsoft.com/office/officeart/2008/layout/HexagonCluster"/>
    <dgm:cxn modelId="{85BDEC9E-ACA3-B84B-8610-868A73E6EC3A}" type="presParOf" srcId="{50016708-0CAF-264B-AC21-66BBDC8BE59D}" destId="{6A480A4D-E88A-AD4D-8FEE-E893C5F8ABF4}" srcOrd="0" destOrd="0" presId="urn:microsoft.com/office/officeart/2008/layout/HexagonCluster"/>
    <dgm:cxn modelId="{33FF123D-82D9-3B45-B69F-92D6FCE85F83}" type="presParOf" srcId="{E2EC4244-4151-8E4E-8625-9FE15E89A355}" destId="{1BE52EDD-C2D3-634C-AB89-13389045DDA0}" srcOrd="2" destOrd="0" presId="urn:microsoft.com/office/officeart/2008/layout/HexagonCluster"/>
    <dgm:cxn modelId="{B5C41D86-2BBA-3249-9E39-986668989B62}" type="presParOf" srcId="{1BE52EDD-C2D3-634C-AB89-13389045DDA0}" destId="{F8F08ADF-D0D9-4C4E-A771-5DBC84985109}" srcOrd="0" destOrd="0" presId="urn:microsoft.com/office/officeart/2008/layout/HexagonCluster"/>
    <dgm:cxn modelId="{7AA7FF53-40E8-EC4D-82B8-07E6D12E4A6A}" type="presParOf" srcId="{E2EC4244-4151-8E4E-8625-9FE15E89A355}" destId="{00F9445D-149F-C54C-B7DC-1AB8C2750AEE}" srcOrd="3" destOrd="0" presId="urn:microsoft.com/office/officeart/2008/layout/HexagonCluster"/>
    <dgm:cxn modelId="{DF3D4E94-3A2E-E748-948A-50A30DA62A0D}" type="presParOf" srcId="{00F9445D-149F-C54C-B7DC-1AB8C2750AEE}" destId="{4E614C20-567A-E742-A41A-A7FA623A25C6}" srcOrd="0" destOrd="0" presId="urn:microsoft.com/office/officeart/2008/layout/HexagonCluster"/>
    <dgm:cxn modelId="{8506AC80-B884-B64B-82EF-E199A48E6125}" type="presParOf" srcId="{E2EC4244-4151-8E4E-8625-9FE15E89A355}" destId="{5A6812DA-FE93-824D-8110-E307615E11B2}" srcOrd="4" destOrd="0" presId="urn:microsoft.com/office/officeart/2008/layout/HexagonCluster"/>
    <dgm:cxn modelId="{C511B719-C35D-0B49-9E31-FAA022C18767}" type="presParOf" srcId="{5A6812DA-FE93-824D-8110-E307615E11B2}" destId="{8EE4F61B-FD80-654D-8DD1-92F7426C468B}" srcOrd="0" destOrd="0" presId="urn:microsoft.com/office/officeart/2008/layout/HexagonCluster"/>
    <dgm:cxn modelId="{00BD001B-504C-FE4C-8DE6-A58D33DA7E84}" type="presParOf" srcId="{E2EC4244-4151-8E4E-8625-9FE15E89A355}" destId="{227AEE19-100E-C142-8443-947FA3DA4583}" srcOrd="5" destOrd="0" presId="urn:microsoft.com/office/officeart/2008/layout/HexagonCluster"/>
    <dgm:cxn modelId="{8780CF83-57DC-4D42-A875-EF1B46AA7F71}" type="presParOf" srcId="{227AEE19-100E-C142-8443-947FA3DA4583}" destId="{70B3321F-1253-554B-A660-AB1935E0CC68}" srcOrd="0" destOrd="0" presId="urn:microsoft.com/office/officeart/2008/layout/HexagonCluster"/>
    <dgm:cxn modelId="{A39D1DA6-B3D1-3749-929A-6A8001C50C70}" type="presParOf" srcId="{E2EC4244-4151-8E4E-8625-9FE15E89A355}" destId="{FFFD5A96-DED2-4248-93F6-570623395D70}" srcOrd="6" destOrd="0" presId="urn:microsoft.com/office/officeart/2008/layout/HexagonCluster"/>
    <dgm:cxn modelId="{8A2C9739-3B5B-8942-8F59-750C33339B5B}" type="presParOf" srcId="{FFFD5A96-DED2-4248-93F6-570623395D70}" destId="{5FB70694-5B95-4B41-B632-DF21A2A84D9B}" srcOrd="0" destOrd="0" presId="urn:microsoft.com/office/officeart/2008/layout/HexagonCluster"/>
    <dgm:cxn modelId="{053C9370-6E17-7C4F-8D8F-873100455ED6}" type="presParOf" srcId="{E2EC4244-4151-8E4E-8625-9FE15E89A355}" destId="{6F277A78-EA4C-1540-927E-6A00F534B5A5}" srcOrd="7" destOrd="0" presId="urn:microsoft.com/office/officeart/2008/layout/HexagonCluster"/>
    <dgm:cxn modelId="{16EEC0DB-E14C-6E47-9037-E5009EA14077}" type="presParOf" srcId="{6F277A78-EA4C-1540-927E-6A00F534B5A5}" destId="{2614210F-6F51-364D-84B9-996571C793EF}" srcOrd="0" destOrd="0" presId="urn:microsoft.com/office/officeart/2008/layout/HexagonCluster"/>
    <dgm:cxn modelId="{53910948-675F-024E-B646-800ED21D4AB2}" type="presParOf" srcId="{E2EC4244-4151-8E4E-8625-9FE15E89A355}" destId="{F4B968AA-70A9-D847-8E10-A19B7D9D7C28}" srcOrd="8" destOrd="0" presId="urn:microsoft.com/office/officeart/2008/layout/HexagonCluster"/>
    <dgm:cxn modelId="{897F1537-9202-1D47-9642-AE5D3C484CD0}" type="presParOf" srcId="{F4B968AA-70A9-D847-8E10-A19B7D9D7C28}" destId="{E3C8045F-755B-DD45-9E97-61923321494C}" srcOrd="0" destOrd="0" presId="urn:microsoft.com/office/officeart/2008/layout/HexagonCluster"/>
    <dgm:cxn modelId="{9E1E7AEC-29E3-AB48-AD5D-2FB6B8AECEC8}" type="presParOf" srcId="{E2EC4244-4151-8E4E-8625-9FE15E89A355}" destId="{6175F96B-DC88-7C42-9E3A-B989E0F6032F}" srcOrd="9" destOrd="0" presId="urn:microsoft.com/office/officeart/2008/layout/HexagonCluster"/>
    <dgm:cxn modelId="{EDF6FA61-4B80-D940-AAC9-5F410777E350}" type="presParOf" srcId="{6175F96B-DC88-7C42-9E3A-B989E0F6032F}" destId="{A54D52C3-6917-C743-A325-2ADC03099260}" srcOrd="0" destOrd="0" presId="urn:microsoft.com/office/officeart/2008/layout/HexagonCluster"/>
    <dgm:cxn modelId="{8F7CECD5-02C8-6240-B84A-5DBB091C823D}" type="presParOf" srcId="{E2EC4244-4151-8E4E-8625-9FE15E89A355}" destId="{12D81CED-C245-BB43-8DC5-B60747E973B1}" srcOrd="10" destOrd="0" presId="urn:microsoft.com/office/officeart/2008/layout/HexagonCluster"/>
    <dgm:cxn modelId="{C9BF9BC8-E595-404B-8F84-D48EB966AD13}" type="presParOf" srcId="{12D81CED-C245-BB43-8DC5-B60747E973B1}" destId="{C73CFC0A-158D-1D46-A04A-65BC0BE6811D}" srcOrd="0" destOrd="0" presId="urn:microsoft.com/office/officeart/2008/layout/HexagonCluster"/>
    <dgm:cxn modelId="{D1A0878E-0575-764C-8581-DD4C25171184}" type="presParOf" srcId="{E2EC4244-4151-8E4E-8625-9FE15E89A355}" destId="{B55DCE57-8554-EF41-B1F2-C41573DD7E42}" srcOrd="11" destOrd="0" presId="urn:microsoft.com/office/officeart/2008/layout/HexagonCluster"/>
    <dgm:cxn modelId="{7D5A5035-ECD8-D040-8AD0-AED8661A494F}" type="presParOf" srcId="{B55DCE57-8554-EF41-B1F2-C41573DD7E42}" destId="{345096B2-B7E0-D14D-A280-83DCC7C64629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6D61EE-6CFF-6C49-A5EA-A8D89EBE5241}" type="doc">
      <dgm:prSet loTypeId="urn:microsoft.com/office/officeart/2005/8/layout/radial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2E1DFD-39D7-6C47-948D-42DA75E65AC5}">
      <dgm:prSet phldrT="[Text]"/>
      <dgm:spPr/>
      <dgm:t>
        <a:bodyPr/>
        <a:lstStyle/>
        <a:p>
          <a:r>
            <a:rPr lang="en-US" dirty="0" smtClean="0"/>
            <a:t>Bluetooth Low Energy</a:t>
          </a:r>
          <a:endParaRPr lang="en-US" dirty="0"/>
        </a:p>
      </dgm:t>
    </dgm:pt>
    <dgm:pt modelId="{1531B649-AD24-CD42-9035-CD2DB0678EDA}" type="parTrans" cxnId="{24ED6CC0-3A81-8749-A0F7-9A56A441886B}">
      <dgm:prSet/>
      <dgm:spPr/>
      <dgm:t>
        <a:bodyPr/>
        <a:lstStyle/>
        <a:p>
          <a:endParaRPr lang="en-US"/>
        </a:p>
      </dgm:t>
    </dgm:pt>
    <dgm:pt modelId="{9CD39882-0C16-7E49-9FF7-1E4AD48EA60B}" type="sibTrans" cxnId="{24ED6CC0-3A81-8749-A0F7-9A56A441886B}">
      <dgm:prSet/>
      <dgm:spPr/>
      <dgm:t>
        <a:bodyPr/>
        <a:lstStyle/>
        <a:p>
          <a:endParaRPr lang="en-US"/>
        </a:p>
      </dgm:t>
    </dgm:pt>
    <dgm:pt modelId="{B738312E-C2A6-D540-B8A6-29ECC6542EDE}">
      <dgm:prSet phldrT="[Text]"/>
      <dgm:spPr/>
      <dgm:t>
        <a:bodyPr/>
        <a:lstStyle/>
        <a:p>
          <a:r>
            <a:rPr lang="en-US" dirty="0" smtClean="0"/>
            <a:t>No need for network signal</a:t>
          </a:r>
          <a:endParaRPr lang="en-US" dirty="0"/>
        </a:p>
      </dgm:t>
    </dgm:pt>
    <dgm:pt modelId="{0305F54E-0C5A-F84A-B553-292F41BC8230}" type="parTrans" cxnId="{0720521D-670F-B44E-A513-1C085B627017}">
      <dgm:prSet/>
      <dgm:spPr/>
      <dgm:t>
        <a:bodyPr/>
        <a:lstStyle/>
        <a:p>
          <a:endParaRPr lang="en-US"/>
        </a:p>
      </dgm:t>
    </dgm:pt>
    <dgm:pt modelId="{91FC7C87-85D4-3344-B608-4DA34C3DE1A3}" type="sibTrans" cxnId="{0720521D-670F-B44E-A513-1C085B627017}">
      <dgm:prSet/>
      <dgm:spPr/>
      <dgm:t>
        <a:bodyPr/>
        <a:lstStyle/>
        <a:p>
          <a:endParaRPr lang="en-US"/>
        </a:p>
      </dgm:t>
    </dgm:pt>
    <dgm:pt modelId="{4B77EDEF-0EB1-704B-A411-491A28CD97AE}">
      <dgm:prSet phldrT="[Text]"/>
      <dgm:spPr/>
      <dgm:t>
        <a:bodyPr/>
        <a:lstStyle/>
        <a:p>
          <a:r>
            <a:rPr lang="en-US" dirty="0" smtClean="0"/>
            <a:t>Low Overhead</a:t>
          </a:r>
          <a:endParaRPr lang="en-US" dirty="0"/>
        </a:p>
      </dgm:t>
    </dgm:pt>
    <dgm:pt modelId="{99F3195C-8272-B34B-8C0B-35DBDDC42CC7}" type="parTrans" cxnId="{FC90B425-26D0-2B40-9ED4-DFB972E2B071}">
      <dgm:prSet/>
      <dgm:spPr/>
      <dgm:t>
        <a:bodyPr/>
        <a:lstStyle/>
        <a:p>
          <a:endParaRPr lang="en-US"/>
        </a:p>
      </dgm:t>
    </dgm:pt>
    <dgm:pt modelId="{627A7DCD-152B-914A-861E-C8C6422F29A5}" type="sibTrans" cxnId="{FC90B425-26D0-2B40-9ED4-DFB972E2B071}">
      <dgm:prSet/>
      <dgm:spPr/>
      <dgm:t>
        <a:bodyPr/>
        <a:lstStyle/>
        <a:p>
          <a:endParaRPr lang="en-US"/>
        </a:p>
      </dgm:t>
    </dgm:pt>
    <dgm:pt modelId="{11C377F4-AC3B-104F-A576-B2BEB010ECDD}">
      <dgm:prSet phldrT="[Text]"/>
      <dgm:spPr/>
      <dgm:t>
        <a:bodyPr/>
        <a:lstStyle/>
        <a:p>
          <a:r>
            <a:rPr lang="en-US" dirty="0" smtClean="0"/>
            <a:t>Scalable and flexible</a:t>
          </a:r>
          <a:endParaRPr lang="en-US" dirty="0"/>
        </a:p>
      </dgm:t>
    </dgm:pt>
    <dgm:pt modelId="{D58030F3-C66B-4344-A20A-0258E51B9D16}" type="parTrans" cxnId="{A2F812AF-D73E-1E46-8429-ABFA8160CFF9}">
      <dgm:prSet/>
      <dgm:spPr/>
      <dgm:t>
        <a:bodyPr/>
        <a:lstStyle/>
        <a:p>
          <a:endParaRPr lang="en-US"/>
        </a:p>
      </dgm:t>
    </dgm:pt>
    <dgm:pt modelId="{9DBF57F9-6309-9D45-9B7D-3E53BC76CA38}" type="sibTrans" cxnId="{A2F812AF-D73E-1E46-8429-ABFA8160CFF9}">
      <dgm:prSet/>
      <dgm:spPr/>
      <dgm:t>
        <a:bodyPr/>
        <a:lstStyle/>
        <a:p>
          <a:endParaRPr lang="en-US"/>
        </a:p>
      </dgm:t>
    </dgm:pt>
    <dgm:pt modelId="{9C2E6EBE-00C0-AB46-9784-785FC7F2C4BA}" type="pres">
      <dgm:prSet presAssocID="{776D61EE-6CFF-6C49-A5EA-A8D89EBE524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C21448-AB01-6C42-84B2-957AE20B0B73}" type="pres">
      <dgm:prSet presAssocID="{A62E1DFD-39D7-6C47-948D-42DA75E65AC5}" presName="centerShape" presStyleLbl="node0" presStyleIdx="0" presStyleCnt="1"/>
      <dgm:spPr/>
      <dgm:t>
        <a:bodyPr/>
        <a:lstStyle/>
        <a:p>
          <a:endParaRPr lang="en-US"/>
        </a:p>
      </dgm:t>
    </dgm:pt>
    <dgm:pt modelId="{911B6FC6-6B18-9047-9D7C-D7DFAE84975D}" type="pres">
      <dgm:prSet presAssocID="{0305F54E-0C5A-F84A-B553-292F41BC8230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D6EEE196-4500-164B-89F9-8F86E3C9099B}" type="pres">
      <dgm:prSet presAssocID="{B738312E-C2A6-D540-B8A6-29ECC6542ED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70BEE-B9D6-E147-AC96-FF5755FC67F5}" type="pres">
      <dgm:prSet presAssocID="{99F3195C-8272-B34B-8C0B-35DBDDC42CC7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231683D6-C3AA-EC48-AEDF-4F1B87DC876D}" type="pres">
      <dgm:prSet presAssocID="{4B77EDEF-0EB1-704B-A411-491A28CD97A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258D1-4C9E-8A4E-9159-49B895C96EFE}" type="pres">
      <dgm:prSet presAssocID="{D58030F3-C66B-4344-A20A-0258E51B9D16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19240FC4-2525-6B4B-90AA-A03AE975B698}" type="pres">
      <dgm:prSet presAssocID="{11C377F4-AC3B-104F-A576-B2BEB010ECD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90B425-26D0-2B40-9ED4-DFB972E2B071}" srcId="{A62E1DFD-39D7-6C47-948D-42DA75E65AC5}" destId="{4B77EDEF-0EB1-704B-A411-491A28CD97AE}" srcOrd="1" destOrd="0" parTransId="{99F3195C-8272-B34B-8C0B-35DBDDC42CC7}" sibTransId="{627A7DCD-152B-914A-861E-C8C6422F29A5}"/>
    <dgm:cxn modelId="{A2F812AF-D73E-1E46-8429-ABFA8160CFF9}" srcId="{A62E1DFD-39D7-6C47-948D-42DA75E65AC5}" destId="{11C377F4-AC3B-104F-A576-B2BEB010ECDD}" srcOrd="2" destOrd="0" parTransId="{D58030F3-C66B-4344-A20A-0258E51B9D16}" sibTransId="{9DBF57F9-6309-9D45-9B7D-3E53BC76CA38}"/>
    <dgm:cxn modelId="{5DDF3EF4-CEA3-5B45-BBC4-CD0CA8685671}" type="presOf" srcId="{4B77EDEF-0EB1-704B-A411-491A28CD97AE}" destId="{231683D6-C3AA-EC48-AEDF-4F1B87DC876D}" srcOrd="0" destOrd="0" presId="urn:microsoft.com/office/officeart/2005/8/layout/radial4"/>
    <dgm:cxn modelId="{A64FB947-E0E8-C147-A125-E9BF46A6BDE8}" type="presOf" srcId="{99F3195C-8272-B34B-8C0B-35DBDDC42CC7}" destId="{49F70BEE-B9D6-E147-AC96-FF5755FC67F5}" srcOrd="0" destOrd="0" presId="urn:microsoft.com/office/officeart/2005/8/layout/radial4"/>
    <dgm:cxn modelId="{0720521D-670F-B44E-A513-1C085B627017}" srcId="{A62E1DFD-39D7-6C47-948D-42DA75E65AC5}" destId="{B738312E-C2A6-D540-B8A6-29ECC6542EDE}" srcOrd="0" destOrd="0" parTransId="{0305F54E-0C5A-F84A-B553-292F41BC8230}" sibTransId="{91FC7C87-85D4-3344-B608-4DA34C3DE1A3}"/>
    <dgm:cxn modelId="{F32BC4A9-34AF-2D42-9232-014B53B3C7B2}" type="presOf" srcId="{0305F54E-0C5A-F84A-B553-292F41BC8230}" destId="{911B6FC6-6B18-9047-9D7C-D7DFAE84975D}" srcOrd="0" destOrd="0" presId="urn:microsoft.com/office/officeart/2005/8/layout/radial4"/>
    <dgm:cxn modelId="{0AB8D230-DBCC-724E-91F3-295E2A6326F0}" type="presOf" srcId="{D58030F3-C66B-4344-A20A-0258E51B9D16}" destId="{DA1258D1-4C9E-8A4E-9159-49B895C96EFE}" srcOrd="0" destOrd="0" presId="urn:microsoft.com/office/officeart/2005/8/layout/radial4"/>
    <dgm:cxn modelId="{070A060C-0BE8-E54B-8FFD-F2C3501B9BB1}" type="presOf" srcId="{776D61EE-6CFF-6C49-A5EA-A8D89EBE5241}" destId="{9C2E6EBE-00C0-AB46-9784-785FC7F2C4BA}" srcOrd="0" destOrd="0" presId="urn:microsoft.com/office/officeart/2005/8/layout/radial4"/>
    <dgm:cxn modelId="{448EDD3B-16C5-0045-BF5F-A80E4A1821B1}" type="presOf" srcId="{B738312E-C2A6-D540-B8A6-29ECC6542EDE}" destId="{D6EEE196-4500-164B-89F9-8F86E3C9099B}" srcOrd="0" destOrd="0" presId="urn:microsoft.com/office/officeart/2005/8/layout/radial4"/>
    <dgm:cxn modelId="{D143D2DC-5736-444E-A4AC-EF9D44E63D1A}" type="presOf" srcId="{A62E1DFD-39D7-6C47-948D-42DA75E65AC5}" destId="{C1C21448-AB01-6C42-84B2-957AE20B0B73}" srcOrd="0" destOrd="0" presId="urn:microsoft.com/office/officeart/2005/8/layout/radial4"/>
    <dgm:cxn modelId="{24ED6CC0-3A81-8749-A0F7-9A56A441886B}" srcId="{776D61EE-6CFF-6C49-A5EA-A8D89EBE5241}" destId="{A62E1DFD-39D7-6C47-948D-42DA75E65AC5}" srcOrd="0" destOrd="0" parTransId="{1531B649-AD24-CD42-9035-CD2DB0678EDA}" sibTransId="{9CD39882-0C16-7E49-9FF7-1E4AD48EA60B}"/>
    <dgm:cxn modelId="{223D989A-3CBD-1E42-9518-63594C9D82E6}" type="presOf" srcId="{11C377F4-AC3B-104F-A576-B2BEB010ECDD}" destId="{19240FC4-2525-6B4B-90AA-A03AE975B698}" srcOrd="0" destOrd="0" presId="urn:microsoft.com/office/officeart/2005/8/layout/radial4"/>
    <dgm:cxn modelId="{65DB0061-DB9F-2D45-8EC3-9E98719F7006}" type="presParOf" srcId="{9C2E6EBE-00C0-AB46-9784-785FC7F2C4BA}" destId="{C1C21448-AB01-6C42-84B2-957AE20B0B73}" srcOrd="0" destOrd="0" presId="urn:microsoft.com/office/officeart/2005/8/layout/radial4"/>
    <dgm:cxn modelId="{EB08799B-9FCC-E545-8A62-515D69F71AF3}" type="presParOf" srcId="{9C2E6EBE-00C0-AB46-9784-785FC7F2C4BA}" destId="{911B6FC6-6B18-9047-9D7C-D7DFAE84975D}" srcOrd="1" destOrd="0" presId="urn:microsoft.com/office/officeart/2005/8/layout/radial4"/>
    <dgm:cxn modelId="{2FE544C5-2541-DE4D-B180-915615A4DD2E}" type="presParOf" srcId="{9C2E6EBE-00C0-AB46-9784-785FC7F2C4BA}" destId="{D6EEE196-4500-164B-89F9-8F86E3C9099B}" srcOrd="2" destOrd="0" presId="urn:microsoft.com/office/officeart/2005/8/layout/radial4"/>
    <dgm:cxn modelId="{FD7F042D-B6A3-724C-9207-97910FA7ED4C}" type="presParOf" srcId="{9C2E6EBE-00C0-AB46-9784-785FC7F2C4BA}" destId="{49F70BEE-B9D6-E147-AC96-FF5755FC67F5}" srcOrd="3" destOrd="0" presId="urn:microsoft.com/office/officeart/2005/8/layout/radial4"/>
    <dgm:cxn modelId="{5F082A93-11F2-2043-9755-CBA945733CAA}" type="presParOf" srcId="{9C2E6EBE-00C0-AB46-9784-785FC7F2C4BA}" destId="{231683D6-C3AA-EC48-AEDF-4F1B87DC876D}" srcOrd="4" destOrd="0" presId="urn:microsoft.com/office/officeart/2005/8/layout/radial4"/>
    <dgm:cxn modelId="{9CAC2638-6C2C-1045-B354-81D95DBB5F91}" type="presParOf" srcId="{9C2E6EBE-00C0-AB46-9784-785FC7F2C4BA}" destId="{DA1258D1-4C9E-8A4E-9159-49B895C96EFE}" srcOrd="5" destOrd="0" presId="urn:microsoft.com/office/officeart/2005/8/layout/radial4"/>
    <dgm:cxn modelId="{75DE72C8-4D09-184D-A77C-517898D9D6BF}" type="presParOf" srcId="{9C2E6EBE-00C0-AB46-9784-785FC7F2C4BA}" destId="{19240FC4-2525-6B4B-90AA-A03AE975B698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C8477C-EA71-5942-91A6-8C67F1BF9F01}" type="doc">
      <dgm:prSet loTypeId="urn:microsoft.com/office/officeart/2005/8/layout/vList5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DB8F4F-1003-C14A-8DDA-10D2F00A70EB}">
      <dgm:prSet phldrT="[Text]" custT="1"/>
      <dgm:spPr/>
      <dgm:t>
        <a:bodyPr/>
        <a:lstStyle/>
        <a:p>
          <a:r>
            <a:rPr lang="en-US" sz="1400" dirty="0" smtClean="0"/>
            <a:t>Portable</a:t>
          </a:r>
          <a:endParaRPr lang="en-US" sz="1200" dirty="0"/>
        </a:p>
      </dgm:t>
    </dgm:pt>
    <dgm:pt modelId="{75917983-CFB9-E748-99A6-D663D98BDF72}" type="parTrans" cxnId="{051889A0-ADF9-AC47-8A18-F2CC8178355C}">
      <dgm:prSet/>
      <dgm:spPr/>
      <dgm:t>
        <a:bodyPr/>
        <a:lstStyle/>
        <a:p>
          <a:endParaRPr lang="en-US"/>
        </a:p>
      </dgm:t>
    </dgm:pt>
    <dgm:pt modelId="{0ADB0AB7-0908-844A-AFFC-C0F869705D31}" type="sibTrans" cxnId="{051889A0-ADF9-AC47-8A18-F2CC8178355C}">
      <dgm:prSet/>
      <dgm:spPr/>
      <dgm:t>
        <a:bodyPr/>
        <a:lstStyle/>
        <a:p>
          <a:endParaRPr lang="en-US"/>
        </a:p>
      </dgm:t>
    </dgm:pt>
    <dgm:pt modelId="{52F1F03A-0901-6549-A180-450E427AC9A7}">
      <dgm:prSet phldrT="[Text]" custT="1"/>
      <dgm:spPr/>
      <dgm:t>
        <a:bodyPr/>
        <a:lstStyle/>
        <a:p>
          <a:r>
            <a:rPr lang="en-US" sz="1400" dirty="0" smtClean="0"/>
            <a:t>Enriched Context</a:t>
          </a:r>
          <a:endParaRPr lang="en-US" sz="1400" dirty="0"/>
        </a:p>
      </dgm:t>
    </dgm:pt>
    <dgm:pt modelId="{A563DAE2-2DA5-E24B-AA75-C8F074ACA8B9}" type="parTrans" cxnId="{30D4458D-FC4D-7240-B059-CD5EF4EE652F}">
      <dgm:prSet/>
      <dgm:spPr/>
      <dgm:t>
        <a:bodyPr/>
        <a:lstStyle/>
        <a:p>
          <a:endParaRPr lang="en-US"/>
        </a:p>
      </dgm:t>
    </dgm:pt>
    <dgm:pt modelId="{277EA58B-7163-C74E-9CFB-658EB3325D7E}" type="sibTrans" cxnId="{30D4458D-FC4D-7240-B059-CD5EF4EE652F}">
      <dgm:prSet/>
      <dgm:spPr/>
      <dgm:t>
        <a:bodyPr/>
        <a:lstStyle/>
        <a:p>
          <a:endParaRPr lang="en-US"/>
        </a:p>
      </dgm:t>
    </dgm:pt>
    <dgm:pt modelId="{091AD476-63A7-7B43-9947-97C037F8497A}">
      <dgm:prSet phldrT="[Text]" custT="1"/>
      <dgm:spPr/>
      <dgm:t>
        <a:bodyPr/>
        <a:lstStyle/>
        <a:p>
          <a:r>
            <a:rPr lang="en-US" sz="1400" dirty="0" smtClean="0"/>
            <a:t>Scalable</a:t>
          </a:r>
          <a:endParaRPr lang="en-US" sz="1400" dirty="0"/>
        </a:p>
      </dgm:t>
    </dgm:pt>
    <dgm:pt modelId="{C35006B5-D24A-734C-9FE9-23E11E2EEE8F}" type="parTrans" cxnId="{42CE4F3D-00CF-2C43-AEE9-E409069C2F2E}">
      <dgm:prSet/>
      <dgm:spPr/>
      <dgm:t>
        <a:bodyPr/>
        <a:lstStyle/>
        <a:p>
          <a:endParaRPr lang="en-US"/>
        </a:p>
      </dgm:t>
    </dgm:pt>
    <dgm:pt modelId="{473C0A85-2BCA-2849-85AF-8A02E6F3596E}" type="sibTrans" cxnId="{42CE4F3D-00CF-2C43-AEE9-E409069C2F2E}">
      <dgm:prSet/>
      <dgm:spPr/>
      <dgm:t>
        <a:bodyPr/>
        <a:lstStyle/>
        <a:p>
          <a:endParaRPr lang="en-US"/>
        </a:p>
      </dgm:t>
    </dgm:pt>
    <dgm:pt modelId="{354AEED1-0DC3-9A40-AB03-12475036D265}">
      <dgm:prSet phldrT="[Text]" custT="1"/>
      <dgm:spPr/>
      <dgm:t>
        <a:bodyPr/>
        <a:lstStyle/>
        <a:p>
          <a:r>
            <a:rPr lang="en-US" sz="1400" dirty="0" smtClean="0"/>
            <a:t>Robust</a:t>
          </a:r>
          <a:endParaRPr lang="en-US" sz="1400" dirty="0"/>
        </a:p>
      </dgm:t>
    </dgm:pt>
    <dgm:pt modelId="{E02F1E67-CB3C-3D45-AEA1-D5141BFB335F}" type="parTrans" cxnId="{1671B93C-7C2E-0E43-8377-4A94BE9F3C8F}">
      <dgm:prSet/>
      <dgm:spPr/>
      <dgm:t>
        <a:bodyPr/>
        <a:lstStyle/>
        <a:p>
          <a:endParaRPr lang="en-US"/>
        </a:p>
      </dgm:t>
    </dgm:pt>
    <dgm:pt modelId="{BA078DF5-2B16-0447-AC83-D4132F97D956}" type="sibTrans" cxnId="{1671B93C-7C2E-0E43-8377-4A94BE9F3C8F}">
      <dgm:prSet/>
      <dgm:spPr/>
      <dgm:t>
        <a:bodyPr/>
        <a:lstStyle/>
        <a:p>
          <a:endParaRPr lang="en-US"/>
        </a:p>
      </dgm:t>
    </dgm:pt>
    <dgm:pt modelId="{6FA59138-9799-D340-91E3-410967BADD88}">
      <dgm:prSet phldrT="[Text]" custT="1"/>
      <dgm:spPr/>
      <dgm:t>
        <a:bodyPr/>
        <a:lstStyle/>
        <a:p>
          <a:r>
            <a:rPr lang="en-US" sz="1050" dirty="0" smtClean="0"/>
            <a:t>Anchors placed </a:t>
          </a:r>
          <a:r>
            <a:rPr lang="en-US" sz="1050" dirty="0" smtClean="0"/>
            <a:t>anywhere, No framework req.</a:t>
          </a:r>
          <a:endParaRPr lang="en-US" sz="1050" dirty="0"/>
        </a:p>
      </dgm:t>
    </dgm:pt>
    <dgm:pt modelId="{E0628FC6-C694-404E-81B9-0FFFE9757B76}" type="parTrans" cxnId="{F63D02A9-2D5A-3842-BA15-50BB599AC439}">
      <dgm:prSet/>
      <dgm:spPr/>
      <dgm:t>
        <a:bodyPr/>
        <a:lstStyle/>
        <a:p>
          <a:endParaRPr lang="en-US"/>
        </a:p>
      </dgm:t>
    </dgm:pt>
    <dgm:pt modelId="{51C24374-136E-A84C-A98A-EFB93AB5CEC5}" type="sibTrans" cxnId="{F63D02A9-2D5A-3842-BA15-50BB599AC439}">
      <dgm:prSet/>
      <dgm:spPr/>
      <dgm:t>
        <a:bodyPr/>
        <a:lstStyle/>
        <a:p>
          <a:endParaRPr lang="en-US"/>
        </a:p>
      </dgm:t>
    </dgm:pt>
    <dgm:pt modelId="{553331AE-1439-3645-BE5D-E94BDE815AE3}">
      <dgm:prSet phldrT="[Text]" custT="1"/>
      <dgm:spPr/>
      <dgm:t>
        <a:bodyPr/>
        <a:lstStyle/>
        <a:p>
          <a:r>
            <a:rPr lang="en-US" sz="1050" dirty="0" smtClean="0"/>
            <a:t>Each anchor/user with </a:t>
          </a:r>
          <a:r>
            <a:rPr lang="en-US" sz="1050" dirty="0" smtClean="0"/>
            <a:t>contextual </a:t>
          </a:r>
          <a:r>
            <a:rPr lang="en-US" sz="1050" dirty="0" smtClean="0"/>
            <a:t>information</a:t>
          </a:r>
          <a:endParaRPr lang="en-US" sz="1050" dirty="0"/>
        </a:p>
      </dgm:t>
    </dgm:pt>
    <dgm:pt modelId="{57B045AC-F45A-434C-8BE4-CFD94AAA445C}" type="parTrans" cxnId="{E29910FA-3C0D-1D42-917C-4FBD46852350}">
      <dgm:prSet/>
      <dgm:spPr/>
      <dgm:t>
        <a:bodyPr/>
        <a:lstStyle/>
        <a:p>
          <a:endParaRPr lang="en-US"/>
        </a:p>
      </dgm:t>
    </dgm:pt>
    <dgm:pt modelId="{75D97FB1-4AD9-8C45-B7D3-B3624F92D5CA}" type="sibTrans" cxnId="{E29910FA-3C0D-1D42-917C-4FBD46852350}">
      <dgm:prSet/>
      <dgm:spPr/>
      <dgm:t>
        <a:bodyPr/>
        <a:lstStyle/>
        <a:p>
          <a:endParaRPr lang="en-US"/>
        </a:p>
      </dgm:t>
    </dgm:pt>
    <dgm:pt modelId="{D0250250-842C-284C-91A6-7BE848C7594D}">
      <dgm:prSet phldrT="[Text]" custT="1"/>
      <dgm:spPr/>
      <dgm:t>
        <a:bodyPr/>
        <a:lstStyle/>
        <a:p>
          <a:r>
            <a:rPr lang="en-US" sz="1050" dirty="0" smtClean="0"/>
            <a:t>Easy to add more anchors</a:t>
          </a:r>
          <a:endParaRPr lang="en-US" sz="1050" dirty="0"/>
        </a:p>
      </dgm:t>
    </dgm:pt>
    <dgm:pt modelId="{DBF3570C-B350-404B-97D0-3CB2C86FE974}" type="parTrans" cxnId="{E3E2AFB7-F5F8-B642-8293-E5F52A41D41C}">
      <dgm:prSet/>
      <dgm:spPr/>
      <dgm:t>
        <a:bodyPr/>
        <a:lstStyle/>
        <a:p>
          <a:endParaRPr lang="en-US"/>
        </a:p>
      </dgm:t>
    </dgm:pt>
    <dgm:pt modelId="{75AD3FF8-671E-C24B-B776-E80A9E88D385}" type="sibTrans" cxnId="{E3E2AFB7-F5F8-B642-8293-E5F52A41D41C}">
      <dgm:prSet/>
      <dgm:spPr/>
      <dgm:t>
        <a:bodyPr/>
        <a:lstStyle/>
        <a:p>
          <a:endParaRPr lang="en-US"/>
        </a:p>
      </dgm:t>
    </dgm:pt>
    <dgm:pt modelId="{C2926760-EDED-0844-A2FE-940052CE9ABD}">
      <dgm:prSet phldrT="[Text]" custT="1"/>
      <dgm:spPr/>
      <dgm:t>
        <a:bodyPr/>
        <a:lstStyle/>
        <a:p>
          <a:r>
            <a:rPr lang="en-US" sz="1050" dirty="0" smtClean="0"/>
            <a:t>Fault tolerant, esp. with regards to line of sight</a:t>
          </a:r>
          <a:endParaRPr lang="en-US" sz="1050" dirty="0"/>
        </a:p>
      </dgm:t>
    </dgm:pt>
    <dgm:pt modelId="{400FBEE6-64C9-6347-8513-C986226BD219}" type="parTrans" cxnId="{FD3978E3-66CE-6244-944A-38B7FE828FB0}">
      <dgm:prSet/>
      <dgm:spPr/>
      <dgm:t>
        <a:bodyPr/>
        <a:lstStyle/>
        <a:p>
          <a:endParaRPr lang="en-US"/>
        </a:p>
      </dgm:t>
    </dgm:pt>
    <dgm:pt modelId="{F134335F-57DA-DF41-90B9-0BA88CB94364}" type="sibTrans" cxnId="{FD3978E3-66CE-6244-944A-38B7FE828FB0}">
      <dgm:prSet/>
      <dgm:spPr/>
      <dgm:t>
        <a:bodyPr/>
        <a:lstStyle/>
        <a:p>
          <a:endParaRPr lang="en-US"/>
        </a:p>
      </dgm:t>
    </dgm:pt>
    <dgm:pt modelId="{BCD6DD50-6616-4349-8B28-42380EF897C3}" type="pres">
      <dgm:prSet presAssocID="{BBC8477C-EA71-5942-91A6-8C67F1BF9F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F3BB1C-4B30-DE4C-B240-F9E6766F2AFB}" type="pres">
      <dgm:prSet presAssocID="{C0DB8F4F-1003-C14A-8DDA-10D2F00A70EB}" presName="linNode" presStyleCnt="0"/>
      <dgm:spPr/>
    </dgm:pt>
    <dgm:pt modelId="{222952E2-E1AC-B14F-86AD-5186FB3F891A}" type="pres">
      <dgm:prSet presAssocID="{C0DB8F4F-1003-C14A-8DDA-10D2F00A70E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60374E-740B-2340-9325-64FD786FCCEE}" type="pres">
      <dgm:prSet presAssocID="{C0DB8F4F-1003-C14A-8DDA-10D2F00A70E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C4591-16A7-2543-8E74-E11D33E24723}" type="pres">
      <dgm:prSet presAssocID="{0ADB0AB7-0908-844A-AFFC-C0F869705D31}" presName="sp" presStyleCnt="0"/>
      <dgm:spPr/>
    </dgm:pt>
    <dgm:pt modelId="{8F64C71D-C731-014C-8908-F927C27CA21F}" type="pres">
      <dgm:prSet presAssocID="{52F1F03A-0901-6549-A180-450E427AC9A7}" presName="linNode" presStyleCnt="0"/>
      <dgm:spPr/>
    </dgm:pt>
    <dgm:pt modelId="{D4830498-632E-4C4D-BFF3-1F33D6AFF274}" type="pres">
      <dgm:prSet presAssocID="{52F1F03A-0901-6549-A180-450E427AC9A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77380-B4B8-9645-87E8-3FA9F1B3FFEC}" type="pres">
      <dgm:prSet presAssocID="{52F1F03A-0901-6549-A180-450E427AC9A7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FF945-AD07-FA4E-97B1-099FBB56740A}" type="pres">
      <dgm:prSet presAssocID="{277EA58B-7163-C74E-9CFB-658EB3325D7E}" presName="sp" presStyleCnt="0"/>
      <dgm:spPr/>
    </dgm:pt>
    <dgm:pt modelId="{994AAD9F-1469-1B4F-809E-E2B5A91B09FD}" type="pres">
      <dgm:prSet presAssocID="{091AD476-63A7-7B43-9947-97C037F8497A}" presName="linNode" presStyleCnt="0"/>
      <dgm:spPr/>
    </dgm:pt>
    <dgm:pt modelId="{FC324D4A-975A-A141-869F-027809F73F7A}" type="pres">
      <dgm:prSet presAssocID="{091AD476-63A7-7B43-9947-97C037F8497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23BB4-98AC-EA41-95DC-7376ED730520}" type="pres">
      <dgm:prSet presAssocID="{091AD476-63A7-7B43-9947-97C037F8497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07B68F-6DAA-484A-A172-B4EA66862B0B}" type="pres">
      <dgm:prSet presAssocID="{473C0A85-2BCA-2849-85AF-8A02E6F3596E}" presName="sp" presStyleCnt="0"/>
      <dgm:spPr/>
    </dgm:pt>
    <dgm:pt modelId="{22DBA4B7-5EEB-5E4B-ABD0-07429DC14E45}" type="pres">
      <dgm:prSet presAssocID="{354AEED1-0DC3-9A40-AB03-12475036D265}" presName="linNode" presStyleCnt="0"/>
      <dgm:spPr/>
    </dgm:pt>
    <dgm:pt modelId="{5EEA6543-7E01-1245-B889-C9FBB160B0D6}" type="pres">
      <dgm:prSet presAssocID="{354AEED1-0DC3-9A40-AB03-12475036D26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357A3-D5EF-7E4B-B7F5-D1A0AA7032ED}" type="pres">
      <dgm:prSet presAssocID="{354AEED1-0DC3-9A40-AB03-12475036D26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598B8D-E143-C543-9E3E-EC719BBF4070}" type="presOf" srcId="{52F1F03A-0901-6549-A180-450E427AC9A7}" destId="{D4830498-632E-4C4D-BFF3-1F33D6AFF274}" srcOrd="0" destOrd="0" presId="urn:microsoft.com/office/officeart/2005/8/layout/vList5"/>
    <dgm:cxn modelId="{2F68BE62-53DB-2A4D-981B-F6793F4990BE}" type="presOf" srcId="{BBC8477C-EA71-5942-91A6-8C67F1BF9F01}" destId="{BCD6DD50-6616-4349-8B28-42380EF897C3}" srcOrd="0" destOrd="0" presId="urn:microsoft.com/office/officeart/2005/8/layout/vList5"/>
    <dgm:cxn modelId="{FD3978E3-66CE-6244-944A-38B7FE828FB0}" srcId="{354AEED1-0DC3-9A40-AB03-12475036D265}" destId="{C2926760-EDED-0844-A2FE-940052CE9ABD}" srcOrd="0" destOrd="0" parTransId="{400FBEE6-64C9-6347-8513-C986226BD219}" sibTransId="{F134335F-57DA-DF41-90B9-0BA88CB94364}"/>
    <dgm:cxn modelId="{B7FB6FEF-E3D1-2F4C-92AC-A6A895CBACB3}" type="presOf" srcId="{091AD476-63A7-7B43-9947-97C037F8497A}" destId="{FC324D4A-975A-A141-869F-027809F73F7A}" srcOrd="0" destOrd="0" presId="urn:microsoft.com/office/officeart/2005/8/layout/vList5"/>
    <dgm:cxn modelId="{E29910FA-3C0D-1D42-917C-4FBD46852350}" srcId="{52F1F03A-0901-6549-A180-450E427AC9A7}" destId="{553331AE-1439-3645-BE5D-E94BDE815AE3}" srcOrd="0" destOrd="0" parTransId="{57B045AC-F45A-434C-8BE4-CFD94AAA445C}" sibTransId="{75D97FB1-4AD9-8C45-B7D3-B3624F92D5CA}"/>
    <dgm:cxn modelId="{E2C174F6-D0B4-9747-9BD2-21BDDF12E406}" type="presOf" srcId="{6FA59138-9799-D340-91E3-410967BADD88}" destId="{9E60374E-740B-2340-9325-64FD786FCCEE}" srcOrd="0" destOrd="0" presId="urn:microsoft.com/office/officeart/2005/8/layout/vList5"/>
    <dgm:cxn modelId="{F63D02A9-2D5A-3842-BA15-50BB599AC439}" srcId="{C0DB8F4F-1003-C14A-8DDA-10D2F00A70EB}" destId="{6FA59138-9799-D340-91E3-410967BADD88}" srcOrd="0" destOrd="0" parTransId="{E0628FC6-C694-404E-81B9-0FFFE9757B76}" sibTransId="{51C24374-136E-A84C-A98A-EFB93AB5CEC5}"/>
    <dgm:cxn modelId="{C25D525C-4F0E-5D44-A23F-6A8E2390BB01}" type="presOf" srcId="{C2926760-EDED-0844-A2FE-940052CE9ABD}" destId="{F16357A3-D5EF-7E4B-B7F5-D1A0AA7032ED}" srcOrd="0" destOrd="0" presId="urn:microsoft.com/office/officeart/2005/8/layout/vList5"/>
    <dgm:cxn modelId="{B877B081-26DF-1445-AEA2-B02350A3508F}" type="presOf" srcId="{354AEED1-0DC3-9A40-AB03-12475036D265}" destId="{5EEA6543-7E01-1245-B889-C9FBB160B0D6}" srcOrd="0" destOrd="0" presId="urn:microsoft.com/office/officeart/2005/8/layout/vList5"/>
    <dgm:cxn modelId="{B4EEDE49-3552-E342-8CDF-B1DE02A08A4E}" type="presOf" srcId="{D0250250-842C-284C-91A6-7BE848C7594D}" destId="{3AD23BB4-98AC-EA41-95DC-7376ED730520}" srcOrd="0" destOrd="0" presId="urn:microsoft.com/office/officeart/2005/8/layout/vList5"/>
    <dgm:cxn modelId="{051889A0-ADF9-AC47-8A18-F2CC8178355C}" srcId="{BBC8477C-EA71-5942-91A6-8C67F1BF9F01}" destId="{C0DB8F4F-1003-C14A-8DDA-10D2F00A70EB}" srcOrd="0" destOrd="0" parTransId="{75917983-CFB9-E748-99A6-D663D98BDF72}" sibTransId="{0ADB0AB7-0908-844A-AFFC-C0F869705D31}"/>
    <dgm:cxn modelId="{30D4458D-FC4D-7240-B059-CD5EF4EE652F}" srcId="{BBC8477C-EA71-5942-91A6-8C67F1BF9F01}" destId="{52F1F03A-0901-6549-A180-450E427AC9A7}" srcOrd="1" destOrd="0" parTransId="{A563DAE2-2DA5-E24B-AA75-C8F074ACA8B9}" sibTransId="{277EA58B-7163-C74E-9CFB-658EB3325D7E}"/>
    <dgm:cxn modelId="{42CE4F3D-00CF-2C43-AEE9-E409069C2F2E}" srcId="{BBC8477C-EA71-5942-91A6-8C67F1BF9F01}" destId="{091AD476-63A7-7B43-9947-97C037F8497A}" srcOrd="2" destOrd="0" parTransId="{C35006B5-D24A-734C-9FE9-23E11E2EEE8F}" sibTransId="{473C0A85-2BCA-2849-85AF-8A02E6F3596E}"/>
    <dgm:cxn modelId="{1671B93C-7C2E-0E43-8377-4A94BE9F3C8F}" srcId="{BBC8477C-EA71-5942-91A6-8C67F1BF9F01}" destId="{354AEED1-0DC3-9A40-AB03-12475036D265}" srcOrd="3" destOrd="0" parTransId="{E02F1E67-CB3C-3D45-AEA1-D5141BFB335F}" sibTransId="{BA078DF5-2B16-0447-AC83-D4132F97D956}"/>
    <dgm:cxn modelId="{E3E2AFB7-F5F8-B642-8293-E5F52A41D41C}" srcId="{091AD476-63A7-7B43-9947-97C037F8497A}" destId="{D0250250-842C-284C-91A6-7BE848C7594D}" srcOrd="0" destOrd="0" parTransId="{DBF3570C-B350-404B-97D0-3CB2C86FE974}" sibTransId="{75AD3FF8-671E-C24B-B776-E80A9E88D385}"/>
    <dgm:cxn modelId="{2381399A-7C12-6E47-9D7C-D5F2868563BD}" type="presOf" srcId="{553331AE-1439-3645-BE5D-E94BDE815AE3}" destId="{55677380-B4B8-9645-87E8-3FA9F1B3FFEC}" srcOrd="0" destOrd="0" presId="urn:microsoft.com/office/officeart/2005/8/layout/vList5"/>
    <dgm:cxn modelId="{58329155-AE39-9B46-BAFB-73B49A2B85DA}" type="presOf" srcId="{C0DB8F4F-1003-C14A-8DDA-10D2F00A70EB}" destId="{222952E2-E1AC-B14F-86AD-5186FB3F891A}" srcOrd="0" destOrd="0" presId="urn:microsoft.com/office/officeart/2005/8/layout/vList5"/>
    <dgm:cxn modelId="{E99A657D-2B32-2F4E-8BCC-3C9611CE5435}" type="presParOf" srcId="{BCD6DD50-6616-4349-8B28-42380EF897C3}" destId="{9CF3BB1C-4B30-DE4C-B240-F9E6766F2AFB}" srcOrd="0" destOrd="0" presId="urn:microsoft.com/office/officeart/2005/8/layout/vList5"/>
    <dgm:cxn modelId="{8CEEBBCB-07C3-EC44-99D3-3B66D0D22253}" type="presParOf" srcId="{9CF3BB1C-4B30-DE4C-B240-F9E6766F2AFB}" destId="{222952E2-E1AC-B14F-86AD-5186FB3F891A}" srcOrd="0" destOrd="0" presId="urn:microsoft.com/office/officeart/2005/8/layout/vList5"/>
    <dgm:cxn modelId="{CABEC5D3-5134-1C4A-ADB7-22F8DE79E013}" type="presParOf" srcId="{9CF3BB1C-4B30-DE4C-B240-F9E6766F2AFB}" destId="{9E60374E-740B-2340-9325-64FD786FCCEE}" srcOrd="1" destOrd="0" presId="urn:microsoft.com/office/officeart/2005/8/layout/vList5"/>
    <dgm:cxn modelId="{4FA90B65-F5A1-344A-8BB8-4E2E0AD7C057}" type="presParOf" srcId="{BCD6DD50-6616-4349-8B28-42380EF897C3}" destId="{9CDC4591-16A7-2543-8E74-E11D33E24723}" srcOrd="1" destOrd="0" presId="urn:microsoft.com/office/officeart/2005/8/layout/vList5"/>
    <dgm:cxn modelId="{D3FB783F-A974-D849-A25B-B7C955D4BB47}" type="presParOf" srcId="{BCD6DD50-6616-4349-8B28-42380EF897C3}" destId="{8F64C71D-C731-014C-8908-F927C27CA21F}" srcOrd="2" destOrd="0" presId="urn:microsoft.com/office/officeart/2005/8/layout/vList5"/>
    <dgm:cxn modelId="{E7068244-2874-7741-B654-1F6312760E6D}" type="presParOf" srcId="{8F64C71D-C731-014C-8908-F927C27CA21F}" destId="{D4830498-632E-4C4D-BFF3-1F33D6AFF274}" srcOrd="0" destOrd="0" presId="urn:microsoft.com/office/officeart/2005/8/layout/vList5"/>
    <dgm:cxn modelId="{B8ABE001-9D20-8042-97E8-22AA9B14E356}" type="presParOf" srcId="{8F64C71D-C731-014C-8908-F927C27CA21F}" destId="{55677380-B4B8-9645-87E8-3FA9F1B3FFEC}" srcOrd="1" destOrd="0" presId="urn:microsoft.com/office/officeart/2005/8/layout/vList5"/>
    <dgm:cxn modelId="{4EB9E455-12B8-8E45-BC28-765D85B7F891}" type="presParOf" srcId="{BCD6DD50-6616-4349-8B28-42380EF897C3}" destId="{890FF945-AD07-FA4E-97B1-099FBB56740A}" srcOrd="3" destOrd="0" presId="urn:microsoft.com/office/officeart/2005/8/layout/vList5"/>
    <dgm:cxn modelId="{0D649E38-02BB-E047-BA26-3776A26F41F6}" type="presParOf" srcId="{BCD6DD50-6616-4349-8B28-42380EF897C3}" destId="{994AAD9F-1469-1B4F-809E-E2B5A91B09FD}" srcOrd="4" destOrd="0" presId="urn:microsoft.com/office/officeart/2005/8/layout/vList5"/>
    <dgm:cxn modelId="{637E6597-7FA6-574B-9A59-14CF5AF1BE5D}" type="presParOf" srcId="{994AAD9F-1469-1B4F-809E-E2B5A91B09FD}" destId="{FC324D4A-975A-A141-869F-027809F73F7A}" srcOrd="0" destOrd="0" presId="urn:microsoft.com/office/officeart/2005/8/layout/vList5"/>
    <dgm:cxn modelId="{04FB40B3-57FD-8342-9767-3EF9DE20318A}" type="presParOf" srcId="{994AAD9F-1469-1B4F-809E-E2B5A91B09FD}" destId="{3AD23BB4-98AC-EA41-95DC-7376ED730520}" srcOrd="1" destOrd="0" presId="urn:microsoft.com/office/officeart/2005/8/layout/vList5"/>
    <dgm:cxn modelId="{8EC9FD1B-1C12-F946-9BB2-0471AEACA0C3}" type="presParOf" srcId="{BCD6DD50-6616-4349-8B28-42380EF897C3}" destId="{3E07B68F-6DAA-484A-A172-B4EA66862B0B}" srcOrd="5" destOrd="0" presId="urn:microsoft.com/office/officeart/2005/8/layout/vList5"/>
    <dgm:cxn modelId="{C0C6034D-0B5E-CB41-BD10-15CE65288A28}" type="presParOf" srcId="{BCD6DD50-6616-4349-8B28-42380EF897C3}" destId="{22DBA4B7-5EEB-5E4B-ABD0-07429DC14E45}" srcOrd="6" destOrd="0" presId="urn:microsoft.com/office/officeart/2005/8/layout/vList5"/>
    <dgm:cxn modelId="{F79F7CFD-51C6-894D-B7AA-0928FCD615DD}" type="presParOf" srcId="{22DBA4B7-5EEB-5E4B-ABD0-07429DC14E45}" destId="{5EEA6543-7E01-1245-B889-C9FBB160B0D6}" srcOrd="0" destOrd="0" presId="urn:microsoft.com/office/officeart/2005/8/layout/vList5"/>
    <dgm:cxn modelId="{B298070C-7927-A244-8615-3FA68194E4E8}" type="presParOf" srcId="{22DBA4B7-5EEB-5E4B-ABD0-07429DC14E45}" destId="{F16357A3-D5EF-7E4B-B7F5-D1A0AA7032E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A89212-FF2B-294E-8341-071DB17E5BD7}" type="doc">
      <dgm:prSet loTypeId="urn:microsoft.com/office/officeart/2008/layout/BendingPictureCaptionLis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4123B3-23B6-F94A-BFC3-BFF181572BD9}">
      <dgm:prSet phldrT="[Text]"/>
      <dgm:spPr/>
      <dgm:t>
        <a:bodyPr/>
        <a:lstStyle/>
        <a:p>
          <a:r>
            <a:rPr lang="en-US" dirty="0" smtClean="0"/>
            <a:t>Main anchor screen</a:t>
          </a:r>
          <a:br>
            <a:rPr lang="en-US" dirty="0" smtClean="0"/>
          </a:br>
          <a:r>
            <a:rPr lang="en-US" dirty="0" smtClean="0"/>
            <a:t>Set your device</a:t>
          </a:r>
          <a:endParaRPr lang="en-US" dirty="0"/>
        </a:p>
      </dgm:t>
    </dgm:pt>
    <dgm:pt modelId="{4DEB1482-2172-E643-B70C-FB87E84F079C}" type="parTrans" cxnId="{606B5D8B-F709-C545-966F-26EB5824EE22}">
      <dgm:prSet/>
      <dgm:spPr/>
      <dgm:t>
        <a:bodyPr/>
        <a:lstStyle/>
        <a:p>
          <a:endParaRPr lang="en-US"/>
        </a:p>
      </dgm:t>
    </dgm:pt>
    <dgm:pt modelId="{D875AE4C-9731-2846-8AE4-AAFAC28B2C2B}" type="sibTrans" cxnId="{606B5D8B-F709-C545-966F-26EB5824EE22}">
      <dgm:prSet/>
      <dgm:spPr/>
      <dgm:t>
        <a:bodyPr/>
        <a:lstStyle/>
        <a:p>
          <a:endParaRPr lang="en-US"/>
        </a:p>
      </dgm:t>
    </dgm:pt>
    <dgm:pt modelId="{AC5F5971-6A54-1245-BD7D-EF27B153A549}">
      <dgm:prSet phldrT="[Text]"/>
      <dgm:spPr/>
      <dgm:t>
        <a:bodyPr/>
        <a:lstStyle/>
        <a:p>
          <a:r>
            <a:rPr lang="en-US" dirty="0" smtClean="0"/>
            <a:t>List of anchors and their users</a:t>
          </a:r>
        </a:p>
      </dgm:t>
    </dgm:pt>
    <dgm:pt modelId="{5C6AF8AD-5A39-EE4E-9760-579B22DCCAAC}" type="parTrans" cxnId="{05FC4FB0-77CA-DE4C-8F99-CF865F2E5113}">
      <dgm:prSet/>
      <dgm:spPr/>
      <dgm:t>
        <a:bodyPr/>
        <a:lstStyle/>
        <a:p>
          <a:endParaRPr lang="en-US"/>
        </a:p>
      </dgm:t>
    </dgm:pt>
    <dgm:pt modelId="{FF330F0C-6A88-EC42-8921-6B040D8AB90B}" type="sibTrans" cxnId="{05FC4FB0-77CA-DE4C-8F99-CF865F2E5113}">
      <dgm:prSet/>
      <dgm:spPr/>
      <dgm:t>
        <a:bodyPr/>
        <a:lstStyle/>
        <a:p>
          <a:endParaRPr lang="en-US"/>
        </a:p>
      </dgm:t>
    </dgm:pt>
    <dgm:pt modelId="{6965F2DE-4C93-2A43-9885-15B580094960}">
      <dgm:prSet phldrT="[Text]"/>
      <dgm:spPr/>
      <dgm:t>
        <a:bodyPr/>
        <a:lstStyle/>
        <a:p>
          <a:r>
            <a:rPr lang="en-US" dirty="0" smtClean="0"/>
            <a:t>Information – set context for anchor</a:t>
          </a:r>
          <a:endParaRPr lang="en-US" dirty="0"/>
        </a:p>
      </dgm:t>
    </dgm:pt>
    <dgm:pt modelId="{57D9D97C-A21C-224C-8426-25CF59D33FEC}" type="parTrans" cxnId="{AAE6B567-BCE2-6D48-ABDB-0E93E11828AD}">
      <dgm:prSet/>
      <dgm:spPr/>
      <dgm:t>
        <a:bodyPr/>
        <a:lstStyle/>
        <a:p>
          <a:endParaRPr lang="en-US"/>
        </a:p>
      </dgm:t>
    </dgm:pt>
    <dgm:pt modelId="{4A46C003-678A-6645-9205-4846A3334CA7}" type="sibTrans" cxnId="{AAE6B567-BCE2-6D48-ABDB-0E93E11828AD}">
      <dgm:prSet/>
      <dgm:spPr/>
      <dgm:t>
        <a:bodyPr/>
        <a:lstStyle/>
        <a:p>
          <a:endParaRPr lang="en-US"/>
        </a:p>
      </dgm:t>
    </dgm:pt>
    <dgm:pt modelId="{8EFE5787-E900-CC49-A883-5C9CEA5F11A5}" type="pres">
      <dgm:prSet presAssocID="{8CA89212-FF2B-294E-8341-071DB17E5B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77C763-F45B-C743-861E-AB1367112DFF}" type="pres">
      <dgm:prSet presAssocID="{6C4123B3-23B6-F94A-BFC3-BFF181572BD9}" presName="composite" presStyleCnt="0"/>
      <dgm:spPr/>
    </dgm:pt>
    <dgm:pt modelId="{8D0CE3DD-DAD1-5048-A649-88AA086C96E9}" type="pres">
      <dgm:prSet presAssocID="{6C4123B3-23B6-F94A-BFC3-BFF181572BD9}" presName="rect1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715574E-78FD-2749-BE35-299A66774F0C}" type="pres">
      <dgm:prSet presAssocID="{6C4123B3-23B6-F94A-BFC3-BFF181572BD9}" presName="wedgeRectCallout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C1E00-C9D6-984A-B6C1-AE00E6C15104}" type="pres">
      <dgm:prSet presAssocID="{D875AE4C-9731-2846-8AE4-AAFAC28B2C2B}" presName="sibTrans" presStyleCnt="0"/>
      <dgm:spPr/>
    </dgm:pt>
    <dgm:pt modelId="{DCFFCA84-FA14-8C46-9452-B7AB02CB99D3}" type="pres">
      <dgm:prSet presAssocID="{AC5F5971-6A54-1245-BD7D-EF27B153A549}" presName="composite" presStyleCnt="0"/>
      <dgm:spPr/>
    </dgm:pt>
    <dgm:pt modelId="{E1AC1C05-1EC9-F94A-BFF0-16C65F105183}" type="pres">
      <dgm:prSet presAssocID="{AC5F5971-6A54-1245-BD7D-EF27B153A549}" presName="rect1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273B99A-F963-DA45-8A74-6EDB6DEF8546}" type="pres">
      <dgm:prSet presAssocID="{AC5F5971-6A54-1245-BD7D-EF27B153A549}" presName="wedgeRectCallout1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B60D3-EC67-AD47-BDEA-4719EA769561}" type="pres">
      <dgm:prSet presAssocID="{FF330F0C-6A88-EC42-8921-6B040D8AB90B}" presName="sibTrans" presStyleCnt="0"/>
      <dgm:spPr/>
    </dgm:pt>
    <dgm:pt modelId="{70F4D524-7DC1-544F-99CA-DFBF80A8E93D}" type="pres">
      <dgm:prSet presAssocID="{6965F2DE-4C93-2A43-9885-15B580094960}" presName="composite" presStyleCnt="0"/>
      <dgm:spPr/>
    </dgm:pt>
    <dgm:pt modelId="{36E999BD-AF99-7B44-81EE-8157190B30E6}" type="pres">
      <dgm:prSet presAssocID="{6965F2DE-4C93-2A43-9885-15B580094960}" presName="rect1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B8DBA5B6-A51C-D748-B566-C7BF048447AD}" type="pres">
      <dgm:prSet presAssocID="{6965F2DE-4C93-2A43-9885-15B580094960}" presName="wedgeRectCallout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2C9765-DCC2-4C4F-B368-E5BC7B2A97A4}" type="presOf" srcId="{AC5F5971-6A54-1245-BD7D-EF27B153A549}" destId="{6273B99A-F963-DA45-8A74-6EDB6DEF8546}" srcOrd="0" destOrd="0" presId="urn:microsoft.com/office/officeart/2008/layout/BendingPictureCaptionList"/>
    <dgm:cxn modelId="{05FC4FB0-77CA-DE4C-8F99-CF865F2E5113}" srcId="{8CA89212-FF2B-294E-8341-071DB17E5BD7}" destId="{AC5F5971-6A54-1245-BD7D-EF27B153A549}" srcOrd="1" destOrd="0" parTransId="{5C6AF8AD-5A39-EE4E-9760-579B22DCCAAC}" sibTransId="{FF330F0C-6A88-EC42-8921-6B040D8AB90B}"/>
    <dgm:cxn modelId="{AAE6B567-BCE2-6D48-ABDB-0E93E11828AD}" srcId="{8CA89212-FF2B-294E-8341-071DB17E5BD7}" destId="{6965F2DE-4C93-2A43-9885-15B580094960}" srcOrd="2" destOrd="0" parTransId="{57D9D97C-A21C-224C-8426-25CF59D33FEC}" sibTransId="{4A46C003-678A-6645-9205-4846A3334CA7}"/>
    <dgm:cxn modelId="{1DBDF19E-3676-314E-A7E5-E3524C684CF5}" type="presOf" srcId="{8CA89212-FF2B-294E-8341-071DB17E5BD7}" destId="{8EFE5787-E900-CC49-A883-5C9CEA5F11A5}" srcOrd="0" destOrd="0" presId="urn:microsoft.com/office/officeart/2008/layout/BendingPictureCaptionList"/>
    <dgm:cxn modelId="{606B5D8B-F709-C545-966F-26EB5824EE22}" srcId="{8CA89212-FF2B-294E-8341-071DB17E5BD7}" destId="{6C4123B3-23B6-F94A-BFC3-BFF181572BD9}" srcOrd="0" destOrd="0" parTransId="{4DEB1482-2172-E643-B70C-FB87E84F079C}" sibTransId="{D875AE4C-9731-2846-8AE4-AAFAC28B2C2B}"/>
    <dgm:cxn modelId="{172E1DDC-0BF0-5449-8BC7-FC9824447B7B}" type="presOf" srcId="{6965F2DE-4C93-2A43-9885-15B580094960}" destId="{B8DBA5B6-A51C-D748-B566-C7BF048447AD}" srcOrd="0" destOrd="0" presId="urn:microsoft.com/office/officeart/2008/layout/BendingPictureCaptionList"/>
    <dgm:cxn modelId="{8798824B-B34C-DD42-869F-7A3B57B1C9C4}" type="presOf" srcId="{6C4123B3-23B6-F94A-BFC3-BFF181572BD9}" destId="{8715574E-78FD-2749-BE35-299A66774F0C}" srcOrd="0" destOrd="0" presId="urn:microsoft.com/office/officeart/2008/layout/BendingPictureCaptionList"/>
    <dgm:cxn modelId="{614FC412-961D-5048-8043-E59CE4BFBBA3}" type="presParOf" srcId="{8EFE5787-E900-CC49-A883-5C9CEA5F11A5}" destId="{AF77C763-F45B-C743-861E-AB1367112DFF}" srcOrd="0" destOrd="0" presId="urn:microsoft.com/office/officeart/2008/layout/BendingPictureCaptionList"/>
    <dgm:cxn modelId="{2E06CC5F-461D-EC43-9ED7-F9152E771331}" type="presParOf" srcId="{AF77C763-F45B-C743-861E-AB1367112DFF}" destId="{8D0CE3DD-DAD1-5048-A649-88AA086C96E9}" srcOrd="0" destOrd="0" presId="urn:microsoft.com/office/officeart/2008/layout/BendingPictureCaptionList"/>
    <dgm:cxn modelId="{CC068D2A-E7C6-D74A-8455-76BB8E9EDF70}" type="presParOf" srcId="{AF77C763-F45B-C743-861E-AB1367112DFF}" destId="{8715574E-78FD-2749-BE35-299A66774F0C}" srcOrd="1" destOrd="0" presId="urn:microsoft.com/office/officeart/2008/layout/BendingPictureCaptionList"/>
    <dgm:cxn modelId="{0071A839-ED57-FC4E-BE75-0FF0ECF647DF}" type="presParOf" srcId="{8EFE5787-E900-CC49-A883-5C9CEA5F11A5}" destId="{6AEC1E00-C9D6-984A-B6C1-AE00E6C15104}" srcOrd="1" destOrd="0" presId="urn:microsoft.com/office/officeart/2008/layout/BendingPictureCaptionList"/>
    <dgm:cxn modelId="{4E6CCA17-215A-3E44-8963-C7E37F0FD581}" type="presParOf" srcId="{8EFE5787-E900-CC49-A883-5C9CEA5F11A5}" destId="{DCFFCA84-FA14-8C46-9452-B7AB02CB99D3}" srcOrd="2" destOrd="0" presId="urn:microsoft.com/office/officeart/2008/layout/BendingPictureCaptionList"/>
    <dgm:cxn modelId="{191B589C-7AEC-6442-B576-009BE81967CC}" type="presParOf" srcId="{DCFFCA84-FA14-8C46-9452-B7AB02CB99D3}" destId="{E1AC1C05-1EC9-F94A-BFF0-16C65F105183}" srcOrd="0" destOrd="0" presId="urn:microsoft.com/office/officeart/2008/layout/BendingPictureCaptionList"/>
    <dgm:cxn modelId="{F09DD3AE-D743-8040-BB0C-77D2F0F87D30}" type="presParOf" srcId="{DCFFCA84-FA14-8C46-9452-B7AB02CB99D3}" destId="{6273B99A-F963-DA45-8A74-6EDB6DEF8546}" srcOrd="1" destOrd="0" presId="urn:microsoft.com/office/officeart/2008/layout/BendingPictureCaptionList"/>
    <dgm:cxn modelId="{62149B08-6FA0-3848-9FE6-C8427F9CC2A2}" type="presParOf" srcId="{8EFE5787-E900-CC49-A883-5C9CEA5F11A5}" destId="{318B60D3-EC67-AD47-BDEA-4719EA769561}" srcOrd="3" destOrd="0" presId="urn:microsoft.com/office/officeart/2008/layout/BendingPictureCaptionList"/>
    <dgm:cxn modelId="{802EA40D-C10A-6E42-A9BE-DE5288EAB164}" type="presParOf" srcId="{8EFE5787-E900-CC49-A883-5C9CEA5F11A5}" destId="{70F4D524-7DC1-544F-99CA-DFBF80A8E93D}" srcOrd="4" destOrd="0" presId="urn:microsoft.com/office/officeart/2008/layout/BendingPictureCaptionList"/>
    <dgm:cxn modelId="{947D1A1A-1017-0441-899C-B0FA760A6E0C}" type="presParOf" srcId="{70F4D524-7DC1-544F-99CA-DFBF80A8E93D}" destId="{36E999BD-AF99-7B44-81EE-8157190B30E6}" srcOrd="0" destOrd="0" presId="urn:microsoft.com/office/officeart/2008/layout/BendingPictureCaptionList"/>
    <dgm:cxn modelId="{3B1B45C1-C044-9644-B82B-6D1DE6BE7BA7}" type="presParOf" srcId="{70F4D524-7DC1-544F-99CA-DFBF80A8E93D}" destId="{B8DBA5B6-A51C-D748-B566-C7BF048447AD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86E97-0737-D14C-95CB-1C7313A0FAF5}">
      <dsp:nvSpPr>
        <dsp:cNvPr id="0" name=""/>
        <dsp:cNvSpPr/>
      </dsp:nvSpPr>
      <dsp:spPr>
        <a:xfrm>
          <a:off x="655245" y="1209336"/>
          <a:ext cx="766544" cy="66089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Towne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John</a:t>
          </a:r>
          <a:endParaRPr lang="en-US" sz="800" kern="1200" dirty="0"/>
        </a:p>
      </dsp:txBody>
      <dsp:txXfrm>
        <a:off x="774198" y="1311894"/>
        <a:ext cx="528638" cy="455778"/>
      </dsp:txXfrm>
    </dsp:sp>
    <dsp:sp modelId="{6A480A4D-E88A-AD4D-8FEE-E893C5F8ABF4}">
      <dsp:nvSpPr>
        <dsp:cNvPr id="0" name=""/>
        <dsp:cNvSpPr/>
      </dsp:nvSpPr>
      <dsp:spPr>
        <a:xfrm>
          <a:off x="675158" y="1501108"/>
          <a:ext cx="89748" cy="773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08ADF-D0D9-4C4E-A771-5DBC84985109}">
      <dsp:nvSpPr>
        <dsp:cNvPr id="0" name=""/>
        <dsp:cNvSpPr/>
      </dsp:nvSpPr>
      <dsp:spPr>
        <a:xfrm>
          <a:off x="0" y="854356"/>
          <a:ext cx="766544" cy="66089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14C20-567A-E742-A41A-A7FA623A25C6}">
      <dsp:nvSpPr>
        <dsp:cNvPr id="0" name=""/>
        <dsp:cNvSpPr/>
      </dsp:nvSpPr>
      <dsp:spPr>
        <a:xfrm>
          <a:off x="521850" y="1427947"/>
          <a:ext cx="89748" cy="773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4F61B-FD80-654D-8DD1-92F7426C468B}">
      <dsp:nvSpPr>
        <dsp:cNvPr id="0" name=""/>
        <dsp:cNvSpPr/>
      </dsp:nvSpPr>
      <dsp:spPr>
        <a:xfrm>
          <a:off x="1308308" y="846499"/>
          <a:ext cx="766544" cy="66089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Levine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Eric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Jane</a:t>
          </a:r>
          <a:endParaRPr lang="en-US" sz="800" kern="1200" dirty="0"/>
        </a:p>
      </dsp:txBody>
      <dsp:txXfrm>
        <a:off x="1427261" y="949057"/>
        <a:ext cx="528638" cy="455778"/>
      </dsp:txXfrm>
    </dsp:sp>
    <dsp:sp modelId="{70B3321F-1253-554B-A660-AB1935E0CC68}">
      <dsp:nvSpPr>
        <dsp:cNvPr id="0" name=""/>
        <dsp:cNvSpPr/>
      </dsp:nvSpPr>
      <dsp:spPr>
        <a:xfrm>
          <a:off x="1832340" y="1419391"/>
          <a:ext cx="89748" cy="773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70694-5B95-4B41-B632-DF21A2A84D9B}">
      <dsp:nvSpPr>
        <dsp:cNvPr id="0" name=""/>
        <dsp:cNvSpPr/>
      </dsp:nvSpPr>
      <dsp:spPr>
        <a:xfrm>
          <a:off x="1961370" y="1209336"/>
          <a:ext cx="766544" cy="66089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4210F-6F51-364D-84B9-996571C793EF}">
      <dsp:nvSpPr>
        <dsp:cNvPr id="0" name=""/>
        <dsp:cNvSpPr/>
      </dsp:nvSpPr>
      <dsp:spPr>
        <a:xfrm>
          <a:off x="1981284" y="1501108"/>
          <a:ext cx="89748" cy="773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8045F-755B-DD45-9E97-61923321494C}">
      <dsp:nvSpPr>
        <dsp:cNvPr id="0" name=""/>
        <dsp:cNvSpPr/>
      </dsp:nvSpPr>
      <dsp:spPr>
        <a:xfrm>
          <a:off x="655245" y="485233"/>
          <a:ext cx="766544" cy="66089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Moore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Jane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John</a:t>
          </a:r>
          <a:endParaRPr lang="en-US" sz="800" kern="1200" dirty="0"/>
        </a:p>
      </dsp:txBody>
      <dsp:txXfrm>
        <a:off x="774198" y="587791"/>
        <a:ext cx="528638" cy="455778"/>
      </dsp:txXfrm>
    </dsp:sp>
    <dsp:sp modelId="{A54D52C3-6917-C743-A325-2ADC03099260}">
      <dsp:nvSpPr>
        <dsp:cNvPr id="0" name=""/>
        <dsp:cNvSpPr/>
      </dsp:nvSpPr>
      <dsp:spPr>
        <a:xfrm>
          <a:off x="1174912" y="499551"/>
          <a:ext cx="89748" cy="773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CFC0A-158D-1D46-A04A-65BC0BE6811D}">
      <dsp:nvSpPr>
        <dsp:cNvPr id="0" name=""/>
        <dsp:cNvSpPr/>
      </dsp:nvSpPr>
      <dsp:spPr>
        <a:xfrm>
          <a:off x="1308308" y="124142"/>
          <a:ext cx="766544" cy="66089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096B2-B7E0-D14D-A280-83DCC7C64629}">
      <dsp:nvSpPr>
        <dsp:cNvPr id="0" name=""/>
        <dsp:cNvSpPr/>
      </dsp:nvSpPr>
      <dsp:spPr>
        <a:xfrm>
          <a:off x="1330949" y="414342"/>
          <a:ext cx="89748" cy="773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21448-AB01-6C42-84B2-957AE20B0B73}">
      <dsp:nvSpPr>
        <dsp:cNvPr id="0" name=""/>
        <dsp:cNvSpPr/>
      </dsp:nvSpPr>
      <dsp:spPr>
        <a:xfrm>
          <a:off x="884057" y="1159079"/>
          <a:ext cx="815432" cy="815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Bluetooth Low Energy</a:t>
          </a:r>
          <a:endParaRPr lang="en-US" sz="1100" kern="1200" dirty="0"/>
        </a:p>
      </dsp:txBody>
      <dsp:txXfrm>
        <a:off x="1003474" y="1278496"/>
        <a:ext cx="576598" cy="576598"/>
      </dsp:txXfrm>
    </dsp:sp>
    <dsp:sp modelId="{911B6FC6-6B18-9047-9D7C-D7DFAE84975D}">
      <dsp:nvSpPr>
        <dsp:cNvPr id="0" name=""/>
        <dsp:cNvSpPr/>
      </dsp:nvSpPr>
      <dsp:spPr>
        <a:xfrm rot="12900000">
          <a:off x="329517" y="1006601"/>
          <a:ext cx="656332" cy="2323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EE196-4500-164B-89F9-8F86E3C9099B}">
      <dsp:nvSpPr>
        <dsp:cNvPr id="0" name=""/>
        <dsp:cNvSpPr/>
      </dsp:nvSpPr>
      <dsp:spPr>
        <a:xfrm>
          <a:off x="1534" y="624707"/>
          <a:ext cx="774660" cy="61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 need for network signal</a:t>
          </a:r>
          <a:endParaRPr lang="en-US" sz="1100" kern="1200" dirty="0"/>
        </a:p>
      </dsp:txBody>
      <dsp:txXfrm>
        <a:off x="19685" y="642858"/>
        <a:ext cx="738358" cy="583426"/>
      </dsp:txXfrm>
    </dsp:sp>
    <dsp:sp modelId="{49F70BEE-B9D6-E147-AC96-FF5755FC67F5}">
      <dsp:nvSpPr>
        <dsp:cNvPr id="0" name=""/>
        <dsp:cNvSpPr/>
      </dsp:nvSpPr>
      <dsp:spPr>
        <a:xfrm rot="16200000">
          <a:off x="963607" y="676514"/>
          <a:ext cx="656332" cy="2323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683D6-C3AA-EC48-AEDF-4F1B87DC876D}">
      <dsp:nvSpPr>
        <dsp:cNvPr id="0" name=""/>
        <dsp:cNvSpPr/>
      </dsp:nvSpPr>
      <dsp:spPr>
        <a:xfrm>
          <a:off x="904443" y="154683"/>
          <a:ext cx="774660" cy="61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Low Overhead</a:t>
          </a:r>
          <a:endParaRPr lang="en-US" sz="1100" kern="1200" dirty="0"/>
        </a:p>
      </dsp:txBody>
      <dsp:txXfrm>
        <a:off x="922594" y="172834"/>
        <a:ext cx="738358" cy="583426"/>
      </dsp:txXfrm>
    </dsp:sp>
    <dsp:sp modelId="{DA1258D1-4C9E-8A4E-9159-49B895C96EFE}">
      <dsp:nvSpPr>
        <dsp:cNvPr id="0" name=""/>
        <dsp:cNvSpPr/>
      </dsp:nvSpPr>
      <dsp:spPr>
        <a:xfrm rot="19500000">
          <a:off x="1597698" y="1006601"/>
          <a:ext cx="656332" cy="2323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40FC4-2525-6B4B-90AA-A03AE975B698}">
      <dsp:nvSpPr>
        <dsp:cNvPr id="0" name=""/>
        <dsp:cNvSpPr/>
      </dsp:nvSpPr>
      <dsp:spPr>
        <a:xfrm>
          <a:off x="1807352" y="624707"/>
          <a:ext cx="774660" cy="61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Scalable and flexible</a:t>
          </a:r>
          <a:endParaRPr lang="en-US" sz="1100" kern="1200" dirty="0"/>
        </a:p>
      </dsp:txBody>
      <dsp:txXfrm>
        <a:off x="1825503" y="642858"/>
        <a:ext cx="738358" cy="5834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0374E-740B-2340-9325-64FD786FCCEE}">
      <dsp:nvSpPr>
        <dsp:cNvPr id="0" name=""/>
        <dsp:cNvSpPr/>
      </dsp:nvSpPr>
      <dsp:spPr>
        <a:xfrm rot="5400000">
          <a:off x="1437261" y="-483573"/>
          <a:ext cx="491416" cy="15839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Anchors placed </a:t>
          </a:r>
          <a:r>
            <a:rPr lang="en-US" sz="1050" kern="1200" dirty="0" smtClean="0"/>
            <a:t>anywhere, No framework req.</a:t>
          </a:r>
          <a:endParaRPr lang="en-US" sz="1050" kern="1200" dirty="0"/>
        </a:p>
      </dsp:txBody>
      <dsp:txXfrm rot="-5400000">
        <a:off x="890984" y="86693"/>
        <a:ext cx="1559982" cy="443438"/>
      </dsp:txXfrm>
    </dsp:sp>
    <dsp:sp modelId="{222952E2-E1AC-B14F-86AD-5186FB3F891A}">
      <dsp:nvSpPr>
        <dsp:cNvPr id="0" name=""/>
        <dsp:cNvSpPr/>
      </dsp:nvSpPr>
      <dsp:spPr>
        <a:xfrm>
          <a:off x="0" y="1277"/>
          <a:ext cx="890984" cy="614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Portable</a:t>
          </a:r>
          <a:endParaRPr lang="en-US" sz="1200" kern="1200" dirty="0"/>
        </a:p>
      </dsp:txBody>
      <dsp:txXfrm>
        <a:off x="29986" y="31263"/>
        <a:ext cx="831012" cy="554298"/>
      </dsp:txXfrm>
    </dsp:sp>
    <dsp:sp modelId="{55677380-B4B8-9645-87E8-3FA9F1B3FFEC}">
      <dsp:nvSpPr>
        <dsp:cNvPr id="0" name=""/>
        <dsp:cNvSpPr/>
      </dsp:nvSpPr>
      <dsp:spPr>
        <a:xfrm rot="5400000">
          <a:off x="1437261" y="161410"/>
          <a:ext cx="491416" cy="15839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Each anchor/user with </a:t>
          </a:r>
          <a:r>
            <a:rPr lang="en-US" sz="1050" kern="1200" dirty="0" smtClean="0"/>
            <a:t>contextual </a:t>
          </a:r>
          <a:r>
            <a:rPr lang="en-US" sz="1050" kern="1200" dirty="0" smtClean="0"/>
            <a:t>information</a:t>
          </a:r>
          <a:endParaRPr lang="en-US" sz="1050" kern="1200" dirty="0"/>
        </a:p>
      </dsp:txBody>
      <dsp:txXfrm rot="-5400000">
        <a:off x="890984" y="731677"/>
        <a:ext cx="1559982" cy="443438"/>
      </dsp:txXfrm>
    </dsp:sp>
    <dsp:sp modelId="{D4830498-632E-4C4D-BFF3-1F33D6AFF274}">
      <dsp:nvSpPr>
        <dsp:cNvPr id="0" name=""/>
        <dsp:cNvSpPr/>
      </dsp:nvSpPr>
      <dsp:spPr>
        <a:xfrm>
          <a:off x="0" y="646261"/>
          <a:ext cx="890984" cy="614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Enriched Context</a:t>
          </a:r>
          <a:endParaRPr lang="en-US" sz="1400" kern="1200" dirty="0"/>
        </a:p>
      </dsp:txBody>
      <dsp:txXfrm>
        <a:off x="29986" y="676247"/>
        <a:ext cx="831012" cy="554298"/>
      </dsp:txXfrm>
    </dsp:sp>
    <dsp:sp modelId="{3AD23BB4-98AC-EA41-95DC-7376ED730520}">
      <dsp:nvSpPr>
        <dsp:cNvPr id="0" name=""/>
        <dsp:cNvSpPr/>
      </dsp:nvSpPr>
      <dsp:spPr>
        <a:xfrm rot="5400000">
          <a:off x="1437261" y="806394"/>
          <a:ext cx="491416" cy="15839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Easy to add more anchors</a:t>
          </a:r>
          <a:endParaRPr lang="en-US" sz="1050" kern="1200" dirty="0"/>
        </a:p>
      </dsp:txBody>
      <dsp:txXfrm rot="-5400000">
        <a:off x="890984" y="1376661"/>
        <a:ext cx="1559982" cy="443438"/>
      </dsp:txXfrm>
    </dsp:sp>
    <dsp:sp modelId="{FC324D4A-975A-A141-869F-027809F73F7A}">
      <dsp:nvSpPr>
        <dsp:cNvPr id="0" name=""/>
        <dsp:cNvSpPr/>
      </dsp:nvSpPr>
      <dsp:spPr>
        <a:xfrm>
          <a:off x="0" y="1291245"/>
          <a:ext cx="890984" cy="614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Scalable</a:t>
          </a:r>
          <a:endParaRPr lang="en-US" sz="1400" kern="1200" dirty="0"/>
        </a:p>
      </dsp:txBody>
      <dsp:txXfrm>
        <a:off x="29986" y="1321231"/>
        <a:ext cx="831012" cy="554298"/>
      </dsp:txXfrm>
    </dsp:sp>
    <dsp:sp modelId="{F16357A3-D5EF-7E4B-B7F5-D1A0AA7032ED}">
      <dsp:nvSpPr>
        <dsp:cNvPr id="0" name=""/>
        <dsp:cNvSpPr/>
      </dsp:nvSpPr>
      <dsp:spPr>
        <a:xfrm rot="5400000">
          <a:off x="1437261" y="1451378"/>
          <a:ext cx="491416" cy="15839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Fault tolerant, esp. with regards to line of sight</a:t>
          </a:r>
          <a:endParaRPr lang="en-US" sz="1050" kern="1200" dirty="0"/>
        </a:p>
      </dsp:txBody>
      <dsp:txXfrm rot="-5400000">
        <a:off x="890984" y="2021645"/>
        <a:ext cx="1559982" cy="443438"/>
      </dsp:txXfrm>
    </dsp:sp>
    <dsp:sp modelId="{5EEA6543-7E01-1245-B889-C9FBB160B0D6}">
      <dsp:nvSpPr>
        <dsp:cNvPr id="0" name=""/>
        <dsp:cNvSpPr/>
      </dsp:nvSpPr>
      <dsp:spPr>
        <a:xfrm>
          <a:off x="0" y="1936229"/>
          <a:ext cx="890984" cy="614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Robust</a:t>
          </a:r>
          <a:endParaRPr lang="en-US" sz="1400" kern="1200" dirty="0"/>
        </a:p>
      </dsp:txBody>
      <dsp:txXfrm>
        <a:off x="29986" y="1966215"/>
        <a:ext cx="831012" cy="5542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CE3DD-DAD1-5048-A649-88AA086C96E9}">
      <dsp:nvSpPr>
        <dsp:cNvPr id="0" name=""/>
        <dsp:cNvSpPr/>
      </dsp:nvSpPr>
      <dsp:spPr>
        <a:xfrm>
          <a:off x="363331" y="797"/>
          <a:ext cx="997164" cy="7977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715574E-78FD-2749-BE35-299A66774F0C}">
      <dsp:nvSpPr>
        <dsp:cNvPr id="0" name=""/>
        <dsp:cNvSpPr/>
      </dsp:nvSpPr>
      <dsp:spPr>
        <a:xfrm>
          <a:off x="453076" y="718755"/>
          <a:ext cx="887476" cy="279206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Main anchor screen</a:t>
          </a:r>
          <a:br>
            <a:rPr lang="en-US" sz="700" kern="1200" dirty="0" smtClean="0"/>
          </a:br>
          <a:r>
            <a:rPr lang="en-US" sz="700" kern="1200" dirty="0" smtClean="0"/>
            <a:t>Set your device</a:t>
          </a:r>
          <a:endParaRPr lang="en-US" sz="700" kern="1200" dirty="0"/>
        </a:p>
      </dsp:txBody>
      <dsp:txXfrm>
        <a:off x="453076" y="718755"/>
        <a:ext cx="887476" cy="279206"/>
      </dsp:txXfrm>
    </dsp:sp>
    <dsp:sp modelId="{E1AC1C05-1EC9-F94A-BFF0-16C65F105183}">
      <dsp:nvSpPr>
        <dsp:cNvPr id="0" name=""/>
        <dsp:cNvSpPr/>
      </dsp:nvSpPr>
      <dsp:spPr>
        <a:xfrm>
          <a:off x="1460212" y="797"/>
          <a:ext cx="997164" cy="79773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73B99A-F963-DA45-8A74-6EDB6DEF8546}">
      <dsp:nvSpPr>
        <dsp:cNvPr id="0" name=""/>
        <dsp:cNvSpPr/>
      </dsp:nvSpPr>
      <dsp:spPr>
        <a:xfrm>
          <a:off x="1549957" y="718755"/>
          <a:ext cx="887476" cy="279206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List of anchors and their users</a:t>
          </a:r>
        </a:p>
      </dsp:txBody>
      <dsp:txXfrm>
        <a:off x="1549957" y="718755"/>
        <a:ext cx="887476" cy="279206"/>
      </dsp:txXfrm>
    </dsp:sp>
    <dsp:sp modelId="{36E999BD-AF99-7B44-81EE-8157190B30E6}">
      <dsp:nvSpPr>
        <dsp:cNvPr id="0" name=""/>
        <dsp:cNvSpPr/>
      </dsp:nvSpPr>
      <dsp:spPr>
        <a:xfrm>
          <a:off x="911771" y="1097678"/>
          <a:ext cx="997164" cy="7977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DBA5B6-A51C-D748-B566-C7BF048447AD}">
      <dsp:nvSpPr>
        <dsp:cNvPr id="0" name=""/>
        <dsp:cNvSpPr/>
      </dsp:nvSpPr>
      <dsp:spPr>
        <a:xfrm>
          <a:off x="1001516" y="1815636"/>
          <a:ext cx="887476" cy="279206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Information – set context for anchor</a:t>
          </a:r>
          <a:endParaRPr lang="en-US" sz="700" kern="1200" dirty="0"/>
        </a:p>
      </dsp:txBody>
      <dsp:txXfrm>
        <a:off x="1001516" y="1815636"/>
        <a:ext cx="887476" cy="279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2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1392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1392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21"/>
            <a:ext cx="4038600" cy="213271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21"/>
            <a:ext cx="4038600" cy="213271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3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1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5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40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40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2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1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5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9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6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FC1C3-CF37-9C4C-AC1D-E3AABFD4DE51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8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20" Type="http://schemas.openxmlformats.org/officeDocument/2006/relationships/diagramQuickStyle" Target="../diagrams/quickStyle4.xml"/><Relationship Id="rId21" Type="http://schemas.openxmlformats.org/officeDocument/2006/relationships/diagramColors" Target="../diagrams/colors4.xml"/><Relationship Id="rId22" Type="http://schemas.microsoft.com/office/2007/relationships/diagramDrawing" Target="../diagrams/drawing4.xml"/><Relationship Id="rId23" Type="http://schemas.openxmlformats.org/officeDocument/2006/relationships/image" Target="../media/image8.png"/><Relationship Id="rId24" Type="http://schemas.openxmlformats.org/officeDocument/2006/relationships/image" Target="../media/image9.png"/><Relationship Id="rId25" Type="http://schemas.openxmlformats.org/officeDocument/2006/relationships/image" Target="../media/image10.png"/><Relationship Id="rId26" Type="http://schemas.openxmlformats.org/officeDocument/2006/relationships/image" Target="../media/image11.png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2" Type="http://schemas.openxmlformats.org/officeDocument/2006/relationships/image" Target="../media/image4.png"/><Relationship Id="rId13" Type="http://schemas.openxmlformats.org/officeDocument/2006/relationships/diagramData" Target="../diagrams/data3.xml"/><Relationship Id="rId14" Type="http://schemas.openxmlformats.org/officeDocument/2006/relationships/diagramLayout" Target="../diagrams/layout3.xml"/><Relationship Id="rId15" Type="http://schemas.openxmlformats.org/officeDocument/2006/relationships/diagramQuickStyle" Target="../diagrams/quickStyle3.xml"/><Relationship Id="rId16" Type="http://schemas.openxmlformats.org/officeDocument/2006/relationships/diagramColors" Target="../diagrams/colors3.xml"/><Relationship Id="rId17" Type="http://schemas.microsoft.com/office/2007/relationships/diagramDrawing" Target="../diagrams/drawing3.xml"/><Relationship Id="rId18" Type="http://schemas.openxmlformats.org/officeDocument/2006/relationships/diagramData" Target="../diagrams/data4.xml"/><Relationship Id="rId19" Type="http://schemas.openxmlformats.org/officeDocument/2006/relationships/diagramLayout" Target="../diagrams/layout4.xml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33" y="262039"/>
            <a:ext cx="8034159" cy="524645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DeepBLE</a:t>
            </a:r>
            <a:r>
              <a:rPr lang="en-US" sz="2800" b="1" dirty="0" smtClean="0"/>
              <a:t>: Navigation using Low Energy Bluetooth</a:t>
            </a:r>
            <a:endParaRPr lang="en-US" sz="2800" b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0981157"/>
              </p:ext>
            </p:extLst>
          </p:nvPr>
        </p:nvGraphicFramePr>
        <p:xfrm>
          <a:off x="3198245" y="1490774"/>
          <a:ext cx="2727915" cy="1994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77648" y="728925"/>
            <a:ext cx="386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Eric Kim | Faculty Advisor: Boon </a:t>
            </a:r>
            <a:r>
              <a:rPr lang="en-US" sz="1400" dirty="0" err="1" smtClean="0"/>
              <a:t>Thau</a:t>
            </a:r>
            <a:r>
              <a:rPr lang="en-US" sz="1400" dirty="0" smtClean="0"/>
              <a:t> Loo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524772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Senior Project Poster Day </a:t>
            </a:r>
            <a:r>
              <a:rPr lang="en-US" sz="1200" b="1" dirty="0" smtClean="0"/>
              <a:t>2014 </a:t>
            </a:r>
            <a:r>
              <a:rPr lang="en-US" sz="1200" b="1" dirty="0"/>
              <a:t>– Department of Computer and Information Science – University of Pennsylvania 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171985700"/>
              </p:ext>
            </p:extLst>
          </p:nvPr>
        </p:nvGraphicFramePr>
        <p:xfrm>
          <a:off x="372275" y="2772120"/>
          <a:ext cx="2583548" cy="2129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198245" y="1057998"/>
            <a:ext cx="1729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System Design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3038" y="1033183"/>
            <a:ext cx="271241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Abstract</a:t>
            </a:r>
          </a:p>
          <a:p>
            <a:r>
              <a:rPr lang="en-US" sz="1200" i="1" dirty="0" smtClean="0"/>
              <a:t>With the new Bluetooth Low Energy APIs released by Android, we leverage the </a:t>
            </a:r>
            <a:r>
              <a:rPr lang="en-US" sz="1200" i="1" dirty="0" err="1" smtClean="0"/>
              <a:t>geofencing</a:t>
            </a:r>
            <a:r>
              <a:rPr lang="en-US" sz="1200" i="1" dirty="0" smtClean="0"/>
              <a:t> power of BLE in tracking position. We use a network on anchors that communicate with other devices </a:t>
            </a:r>
          </a:p>
          <a:p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1476" y="2372011"/>
            <a:ext cx="1370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Motivation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53954" y="3423010"/>
            <a:ext cx="24093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Each anchor broadcasts info about the users and anchors in their field, forming a network</a:t>
            </a:r>
            <a:r>
              <a:rPr lang="en-US" sz="1400" i="1" dirty="0" smtClean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98245" y="4075305"/>
            <a:ext cx="1469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Screenshots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071454" y="1033183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Design Goals</a:t>
            </a:r>
            <a:endParaRPr lang="en-US" sz="2000" b="1" dirty="0"/>
          </a:p>
        </p:txBody>
      </p:sp>
      <p:pic>
        <p:nvPicPr>
          <p:cNvPr id="28" name="Picture 27" descr="cres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494" y="204280"/>
            <a:ext cx="652642" cy="728925"/>
          </a:xfrm>
          <a:prstGeom prst="rect">
            <a:avLst/>
          </a:prstGeom>
        </p:spPr>
      </p:pic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4094563265"/>
              </p:ext>
            </p:extLst>
          </p:nvPr>
        </p:nvGraphicFramePr>
        <p:xfrm>
          <a:off x="6179118" y="1523528"/>
          <a:ext cx="2474956" cy="2551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071454" y="4123351"/>
            <a:ext cx="29231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Future Work</a:t>
            </a:r>
          </a:p>
          <a:p>
            <a:r>
              <a:rPr lang="en-US" sz="1400" i="1" dirty="0" smtClean="0"/>
              <a:t>- More precise position tracking</a:t>
            </a:r>
            <a:br>
              <a:rPr lang="en-US" sz="1400" i="1" dirty="0" smtClean="0"/>
            </a:br>
            <a:r>
              <a:rPr lang="en-US" sz="1400" i="1" dirty="0" smtClean="0"/>
              <a:t>- Render map of relative positions</a:t>
            </a:r>
            <a:br>
              <a:rPr lang="en-US" sz="1400" i="1" dirty="0" smtClean="0"/>
            </a:br>
            <a:r>
              <a:rPr lang="en-US" sz="1400" i="1" dirty="0" smtClean="0"/>
              <a:t>- </a:t>
            </a:r>
            <a:r>
              <a:rPr lang="en-US" sz="1400" i="1" dirty="0" smtClean="0"/>
              <a:t>Graphical </a:t>
            </a:r>
            <a:r>
              <a:rPr lang="en-US" sz="1400" i="1" dirty="0" smtClean="0"/>
              <a:t>display of </a:t>
            </a:r>
            <a:r>
              <a:rPr lang="en-US" sz="1400" i="1" dirty="0" smtClean="0"/>
              <a:t>anchor network</a:t>
            </a:r>
            <a:endParaRPr lang="en-US" sz="14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93038" y="4889908"/>
            <a:ext cx="2245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More robust/portable than </a:t>
            </a:r>
            <a:r>
              <a:rPr lang="en-US" sz="1200" i="1" dirty="0" err="1" smtClean="0"/>
              <a:t>Wifi</a:t>
            </a:r>
            <a:endParaRPr lang="en-US" sz="1200" i="1" dirty="0" smtClean="0"/>
          </a:p>
          <a:p>
            <a:pPr algn="ctr"/>
            <a:r>
              <a:rPr lang="en-US" sz="1200" i="1" dirty="0" smtClean="0"/>
              <a:t>Less impact by LOS -&gt; Indoor use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71454" y="5198557"/>
            <a:ext cx="29231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Conclusion</a:t>
            </a:r>
          </a:p>
          <a:p>
            <a:r>
              <a:rPr lang="en-US" sz="1400" i="1" dirty="0" smtClean="0"/>
              <a:t>Designed an Android app to track location using BLE, which can be extended to fit a wide variety of use cases</a:t>
            </a:r>
            <a:endParaRPr lang="en-US" sz="1400" i="1" dirty="0"/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774750852"/>
              </p:ext>
            </p:extLst>
          </p:nvPr>
        </p:nvGraphicFramePr>
        <p:xfrm>
          <a:off x="3105453" y="4475415"/>
          <a:ext cx="2820708" cy="2095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93038" y="5398612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 Cases</a:t>
            </a:r>
            <a:endParaRPr lang="en-US" sz="2000" b="1" dirty="0"/>
          </a:p>
        </p:txBody>
      </p:sp>
      <p:pic>
        <p:nvPicPr>
          <p:cNvPr id="42" name="Picture 41" descr="Maps-icon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76" y="5847451"/>
            <a:ext cx="497813" cy="497813"/>
          </a:xfrm>
          <a:prstGeom prst="rect">
            <a:avLst/>
          </a:prstGeom>
        </p:spPr>
      </p:pic>
      <p:pic>
        <p:nvPicPr>
          <p:cNvPr id="44" name="Picture 43" descr="Shopping-Icon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15" y="5847452"/>
            <a:ext cx="497812" cy="497812"/>
          </a:xfrm>
          <a:prstGeom prst="rect">
            <a:avLst/>
          </a:prstGeom>
        </p:spPr>
      </p:pic>
      <p:pic>
        <p:nvPicPr>
          <p:cNvPr id="45" name="Picture 44" descr="social_network (1)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96" y="5848748"/>
            <a:ext cx="505267" cy="505267"/>
          </a:xfrm>
          <a:prstGeom prst="rect">
            <a:avLst/>
          </a:prstGeom>
        </p:spPr>
      </p:pic>
      <p:pic>
        <p:nvPicPr>
          <p:cNvPr id="46" name="Picture 45" descr="emergency_icon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8" y="5848748"/>
            <a:ext cx="505267" cy="50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0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207</Words>
  <Application>Microsoft Macintosh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DeepBLE: Navigation using Low Energy Bluetooth</vt:lpstr>
    </vt:vector>
  </TitlesOfParts>
  <Company>Artisan Mobile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Kim</dc:creator>
  <cp:lastModifiedBy>Eric Kim</cp:lastModifiedBy>
  <cp:revision>22</cp:revision>
  <dcterms:created xsi:type="dcterms:W3CDTF">2014-04-03T01:20:58Z</dcterms:created>
  <dcterms:modified xsi:type="dcterms:W3CDTF">2014-04-18T23:51:48Z</dcterms:modified>
</cp:coreProperties>
</file>