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39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392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21"/>
            <a:ext cx="4038600" cy="21327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C1C3-CF37-9C4C-AC1D-E3AABFD4DE51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BBA2-DECB-1F4A-BA46-CDD99E87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923612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DeepBLE</a:t>
            </a:r>
            <a:r>
              <a:rPr lang="en-US" sz="2800" b="1" dirty="0" smtClean="0"/>
              <a:t>: Navigation with Low Energy Bluetooth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2741044" cy="2602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sz="2000" dirty="0" smtClean="0"/>
              <a:t>With the new Bluetooth Low Energy APIs released by Android, we leverage the </a:t>
            </a:r>
            <a:r>
              <a:rPr lang="en-US" sz="2000" dirty="0" err="1" smtClean="0"/>
              <a:t>geofencing</a:t>
            </a:r>
            <a:r>
              <a:rPr lang="en-US" sz="2000" dirty="0" smtClean="0"/>
              <a:t> power of BLE in tracking position. </a:t>
            </a:r>
            <a:r>
              <a:rPr lang="en-US" sz="2000" dirty="0"/>
              <a:t>W</a:t>
            </a:r>
            <a:r>
              <a:rPr lang="en-US" sz="2000" dirty="0" smtClean="0"/>
              <a:t>e use a network on anchors that communicate with other devices 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pPr marL="0" indent="0">
              <a:buNone/>
            </a:pPr>
            <a:r>
              <a:rPr lang="en-US" sz="2000" dirty="0" smtClean="0"/>
              <a:t>Current systems rely on GPS, which has limited capability indoors, and </a:t>
            </a:r>
            <a:r>
              <a:rPr lang="en-US" sz="2000" dirty="0" err="1" smtClean="0"/>
              <a:t>Wifi</a:t>
            </a:r>
            <a:r>
              <a:rPr lang="en-US" sz="2000" dirty="0" smtClean="0"/>
              <a:t>, which requires set up of </a:t>
            </a:r>
            <a:r>
              <a:rPr lang="en-US" sz="2000" dirty="0" err="1" smtClean="0"/>
              <a:t>wifi</a:t>
            </a:r>
            <a:r>
              <a:rPr lang="en-US" sz="2000" dirty="0" smtClean="0"/>
              <a:t> access point. Using BLE, we just need a network of BLE devices.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245" y="1600201"/>
            <a:ext cx="2727915" cy="4529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199" y="4202216"/>
            <a:ext cx="2741046" cy="192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System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26160" y="1600201"/>
            <a:ext cx="2744962" cy="45290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0811" y="448141"/>
            <a:ext cx="252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Eric Kim</a:t>
            </a:r>
          </a:p>
          <a:p>
            <a:r>
              <a:rPr lang="en-US" dirty="0" smtClean="0"/>
              <a:t>Advisor: Boon </a:t>
            </a:r>
            <a:r>
              <a:rPr lang="en-US" dirty="0" err="1" smtClean="0"/>
              <a:t>Thau</a:t>
            </a:r>
            <a:r>
              <a:rPr lang="en-US" dirty="0" smtClean="0"/>
              <a:t> Loo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267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Senior Project Poster Day </a:t>
            </a:r>
            <a:r>
              <a:rPr lang="en-US" sz="1200" b="1" dirty="0" smtClean="0"/>
              <a:t>2014 </a:t>
            </a:r>
            <a:r>
              <a:rPr lang="en-US" sz="1200" b="1" dirty="0"/>
              <a:t>– Department of Computer and Information Science – University of Pennsylvania </a:t>
            </a:r>
          </a:p>
        </p:txBody>
      </p:sp>
    </p:spTree>
    <p:extLst>
      <p:ext uri="{BB962C8B-B14F-4D97-AF65-F5344CB8AC3E}">
        <p14:creationId xmlns:p14="http://schemas.microsoft.com/office/powerpoint/2010/main" val="27007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104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DeepBLE: Navigation with Low Energy Bluetooth</vt:lpstr>
      <vt:lpstr>Feedback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Kim</dc:creator>
  <cp:lastModifiedBy>Eric Kim</cp:lastModifiedBy>
  <cp:revision>6</cp:revision>
  <dcterms:created xsi:type="dcterms:W3CDTF">2014-04-03T01:20:58Z</dcterms:created>
  <dcterms:modified xsi:type="dcterms:W3CDTF">2014-04-03T16:15:29Z</dcterms:modified>
</cp:coreProperties>
</file>