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5AB76-B01D-C042-905F-301C43AFEC71}" type="doc">
      <dgm:prSet loTypeId="urn:microsoft.com/office/officeart/2008/layout/Hexagon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8961BD-B9E9-0A47-A9B2-556A89658309}">
      <dgm:prSet/>
      <dgm:spPr/>
      <dgm:t>
        <a:bodyPr/>
        <a:lstStyle/>
        <a:p>
          <a:pPr rtl="0"/>
          <a:r>
            <a:rPr lang="en-US" dirty="0" smtClean="0"/>
            <a:t>Levine</a:t>
          </a:r>
          <a:endParaRPr lang="en-US" dirty="0"/>
        </a:p>
      </dgm:t>
    </dgm:pt>
    <dgm:pt modelId="{8003CC94-3900-FD4A-B435-96240BDC5AC5}" type="parTrans" cxnId="{2DA338A9-F1DD-9549-B005-9CE82C66DAAD}">
      <dgm:prSet/>
      <dgm:spPr/>
      <dgm:t>
        <a:bodyPr/>
        <a:lstStyle/>
        <a:p>
          <a:endParaRPr lang="en-US"/>
        </a:p>
      </dgm:t>
    </dgm:pt>
    <dgm:pt modelId="{4755A0B1-C051-7B42-A1FA-4A7B13F2B50E}" type="sibTrans" cxnId="{2DA338A9-F1DD-9549-B005-9CE82C66DAA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US"/>
        </a:p>
      </dgm:t>
    </dgm:pt>
    <dgm:pt modelId="{3E6C4DC0-931E-3F41-9A09-EF95E9CD045B}">
      <dgm:prSet/>
      <dgm:spPr/>
      <dgm:t>
        <a:bodyPr/>
        <a:lstStyle/>
        <a:p>
          <a:r>
            <a:rPr lang="en-US" dirty="0" smtClean="0"/>
            <a:t>Towne</a:t>
          </a:r>
          <a:endParaRPr lang="en-US" dirty="0"/>
        </a:p>
      </dgm:t>
    </dgm:pt>
    <dgm:pt modelId="{DC2E54F2-5EA3-A94B-A516-CE5259817F56}" type="parTrans" cxnId="{536F82FF-DEBC-854B-9048-57578D2C5E2F}">
      <dgm:prSet/>
      <dgm:spPr/>
      <dgm:t>
        <a:bodyPr/>
        <a:lstStyle/>
        <a:p>
          <a:endParaRPr lang="en-US"/>
        </a:p>
      </dgm:t>
    </dgm:pt>
    <dgm:pt modelId="{E9495BA2-8ADC-5544-9A86-4FE15E27CB79}" type="sibTrans" cxnId="{536F82FF-DEBC-854B-9048-57578D2C5E2F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E02470B-27F9-C549-AC30-0263957254A4}">
      <dgm:prSet/>
      <dgm:spPr/>
      <dgm:t>
        <a:bodyPr/>
        <a:lstStyle/>
        <a:p>
          <a:r>
            <a:rPr lang="en-US" dirty="0" smtClean="0"/>
            <a:t>Moore</a:t>
          </a:r>
          <a:endParaRPr lang="en-US" dirty="0"/>
        </a:p>
      </dgm:t>
    </dgm:pt>
    <dgm:pt modelId="{08168131-BC8D-4945-BDB3-AB0EC0E277C2}" type="parTrans" cxnId="{E03BAB26-66FF-F94A-8CF5-53DD695C5B33}">
      <dgm:prSet/>
      <dgm:spPr/>
      <dgm:t>
        <a:bodyPr/>
        <a:lstStyle/>
        <a:p>
          <a:endParaRPr lang="en-US"/>
        </a:p>
      </dgm:t>
    </dgm:pt>
    <dgm:pt modelId="{0AADAC62-B496-A048-9CEB-6A69559D116B}" type="sibTrans" cxnId="{E03BAB26-66FF-F94A-8CF5-53DD695C5B3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EFBC47A4-35F1-7D40-8AAA-89D9F36C9BCA}">
      <dgm:prSet/>
      <dgm:spPr/>
      <dgm:t>
        <a:bodyPr/>
        <a:lstStyle/>
        <a:p>
          <a:r>
            <a:rPr lang="en-US" dirty="0" smtClean="0"/>
            <a:t>Eric</a:t>
          </a:r>
          <a:endParaRPr lang="en-US" dirty="0"/>
        </a:p>
      </dgm:t>
    </dgm:pt>
    <dgm:pt modelId="{F2DEDBA1-D91D-9A4F-840F-489930F4F342}" type="parTrans" cxnId="{A0FFAFC1-2F75-804A-BB2F-0291C1A35A17}">
      <dgm:prSet/>
      <dgm:spPr/>
      <dgm:t>
        <a:bodyPr/>
        <a:lstStyle/>
        <a:p>
          <a:endParaRPr lang="en-US"/>
        </a:p>
      </dgm:t>
    </dgm:pt>
    <dgm:pt modelId="{536B17BC-3FA8-DB4E-932F-81E8B3A76FC4}" type="sibTrans" cxnId="{A0FFAFC1-2F75-804A-BB2F-0291C1A35A17}">
      <dgm:prSet/>
      <dgm:spPr/>
      <dgm:t>
        <a:bodyPr/>
        <a:lstStyle/>
        <a:p>
          <a:endParaRPr lang="en-US"/>
        </a:p>
      </dgm:t>
    </dgm:pt>
    <dgm:pt modelId="{7E7B57FB-5245-0544-AAF7-38F202E5013B}">
      <dgm:prSet/>
      <dgm:spPr/>
      <dgm:t>
        <a:bodyPr/>
        <a:lstStyle/>
        <a:p>
          <a:r>
            <a:rPr lang="en-US" dirty="0" smtClean="0"/>
            <a:t>Jane</a:t>
          </a:r>
          <a:endParaRPr lang="en-US" dirty="0"/>
        </a:p>
      </dgm:t>
    </dgm:pt>
    <dgm:pt modelId="{B325E4EF-67D2-1246-86D6-FE76EE99A135}" type="parTrans" cxnId="{2DF17922-E4D7-EE4B-A8D6-C637E2D1D0A8}">
      <dgm:prSet/>
      <dgm:spPr/>
      <dgm:t>
        <a:bodyPr/>
        <a:lstStyle/>
        <a:p>
          <a:endParaRPr lang="en-US"/>
        </a:p>
      </dgm:t>
    </dgm:pt>
    <dgm:pt modelId="{593FB61B-CB58-784A-82CD-9D203EDE6077}" type="sibTrans" cxnId="{2DF17922-E4D7-EE4B-A8D6-C637E2D1D0A8}">
      <dgm:prSet/>
      <dgm:spPr/>
      <dgm:t>
        <a:bodyPr/>
        <a:lstStyle/>
        <a:p>
          <a:endParaRPr lang="en-US"/>
        </a:p>
      </dgm:t>
    </dgm:pt>
    <dgm:pt modelId="{270978AE-7F6C-6847-BDDD-C2102B1FD85D}">
      <dgm:prSet/>
      <dgm:spPr/>
      <dgm:t>
        <a:bodyPr/>
        <a:lstStyle/>
        <a:p>
          <a:r>
            <a:rPr lang="en-US" dirty="0" smtClean="0"/>
            <a:t>Jane</a:t>
          </a:r>
          <a:endParaRPr lang="en-US" dirty="0"/>
        </a:p>
      </dgm:t>
    </dgm:pt>
    <dgm:pt modelId="{2E28C19B-DDAC-D64D-9D46-CBF81F169872}" type="parTrans" cxnId="{FFB04FD8-47FB-2E40-A339-705D1FCC93C4}">
      <dgm:prSet/>
      <dgm:spPr/>
      <dgm:t>
        <a:bodyPr/>
        <a:lstStyle/>
        <a:p>
          <a:endParaRPr lang="en-US"/>
        </a:p>
      </dgm:t>
    </dgm:pt>
    <dgm:pt modelId="{CFAF08F4-3825-9940-AB3C-5A1D00000F9E}" type="sibTrans" cxnId="{FFB04FD8-47FB-2E40-A339-705D1FCC93C4}">
      <dgm:prSet/>
      <dgm:spPr/>
      <dgm:t>
        <a:bodyPr/>
        <a:lstStyle/>
        <a:p>
          <a:endParaRPr lang="en-US"/>
        </a:p>
      </dgm:t>
    </dgm:pt>
    <dgm:pt modelId="{0CE50D59-24FD-EA4C-BAE0-E29E23DB0A7B}">
      <dgm:prSet/>
      <dgm:spPr/>
      <dgm:t>
        <a:bodyPr/>
        <a:lstStyle/>
        <a:p>
          <a:r>
            <a:rPr lang="en-US" dirty="0" smtClean="0"/>
            <a:t>John</a:t>
          </a:r>
          <a:endParaRPr lang="en-US" dirty="0"/>
        </a:p>
      </dgm:t>
    </dgm:pt>
    <dgm:pt modelId="{A141CE2E-15FB-CA43-ADDC-99C29DD32F9A}" type="parTrans" cxnId="{2356E32A-CDFF-D14B-8446-2E9144F3E01B}">
      <dgm:prSet/>
      <dgm:spPr/>
      <dgm:t>
        <a:bodyPr/>
        <a:lstStyle/>
        <a:p>
          <a:endParaRPr lang="en-US"/>
        </a:p>
      </dgm:t>
    </dgm:pt>
    <dgm:pt modelId="{97B7FD83-3696-F94B-B2E3-91E5AED62032}" type="sibTrans" cxnId="{2356E32A-CDFF-D14B-8446-2E9144F3E01B}">
      <dgm:prSet/>
      <dgm:spPr/>
      <dgm:t>
        <a:bodyPr/>
        <a:lstStyle/>
        <a:p>
          <a:endParaRPr lang="en-US"/>
        </a:p>
      </dgm:t>
    </dgm:pt>
    <dgm:pt modelId="{0BE616C2-AFB1-284E-83DB-0C970082E0D0}">
      <dgm:prSet/>
      <dgm:spPr/>
      <dgm:t>
        <a:bodyPr/>
        <a:lstStyle/>
        <a:p>
          <a:r>
            <a:rPr lang="en-US" dirty="0" smtClean="0"/>
            <a:t>John</a:t>
          </a:r>
          <a:endParaRPr lang="en-US" dirty="0"/>
        </a:p>
      </dgm:t>
    </dgm:pt>
    <dgm:pt modelId="{9DDE02A8-47F7-6E40-8340-ED66ECB281AC}" type="parTrans" cxnId="{53550861-1479-9941-B5F5-6800B824CA89}">
      <dgm:prSet/>
      <dgm:spPr/>
      <dgm:t>
        <a:bodyPr/>
        <a:lstStyle/>
        <a:p>
          <a:endParaRPr lang="en-US"/>
        </a:p>
      </dgm:t>
    </dgm:pt>
    <dgm:pt modelId="{1F08B9E5-D6EB-4246-AC3C-C93702A742E6}" type="sibTrans" cxnId="{53550861-1479-9941-B5F5-6800B824CA89}">
      <dgm:prSet/>
      <dgm:spPr/>
      <dgm:t>
        <a:bodyPr/>
        <a:lstStyle/>
        <a:p>
          <a:endParaRPr lang="en-US"/>
        </a:p>
      </dgm:t>
    </dgm:pt>
    <dgm:pt modelId="{E2EC4244-4151-8E4E-8625-9FE15E89A355}" type="pres">
      <dgm:prSet presAssocID="{7DB5AB76-B01D-C042-905F-301C43AFEC71}" presName="Name0" presStyleCnt="0">
        <dgm:presLayoutVars>
          <dgm:chMax val="21"/>
          <dgm:chPref val="21"/>
        </dgm:presLayoutVars>
      </dgm:prSet>
      <dgm:spPr/>
    </dgm:pt>
    <dgm:pt modelId="{59BF7AB6-5D6A-D540-8E0E-BF47FAE83AC0}" type="pres">
      <dgm:prSet presAssocID="{3E6C4DC0-931E-3F41-9A09-EF95E9CD045B}" presName="text1" presStyleCnt="0"/>
      <dgm:spPr/>
    </dgm:pt>
    <dgm:pt modelId="{B9E86E97-0737-D14C-95CB-1C7313A0FAF5}" type="pres">
      <dgm:prSet presAssocID="{3E6C4DC0-931E-3F41-9A09-EF95E9CD045B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16708-0CAF-264B-AC21-66BBDC8BE59D}" type="pres">
      <dgm:prSet presAssocID="{3E6C4DC0-931E-3F41-9A09-EF95E9CD045B}" presName="textaccent1" presStyleCnt="0"/>
      <dgm:spPr/>
    </dgm:pt>
    <dgm:pt modelId="{6A480A4D-E88A-AD4D-8FEE-E893C5F8ABF4}" type="pres">
      <dgm:prSet presAssocID="{3E6C4DC0-931E-3F41-9A09-EF95E9CD045B}" presName="accentRepeatNode" presStyleLbl="solidAlignAcc1" presStyleIdx="0" presStyleCnt="6"/>
      <dgm:spPr/>
    </dgm:pt>
    <dgm:pt modelId="{1BE52EDD-C2D3-634C-AB89-13389045DDA0}" type="pres">
      <dgm:prSet presAssocID="{E9495BA2-8ADC-5544-9A86-4FE15E27CB79}" presName="image1" presStyleCnt="0"/>
      <dgm:spPr/>
    </dgm:pt>
    <dgm:pt modelId="{F8F08ADF-D0D9-4C4E-A771-5DBC84985109}" type="pres">
      <dgm:prSet presAssocID="{E9495BA2-8ADC-5544-9A86-4FE15E27CB79}" presName="imageRepeatNode" presStyleLbl="alignAcc1" presStyleIdx="0" presStyleCnt="3"/>
      <dgm:spPr/>
    </dgm:pt>
    <dgm:pt modelId="{00F9445D-149F-C54C-B7DC-1AB8C2750AEE}" type="pres">
      <dgm:prSet presAssocID="{E9495BA2-8ADC-5544-9A86-4FE15E27CB79}" presName="imageaccent1" presStyleCnt="0"/>
      <dgm:spPr/>
    </dgm:pt>
    <dgm:pt modelId="{4E614C20-567A-E742-A41A-A7FA623A25C6}" type="pres">
      <dgm:prSet presAssocID="{E9495BA2-8ADC-5544-9A86-4FE15E27CB79}" presName="accentRepeatNode" presStyleLbl="solidAlignAcc1" presStyleIdx="1" presStyleCnt="6"/>
      <dgm:spPr/>
    </dgm:pt>
    <dgm:pt modelId="{5A6812DA-FE93-824D-8110-E307615E11B2}" type="pres">
      <dgm:prSet presAssocID="{558961BD-B9E9-0A47-A9B2-556A89658309}" presName="text2" presStyleCnt="0"/>
      <dgm:spPr/>
    </dgm:pt>
    <dgm:pt modelId="{8EE4F61B-FD80-654D-8DD1-92F7426C468B}" type="pres">
      <dgm:prSet presAssocID="{558961BD-B9E9-0A47-A9B2-556A89658309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AEE19-100E-C142-8443-947FA3DA4583}" type="pres">
      <dgm:prSet presAssocID="{558961BD-B9E9-0A47-A9B2-556A89658309}" presName="textaccent2" presStyleCnt="0"/>
      <dgm:spPr/>
    </dgm:pt>
    <dgm:pt modelId="{70B3321F-1253-554B-A660-AB1935E0CC68}" type="pres">
      <dgm:prSet presAssocID="{558961BD-B9E9-0A47-A9B2-556A89658309}" presName="accentRepeatNode" presStyleLbl="solidAlignAcc1" presStyleIdx="2" presStyleCnt="6"/>
      <dgm:spPr/>
    </dgm:pt>
    <dgm:pt modelId="{FFFD5A96-DED2-4248-93F6-570623395D70}" type="pres">
      <dgm:prSet presAssocID="{4755A0B1-C051-7B42-A1FA-4A7B13F2B50E}" presName="image2" presStyleCnt="0"/>
      <dgm:spPr/>
    </dgm:pt>
    <dgm:pt modelId="{5FB70694-5B95-4B41-B632-DF21A2A84D9B}" type="pres">
      <dgm:prSet presAssocID="{4755A0B1-C051-7B42-A1FA-4A7B13F2B50E}" presName="imageRepeatNode" presStyleLbl="alignAcc1" presStyleIdx="1" presStyleCnt="3"/>
      <dgm:spPr/>
    </dgm:pt>
    <dgm:pt modelId="{6F277A78-EA4C-1540-927E-6A00F534B5A5}" type="pres">
      <dgm:prSet presAssocID="{4755A0B1-C051-7B42-A1FA-4A7B13F2B50E}" presName="imageaccent2" presStyleCnt="0"/>
      <dgm:spPr/>
    </dgm:pt>
    <dgm:pt modelId="{2614210F-6F51-364D-84B9-996571C793EF}" type="pres">
      <dgm:prSet presAssocID="{4755A0B1-C051-7B42-A1FA-4A7B13F2B50E}" presName="accentRepeatNode" presStyleLbl="solidAlignAcc1" presStyleIdx="3" presStyleCnt="6"/>
      <dgm:spPr/>
    </dgm:pt>
    <dgm:pt modelId="{F4B968AA-70A9-D847-8E10-A19B7D9D7C28}" type="pres">
      <dgm:prSet presAssocID="{EE02470B-27F9-C549-AC30-0263957254A4}" presName="text3" presStyleCnt="0"/>
      <dgm:spPr/>
    </dgm:pt>
    <dgm:pt modelId="{E3C8045F-755B-DD45-9E97-61923321494C}" type="pres">
      <dgm:prSet presAssocID="{EE02470B-27F9-C549-AC30-0263957254A4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5F96B-DC88-7C42-9E3A-B989E0F6032F}" type="pres">
      <dgm:prSet presAssocID="{EE02470B-27F9-C549-AC30-0263957254A4}" presName="textaccent3" presStyleCnt="0"/>
      <dgm:spPr/>
    </dgm:pt>
    <dgm:pt modelId="{A54D52C3-6917-C743-A325-2ADC03099260}" type="pres">
      <dgm:prSet presAssocID="{EE02470B-27F9-C549-AC30-0263957254A4}" presName="accentRepeatNode" presStyleLbl="solidAlignAcc1" presStyleIdx="4" presStyleCnt="6"/>
      <dgm:spPr/>
    </dgm:pt>
    <dgm:pt modelId="{12D81CED-C245-BB43-8DC5-B60747E973B1}" type="pres">
      <dgm:prSet presAssocID="{0AADAC62-B496-A048-9CEB-6A69559D116B}" presName="image3" presStyleCnt="0"/>
      <dgm:spPr/>
    </dgm:pt>
    <dgm:pt modelId="{C73CFC0A-158D-1D46-A04A-65BC0BE6811D}" type="pres">
      <dgm:prSet presAssocID="{0AADAC62-B496-A048-9CEB-6A69559D116B}" presName="imageRepeatNode" presStyleLbl="alignAcc1" presStyleIdx="2" presStyleCnt="3"/>
      <dgm:spPr/>
    </dgm:pt>
    <dgm:pt modelId="{B55DCE57-8554-EF41-B1F2-C41573DD7E42}" type="pres">
      <dgm:prSet presAssocID="{0AADAC62-B496-A048-9CEB-6A69559D116B}" presName="imageaccent3" presStyleCnt="0"/>
      <dgm:spPr/>
    </dgm:pt>
    <dgm:pt modelId="{345096B2-B7E0-D14D-A280-83DCC7C64629}" type="pres">
      <dgm:prSet presAssocID="{0AADAC62-B496-A048-9CEB-6A69559D116B}" presName="accentRepeatNode" presStyleLbl="solidAlignAcc1" presStyleIdx="5" presStyleCnt="6"/>
      <dgm:spPr/>
    </dgm:pt>
  </dgm:ptLst>
  <dgm:cxnLst>
    <dgm:cxn modelId="{8D774D80-E135-2F44-9915-54DBDB123EF3}" type="presOf" srcId="{0CE50D59-24FD-EA4C-BAE0-E29E23DB0A7B}" destId="{B9E86E97-0737-D14C-95CB-1C7313A0FAF5}" srcOrd="0" destOrd="1" presId="urn:microsoft.com/office/officeart/2008/layout/HexagonCluster"/>
    <dgm:cxn modelId="{2DF17922-E4D7-EE4B-A8D6-C637E2D1D0A8}" srcId="{EE02470B-27F9-C549-AC30-0263957254A4}" destId="{7E7B57FB-5245-0544-AAF7-38F202E5013B}" srcOrd="0" destOrd="0" parTransId="{B325E4EF-67D2-1246-86D6-FE76EE99A135}" sibTransId="{593FB61B-CB58-784A-82CD-9D203EDE6077}"/>
    <dgm:cxn modelId="{0C79DC76-24B1-7246-81C4-9F45DD3F5C5A}" type="presOf" srcId="{EE02470B-27F9-C549-AC30-0263957254A4}" destId="{E3C8045F-755B-DD45-9E97-61923321494C}" srcOrd="0" destOrd="0" presId="urn:microsoft.com/office/officeart/2008/layout/HexagonCluster"/>
    <dgm:cxn modelId="{7F723BFE-0B37-E24D-A0FA-F5C7A364B5FD}" type="presOf" srcId="{0AADAC62-B496-A048-9CEB-6A69559D116B}" destId="{C73CFC0A-158D-1D46-A04A-65BC0BE6811D}" srcOrd="0" destOrd="0" presId="urn:microsoft.com/office/officeart/2008/layout/HexagonCluster"/>
    <dgm:cxn modelId="{DF8E4913-A4E8-684B-B4C1-A1EFEDFEE647}" type="presOf" srcId="{7E7B57FB-5245-0544-AAF7-38F202E5013B}" destId="{E3C8045F-755B-DD45-9E97-61923321494C}" srcOrd="0" destOrd="1" presId="urn:microsoft.com/office/officeart/2008/layout/HexagonCluster"/>
    <dgm:cxn modelId="{1B4292DB-4BE6-564C-8F59-BF2908944EF8}" type="presOf" srcId="{558961BD-B9E9-0A47-A9B2-556A89658309}" destId="{8EE4F61B-FD80-654D-8DD1-92F7426C468B}" srcOrd="0" destOrd="0" presId="urn:microsoft.com/office/officeart/2008/layout/HexagonCluster"/>
    <dgm:cxn modelId="{53550861-1479-9941-B5F5-6800B824CA89}" srcId="{EE02470B-27F9-C549-AC30-0263957254A4}" destId="{0BE616C2-AFB1-284E-83DB-0C970082E0D0}" srcOrd="1" destOrd="0" parTransId="{9DDE02A8-47F7-6E40-8340-ED66ECB281AC}" sibTransId="{1F08B9E5-D6EB-4246-AC3C-C93702A742E6}"/>
    <dgm:cxn modelId="{FFB04FD8-47FB-2E40-A339-705D1FCC93C4}" srcId="{558961BD-B9E9-0A47-A9B2-556A89658309}" destId="{270978AE-7F6C-6847-BDDD-C2102B1FD85D}" srcOrd="1" destOrd="0" parTransId="{2E28C19B-DDAC-D64D-9D46-CBF81F169872}" sibTransId="{CFAF08F4-3825-9940-AB3C-5A1D00000F9E}"/>
    <dgm:cxn modelId="{009598E9-E225-AE4B-9C13-8EB1C5539A80}" type="presOf" srcId="{EFBC47A4-35F1-7D40-8AAA-89D9F36C9BCA}" destId="{8EE4F61B-FD80-654D-8DD1-92F7426C468B}" srcOrd="0" destOrd="1" presId="urn:microsoft.com/office/officeart/2008/layout/HexagonCluster"/>
    <dgm:cxn modelId="{A0FFAFC1-2F75-804A-BB2F-0291C1A35A17}" srcId="{558961BD-B9E9-0A47-A9B2-556A89658309}" destId="{EFBC47A4-35F1-7D40-8AAA-89D9F36C9BCA}" srcOrd="0" destOrd="0" parTransId="{F2DEDBA1-D91D-9A4F-840F-489930F4F342}" sibTransId="{536B17BC-3FA8-DB4E-932F-81E8B3A76FC4}"/>
    <dgm:cxn modelId="{8459A0CA-E7B1-DC40-8041-F195E2C950C2}" type="presOf" srcId="{270978AE-7F6C-6847-BDDD-C2102B1FD85D}" destId="{8EE4F61B-FD80-654D-8DD1-92F7426C468B}" srcOrd="0" destOrd="2" presId="urn:microsoft.com/office/officeart/2008/layout/HexagonCluster"/>
    <dgm:cxn modelId="{536F82FF-DEBC-854B-9048-57578D2C5E2F}" srcId="{7DB5AB76-B01D-C042-905F-301C43AFEC71}" destId="{3E6C4DC0-931E-3F41-9A09-EF95E9CD045B}" srcOrd="0" destOrd="0" parTransId="{DC2E54F2-5EA3-A94B-A516-CE5259817F56}" sibTransId="{E9495BA2-8ADC-5544-9A86-4FE15E27CB79}"/>
    <dgm:cxn modelId="{55CD7AB3-008E-0C42-BD35-60447D668B9F}" type="presOf" srcId="{4755A0B1-C051-7B42-A1FA-4A7B13F2B50E}" destId="{5FB70694-5B95-4B41-B632-DF21A2A84D9B}" srcOrd="0" destOrd="0" presId="urn:microsoft.com/office/officeart/2008/layout/HexagonCluster"/>
    <dgm:cxn modelId="{B9EA9B14-80DD-7747-A1F1-78D5CC697E21}" type="presOf" srcId="{3E6C4DC0-931E-3F41-9A09-EF95E9CD045B}" destId="{B9E86E97-0737-D14C-95CB-1C7313A0FAF5}" srcOrd="0" destOrd="0" presId="urn:microsoft.com/office/officeart/2008/layout/HexagonCluster"/>
    <dgm:cxn modelId="{E03BAB26-66FF-F94A-8CF5-53DD695C5B33}" srcId="{7DB5AB76-B01D-C042-905F-301C43AFEC71}" destId="{EE02470B-27F9-C549-AC30-0263957254A4}" srcOrd="2" destOrd="0" parTransId="{08168131-BC8D-4945-BDB3-AB0EC0E277C2}" sibTransId="{0AADAC62-B496-A048-9CEB-6A69559D116B}"/>
    <dgm:cxn modelId="{91953DB7-70D9-124E-A70C-F8BF0394FE4D}" type="presOf" srcId="{7DB5AB76-B01D-C042-905F-301C43AFEC71}" destId="{E2EC4244-4151-8E4E-8625-9FE15E89A355}" srcOrd="0" destOrd="0" presId="urn:microsoft.com/office/officeart/2008/layout/HexagonCluster"/>
    <dgm:cxn modelId="{2DA338A9-F1DD-9549-B005-9CE82C66DAAD}" srcId="{7DB5AB76-B01D-C042-905F-301C43AFEC71}" destId="{558961BD-B9E9-0A47-A9B2-556A89658309}" srcOrd="1" destOrd="0" parTransId="{8003CC94-3900-FD4A-B435-96240BDC5AC5}" sibTransId="{4755A0B1-C051-7B42-A1FA-4A7B13F2B50E}"/>
    <dgm:cxn modelId="{72707437-FDD7-DA4E-A9B3-E2BDEC5387F4}" type="presOf" srcId="{0BE616C2-AFB1-284E-83DB-0C970082E0D0}" destId="{E3C8045F-755B-DD45-9E97-61923321494C}" srcOrd="0" destOrd="2" presId="urn:microsoft.com/office/officeart/2008/layout/HexagonCluster"/>
    <dgm:cxn modelId="{8AECB4B5-7A47-444F-AAD9-A81E787311CD}" type="presOf" srcId="{E9495BA2-8ADC-5544-9A86-4FE15E27CB79}" destId="{F8F08ADF-D0D9-4C4E-A771-5DBC84985109}" srcOrd="0" destOrd="0" presId="urn:microsoft.com/office/officeart/2008/layout/HexagonCluster"/>
    <dgm:cxn modelId="{2356E32A-CDFF-D14B-8446-2E9144F3E01B}" srcId="{3E6C4DC0-931E-3F41-9A09-EF95E9CD045B}" destId="{0CE50D59-24FD-EA4C-BAE0-E29E23DB0A7B}" srcOrd="0" destOrd="0" parTransId="{A141CE2E-15FB-CA43-ADDC-99C29DD32F9A}" sibTransId="{97B7FD83-3696-F94B-B2E3-91E5AED62032}"/>
    <dgm:cxn modelId="{6003081F-7326-7440-9072-AB5D2625461C}" type="presParOf" srcId="{E2EC4244-4151-8E4E-8625-9FE15E89A355}" destId="{59BF7AB6-5D6A-D540-8E0E-BF47FAE83AC0}" srcOrd="0" destOrd="0" presId="urn:microsoft.com/office/officeart/2008/layout/HexagonCluster"/>
    <dgm:cxn modelId="{15A7044C-7A10-BB4C-A998-7CD71B929FC6}" type="presParOf" srcId="{59BF7AB6-5D6A-D540-8E0E-BF47FAE83AC0}" destId="{B9E86E97-0737-D14C-95CB-1C7313A0FAF5}" srcOrd="0" destOrd="0" presId="urn:microsoft.com/office/officeart/2008/layout/HexagonCluster"/>
    <dgm:cxn modelId="{4B039B38-2DA0-6E47-8AE8-65FECB767480}" type="presParOf" srcId="{E2EC4244-4151-8E4E-8625-9FE15E89A355}" destId="{50016708-0CAF-264B-AC21-66BBDC8BE59D}" srcOrd="1" destOrd="0" presId="urn:microsoft.com/office/officeart/2008/layout/HexagonCluster"/>
    <dgm:cxn modelId="{85BDEC9E-ACA3-B84B-8610-868A73E6EC3A}" type="presParOf" srcId="{50016708-0CAF-264B-AC21-66BBDC8BE59D}" destId="{6A480A4D-E88A-AD4D-8FEE-E893C5F8ABF4}" srcOrd="0" destOrd="0" presId="urn:microsoft.com/office/officeart/2008/layout/HexagonCluster"/>
    <dgm:cxn modelId="{33FF123D-82D9-3B45-B69F-92D6FCE85F83}" type="presParOf" srcId="{E2EC4244-4151-8E4E-8625-9FE15E89A355}" destId="{1BE52EDD-C2D3-634C-AB89-13389045DDA0}" srcOrd="2" destOrd="0" presId="urn:microsoft.com/office/officeart/2008/layout/HexagonCluster"/>
    <dgm:cxn modelId="{B5C41D86-2BBA-3249-9E39-986668989B62}" type="presParOf" srcId="{1BE52EDD-C2D3-634C-AB89-13389045DDA0}" destId="{F8F08ADF-D0D9-4C4E-A771-5DBC84985109}" srcOrd="0" destOrd="0" presId="urn:microsoft.com/office/officeart/2008/layout/HexagonCluster"/>
    <dgm:cxn modelId="{7AA7FF53-40E8-EC4D-82B8-07E6D12E4A6A}" type="presParOf" srcId="{E2EC4244-4151-8E4E-8625-9FE15E89A355}" destId="{00F9445D-149F-C54C-B7DC-1AB8C2750AEE}" srcOrd="3" destOrd="0" presId="urn:microsoft.com/office/officeart/2008/layout/HexagonCluster"/>
    <dgm:cxn modelId="{DF3D4E94-3A2E-E748-948A-50A30DA62A0D}" type="presParOf" srcId="{00F9445D-149F-C54C-B7DC-1AB8C2750AEE}" destId="{4E614C20-567A-E742-A41A-A7FA623A25C6}" srcOrd="0" destOrd="0" presId="urn:microsoft.com/office/officeart/2008/layout/HexagonCluster"/>
    <dgm:cxn modelId="{8506AC80-B884-B64B-82EF-E199A48E6125}" type="presParOf" srcId="{E2EC4244-4151-8E4E-8625-9FE15E89A355}" destId="{5A6812DA-FE93-824D-8110-E307615E11B2}" srcOrd="4" destOrd="0" presId="urn:microsoft.com/office/officeart/2008/layout/HexagonCluster"/>
    <dgm:cxn modelId="{C511B719-C35D-0B49-9E31-FAA022C18767}" type="presParOf" srcId="{5A6812DA-FE93-824D-8110-E307615E11B2}" destId="{8EE4F61B-FD80-654D-8DD1-92F7426C468B}" srcOrd="0" destOrd="0" presId="urn:microsoft.com/office/officeart/2008/layout/HexagonCluster"/>
    <dgm:cxn modelId="{00BD001B-504C-FE4C-8DE6-A58D33DA7E84}" type="presParOf" srcId="{E2EC4244-4151-8E4E-8625-9FE15E89A355}" destId="{227AEE19-100E-C142-8443-947FA3DA4583}" srcOrd="5" destOrd="0" presId="urn:microsoft.com/office/officeart/2008/layout/HexagonCluster"/>
    <dgm:cxn modelId="{8780CF83-57DC-4D42-A875-EF1B46AA7F71}" type="presParOf" srcId="{227AEE19-100E-C142-8443-947FA3DA4583}" destId="{70B3321F-1253-554B-A660-AB1935E0CC68}" srcOrd="0" destOrd="0" presId="urn:microsoft.com/office/officeart/2008/layout/HexagonCluster"/>
    <dgm:cxn modelId="{A39D1DA6-B3D1-3749-929A-6A8001C50C70}" type="presParOf" srcId="{E2EC4244-4151-8E4E-8625-9FE15E89A355}" destId="{FFFD5A96-DED2-4248-93F6-570623395D70}" srcOrd="6" destOrd="0" presId="urn:microsoft.com/office/officeart/2008/layout/HexagonCluster"/>
    <dgm:cxn modelId="{8A2C9739-3B5B-8942-8F59-750C33339B5B}" type="presParOf" srcId="{FFFD5A96-DED2-4248-93F6-570623395D70}" destId="{5FB70694-5B95-4B41-B632-DF21A2A84D9B}" srcOrd="0" destOrd="0" presId="urn:microsoft.com/office/officeart/2008/layout/HexagonCluster"/>
    <dgm:cxn modelId="{053C9370-6E17-7C4F-8D8F-873100455ED6}" type="presParOf" srcId="{E2EC4244-4151-8E4E-8625-9FE15E89A355}" destId="{6F277A78-EA4C-1540-927E-6A00F534B5A5}" srcOrd="7" destOrd="0" presId="urn:microsoft.com/office/officeart/2008/layout/HexagonCluster"/>
    <dgm:cxn modelId="{16EEC0DB-E14C-6E47-9037-E5009EA14077}" type="presParOf" srcId="{6F277A78-EA4C-1540-927E-6A00F534B5A5}" destId="{2614210F-6F51-364D-84B9-996571C793EF}" srcOrd="0" destOrd="0" presId="urn:microsoft.com/office/officeart/2008/layout/HexagonCluster"/>
    <dgm:cxn modelId="{53910948-675F-024E-B646-800ED21D4AB2}" type="presParOf" srcId="{E2EC4244-4151-8E4E-8625-9FE15E89A355}" destId="{F4B968AA-70A9-D847-8E10-A19B7D9D7C28}" srcOrd="8" destOrd="0" presId="urn:microsoft.com/office/officeart/2008/layout/HexagonCluster"/>
    <dgm:cxn modelId="{897F1537-9202-1D47-9642-AE5D3C484CD0}" type="presParOf" srcId="{F4B968AA-70A9-D847-8E10-A19B7D9D7C28}" destId="{E3C8045F-755B-DD45-9E97-61923321494C}" srcOrd="0" destOrd="0" presId="urn:microsoft.com/office/officeart/2008/layout/HexagonCluster"/>
    <dgm:cxn modelId="{9E1E7AEC-29E3-AB48-AD5D-2FB6B8AECEC8}" type="presParOf" srcId="{E2EC4244-4151-8E4E-8625-9FE15E89A355}" destId="{6175F96B-DC88-7C42-9E3A-B989E0F6032F}" srcOrd="9" destOrd="0" presId="urn:microsoft.com/office/officeart/2008/layout/HexagonCluster"/>
    <dgm:cxn modelId="{EDF6FA61-4B80-D940-AAC9-5F410777E350}" type="presParOf" srcId="{6175F96B-DC88-7C42-9E3A-B989E0F6032F}" destId="{A54D52C3-6917-C743-A325-2ADC03099260}" srcOrd="0" destOrd="0" presId="urn:microsoft.com/office/officeart/2008/layout/HexagonCluster"/>
    <dgm:cxn modelId="{8F7CECD5-02C8-6240-B84A-5DBB091C823D}" type="presParOf" srcId="{E2EC4244-4151-8E4E-8625-9FE15E89A355}" destId="{12D81CED-C245-BB43-8DC5-B60747E973B1}" srcOrd="10" destOrd="0" presId="urn:microsoft.com/office/officeart/2008/layout/HexagonCluster"/>
    <dgm:cxn modelId="{C9BF9BC8-E595-404B-8F84-D48EB966AD13}" type="presParOf" srcId="{12D81CED-C245-BB43-8DC5-B60747E973B1}" destId="{C73CFC0A-158D-1D46-A04A-65BC0BE6811D}" srcOrd="0" destOrd="0" presId="urn:microsoft.com/office/officeart/2008/layout/HexagonCluster"/>
    <dgm:cxn modelId="{D1A0878E-0575-764C-8581-DD4C25171184}" type="presParOf" srcId="{E2EC4244-4151-8E4E-8625-9FE15E89A355}" destId="{B55DCE57-8554-EF41-B1F2-C41573DD7E42}" srcOrd="11" destOrd="0" presId="urn:microsoft.com/office/officeart/2008/layout/HexagonCluster"/>
    <dgm:cxn modelId="{7D5A5035-ECD8-D040-8AD0-AED8661A494F}" type="presParOf" srcId="{B55DCE57-8554-EF41-B1F2-C41573DD7E42}" destId="{345096B2-B7E0-D14D-A280-83DCC7C6462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6D61EE-6CFF-6C49-A5EA-A8D89EBE5241}" type="doc">
      <dgm:prSet loTypeId="urn:microsoft.com/office/officeart/2005/8/layout/radial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2E1DFD-39D7-6C47-948D-42DA75E65AC5}">
      <dgm:prSet phldrT="[Text]"/>
      <dgm:spPr/>
      <dgm:t>
        <a:bodyPr/>
        <a:lstStyle/>
        <a:p>
          <a:r>
            <a:rPr lang="en-US" dirty="0" smtClean="0"/>
            <a:t>Bluetooth Low Energy</a:t>
          </a:r>
          <a:endParaRPr lang="en-US" dirty="0"/>
        </a:p>
      </dgm:t>
    </dgm:pt>
    <dgm:pt modelId="{1531B649-AD24-CD42-9035-CD2DB0678EDA}" type="parTrans" cxnId="{24ED6CC0-3A81-8749-A0F7-9A56A441886B}">
      <dgm:prSet/>
      <dgm:spPr/>
      <dgm:t>
        <a:bodyPr/>
        <a:lstStyle/>
        <a:p>
          <a:endParaRPr lang="en-US"/>
        </a:p>
      </dgm:t>
    </dgm:pt>
    <dgm:pt modelId="{9CD39882-0C16-7E49-9FF7-1E4AD48EA60B}" type="sibTrans" cxnId="{24ED6CC0-3A81-8749-A0F7-9A56A441886B}">
      <dgm:prSet/>
      <dgm:spPr/>
      <dgm:t>
        <a:bodyPr/>
        <a:lstStyle/>
        <a:p>
          <a:endParaRPr lang="en-US"/>
        </a:p>
      </dgm:t>
    </dgm:pt>
    <dgm:pt modelId="{B738312E-C2A6-D540-B8A6-29ECC6542EDE}">
      <dgm:prSet phldrT="[Text]"/>
      <dgm:spPr/>
      <dgm:t>
        <a:bodyPr/>
        <a:lstStyle/>
        <a:p>
          <a:r>
            <a:rPr lang="en-US" dirty="0" smtClean="0"/>
            <a:t>No need for network signal</a:t>
          </a:r>
          <a:endParaRPr lang="en-US" dirty="0"/>
        </a:p>
      </dgm:t>
    </dgm:pt>
    <dgm:pt modelId="{0305F54E-0C5A-F84A-B553-292F41BC8230}" type="parTrans" cxnId="{0720521D-670F-B44E-A513-1C085B627017}">
      <dgm:prSet/>
      <dgm:spPr/>
      <dgm:t>
        <a:bodyPr/>
        <a:lstStyle/>
        <a:p>
          <a:endParaRPr lang="en-US"/>
        </a:p>
      </dgm:t>
    </dgm:pt>
    <dgm:pt modelId="{91FC7C87-85D4-3344-B608-4DA34C3DE1A3}" type="sibTrans" cxnId="{0720521D-670F-B44E-A513-1C085B627017}">
      <dgm:prSet/>
      <dgm:spPr/>
      <dgm:t>
        <a:bodyPr/>
        <a:lstStyle/>
        <a:p>
          <a:endParaRPr lang="en-US"/>
        </a:p>
      </dgm:t>
    </dgm:pt>
    <dgm:pt modelId="{4B77EDEF-0EB1-704B-A411-491A28CD97AE}">
      <dgm:prSet phldrT="[Text]"/>
      <dgm:spPr/>
      <dgm:t>
        <a:bodyPr/>
        <a:lstStyle/>
        <a:p>
          <a:r>
            <a:rPr lang="en-US" dirty="0" smtClean="0"/>
            <a:t>No costly setup</a:t>
          </a:r>
          <a:endParaRPr lang="en-US" dirty="0"/>
        </a:p>
      </dgm:t>
    </dgm:pt>
    <dgm:pt modelId="{99F3195C-8272-B34B-8C0B-35DBDDC42CC7}" type="parTrans" cxnId="{FC90B425-26D0-2B40-9ED4-DFB972E2B071}">
      <dgm:prSet/>
      <dgm:spPr/>
      <dgm:t>
        <a:bodyPr/>
        <a:lstStyle/>
        <a:p>
          <a:endParaRPr lang="en-US"/>
        </a:p>
      </dgm:t>
    </dgm:pt>
    <dgm:pt modelId="{627A7DCD-152B-914A-861E-C8C6422F29A5}" type="sibTrans" cxnId="{FC90B425-26D0-2B40-9ED4-DFB972E2B071}">
      <dgm:prSet/>
      <dgm:spPr/>
      <dgm:t>
        <a:bodyPr/>
        <a:lstStyle/>
        <a:p>
          <a:endParaRPr lang="en-US"/>
        </a:p>
      </dgm:t>
    </dgm:pt>
    <dgm:pt modelId="{11C377F4-AC3B-104F-A576-B2BEB010ECDD}">
      <dgm:prSet phldrT="[Text]"/>
      <dgm:spPr/>
      <dgm:t>
        <a:bodyPr/>
        <a:lstStyle/>
        <a:p>
          <a:r>
            <a:rPr lang="en-US" dirty="0" smtClean="0"/>
            <a:t>Scalable and flexible</a:t>
          </a:r>
          <a:endParaRPr lang="en-US" dirty="0"/>
        </a:p>
      </dgm:t>
    </dgm:pt>
    <dgm:pt modelId="{D58030F3-C66B-4344-A20A-0258E51B9D16}" type="parTrans" cxnId="{A2F812AF-D73E-1E46-8429-ABFA8160CFF9}">
      <dgm:prSet/>
      <dgm:spPr/>
      <dgm:t>
        <a:bodyPr/>
        <a:lstStyle/>
        <a:p>
          <a:endParaRPr lang="en-US"/>
        </a:p>
      </dgm:t>
    </dgm:pt>
    <dgm:pt modelId="{9DBF57F9-6309-9D45-9B7D-3E53BC76CA38}" type="sibTrans" cxnId="{A2F812AF-D73E-1E46-8429-ABFA8160CFF9}">
      <dgm:prSet/>
      <dgm:spPr/>
      <dgm:t>
        <a:bodyPr/>
        <a:lstStyle/>
        <a:p>
          <a:endParaRPr lang="en-US"/>
        </a:p>
      </dgm:t>
    </dgm:pt>
    <dgm:pt modelId="{9C2E6EBE-00C0-AB46-9784-785FC7F2C4BA}" type="pres">
      <dgm:prSet presAssocID="{776D61EE-6CFF-6C49-A5EA-A8D89EBE524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1C21448-AB01-6C42-84B2-957AE20B0B73}" type="pres">
      <dgm:prSet presAssocID="{A62E1DFD-39D7-6C47-948D-42DA75E65AC5}" presName="centerShape" presStyleLbl="node0" presStyleIdx="0" presStyleCnt="1"/>
      <dgm:spPr/>
      <dgm:t>
        <a:bodyPr/>
        <a:lstStyle/>
        <a:p>
          <a:endParaRPr lang="en-US"/>
        </a:p>
      </dgm:t>
    </dgm:pt>
    <dgm:pt modelId="{911B6FC6-6B18-9047-9D7C-D7DFAE84975D}" type="pres">
      <dgm:prSet presAssocID="{0305F54E-0C5A-F84A-B553-292F41BC8230}" presName="parTrans" presStyleLbl="bgSibTrans2D1" presStyleIdx="0" presStyleCnt="3"/>
      <dgm:spPr/>
    </dgm:pt>
    <dgm:pt modelId="{D6EEE196-4500-164B-89F9-8F86E3C9099B}" type="pres">
      <dgm:prSet presAssocID="{B738312E-C2A6-D540-B8A6-29ECC6542ED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70BEE-B9D6-E147-AC96-FF5755FC67F5}" type="pres">
      <dgm:prSet presAssocID="{99F3195C-8272-B34B-8C0B-35DBDDC42CC7}" presName="parTrans" presStyleLbl="bgSibTrans2D1" presStyleIdx="1" presStyleCnt="3"/>
      <dgm:spPr/>
    </dgm:pt>
    <dgm:pt modelId="{231683D6-C3AA-EC48-AEDF-4F1B87DC876D}" type="pres">
      <dgm:prSet presAssocID="{4B77EDEF-0EB1-704B-A411-491A28CD97AE}" presName="node" presStyleLbl="node1" presStyleIdx="1" presStyleCnt="3">
        <dgm:presLayoutVars>
          <dgm:bulletEnabled val="1"/>
        </dgm:presLayoutVars>
      </dgm:prSet>
      <dgm:spPr/>
    </dgm:pt>
    <dgm:pt modelId="{DA1258D1-4C9E-8A4E-9159-49B895C96EFE}" type="pres">
      <dgm:prSet presAssocID="{D58030F3-C66B-4344-A20A-0258E51B9D16}" presName="parTrans" presStyleLbl="bgSibTrans2D1" presStyleIdx="2" presStyleCnt="3"/>
      <dgm:spPr/>
    </dgm:pt>
    <dgm:pt modelId="{19240FC4-2525-6B4B-90AA-A03AE975B698}" type="pres">
      <dgm:prSet presAssocID="{11C377F4-AC3B-104F-A576-B2BEB010ECD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90B425-26D0-2B40-9ED4-DFB972E2B071}" srcId="{A62E1DFD-39D7-6C47-948D-42DA75E65AC5}" destId="{4B77EDEF-0EB1-704B-A411-491A28CD97AE}" srcOrd="1" destOrd="0" parTransId="{99F3195C-8272-B34B-8C0B-35DBDDC42CC7}" sibTransId="{627A7DCD-152B-914A-861E-C8C6422F29A5}"/>
    <dgm:cxn modelId="{A2F812AF-D73E-1E46-8429-ABFA8160CFF9}" srcId="{A62E1DFD-39D7-6C47-948D-42DA75E65AC5}" destId="{11C377F4-AC3B-104F-A576-B2BEB010ECDD}" srcOrd="2" destOrd="0" parTransId="{D58030F3-C66B-4344-A20A-0258E51B9D16}" sibTransId="{9DBF57F9-6309-9D45-9B7D-3E53BC76CA38}"/>
    <dgm:cxn modelId="{5DDF3EF4-CEA3-5B45-BBC4-CD0CA8685671}" type="presOf" srcId="{4B77EDEF-0EB1-704B-A411-491A28CD97AE}" destId="{231683D6-C3AA-EC48-AEDF-4F1B87DC876D}" srcOrd="0" destOrd="0" presId="urn:microsoft.com/office/officeart/2005/8/layout/radial4"/>
    <dgm:cxn modelId="{A64FB947-E0E8-C147-A125-E9BF46A6BDE8}" type="presOf" srcId="{99F3195C-8272-B34B-8C0B-35DBDDC42CC7}" destId="{49F70BEE-B9D6-E147-AC96-FF5755FC67F5}" srcOrd="0" destOrd="0" presId="urn:microsoft.com/office/officeart/2005/8/layout/radial4"/>
    <dgm:cxn modelId="{0720521D-670F-B44E-A513-1C085B627017}" srcId="{A62E1DFD-39D7-6C47-948D-42DA75E65AC5}" destId="{B738312E-C2A6-D540-B8A6-29ECC6542EDE}" srcOrd="0" destOrd="0" parTransId="{0305F54E-0C5A-F84A-B553-292F41BC8230}" sibTransId="{91FC7C87-85D4-3344-B608-4DA34C3DE1A3}"/>
    <dgm:cxn modelId="{F32BC4A9-34AF-2D42-9232-014B53B3C7B2}" type="presOf" srcId="{0305F54E-0C5A-F84A-B553-292F41BC8230}" destId="{911B6FC6-6B18-9047-9D7C-D7DFAE84975D}" srcOrd="0" destOrd="0" presId="urn:microsoft.com/office/officeart/2005/8/layout/radial4"/>
    <dgm:cxn modelId="{0AB8D230-DBCC-724E-91F3-295E2A6326F0}" type="presOf" srcId="{D58030F3-C66B-4344-A20A-0258E51B9D16}" destId="{DA1258D1-4C9E-8A4E-9159-49B895C96EFE}" srcOrd="0" destOrd="0" presId="urn:microsoft.com/office/officeart/2005/8/layout/radial4"/>
    <dgm:cxn modelId="{070A060C-0BE8-E54B-8FFD-F2C3501B9BB1}" type="presOf" srcId="{776D61EE-6CFF-6C49-A5EA-A8D89EBE5241}" destId="{9C2E6EBE-00C0-AB46-9784-785FC7F2C4BA}" srcOrd="0" destOrd="0" presId="urn:microsoft.com/office/officeart/2005/8/layout/radial4"/>
    <dgm:cxn modelId="{448EDD3B-16C5-0045-BF5F-A80E4A1821B1}" type="presOf" srcId="{B738312E-C2A6-D540-B8A6-29ECC6542EDE}" destId="{D6EEE196-4500-164B-89F9-8F86E3C9099B}" srcOrd="0" destOrd="0" presId="urn:microsoft.com/office/officeart/2005/8/layout/radial4"/>
    <dgm:cxn modelId="{D143D2DC-5736-444E-A4AC-EF9D44E63D1A}" type="presOf" srcId="{A62E1DFD-39D7-6C47-948D-42DA75E65AC5}" destId="{C1C21448-AB01-6C42-84B2-957AE20B0B73}" srcOrd="0" destOrd="0" presId="urn:microsoft.com/office/officeart/2005/8/layout/radial4"/>
    <dgm:cxn modelId="{24ED6CC0-3A81-8749-A0F7-9A56A441886B}" srcId="{776D61EE-6CFF-6C49-A5EA-A8D89EBE5241}" destId="{A62E1DFD-39D7-6C47-948D-42DA75E65AC5}" srcOrd="0" destOrd="0" parTransId="{1531B649-AD24-CD42-9035-CD2DB0678EDA}" sibTransId="{9CD39882-0C16-7E49-9FF7-1E4AD48EA60B}"/>
    <dgm:cxn modelId="{223D989A-3CBD-1E42-9518-63594C9D82E6}" type="presOf" srcId="{11C377F4-AC3B-104F-A576-B2BEB010ECDD}" destId="{19240FC4-2525-6B4B-90AA-A03AE975B698}" srcOrd="0" destOrd="0" presId="urn:microsoft.com/office/officeart/2005/8/layout/radial4"/>
    <dgm:cxn modelId="{65DB0061-DB9F-2D45-8EC3-9E98719F7006}" type="presParOf" srcId="{9C2E6EBE-00C0-AB46-9784-785FC7F2C4BA}" destId="{C1C21448-AB01-6C42-84B2-957AE20B0B73}" srcOrd="0" destOrd="0" presId="urn:microsoft.com/office/officeart/2005/8/layout/radial4"/>
    <dgm:cxn modelId="{EB08799B-9FCC-E545-8A62-515D69F71AF3}" type="presParOf" srcId="{9C2E6EBE-00C0-AB46-9784-785FC7F2C4BA}" destId="{911B6FC6-6B18-9047-9D7C-D7DFAE84975D}" srcOrd="1" destOrd="0" presId="urn:microsoft.com/office/officeart/2005/8/layout/radial4"/>
    <dgm:cxn modelId="{2FE544C5-2541-DE4D-B180-915615A4DD2E}" type="presParOf" srcId="{9C2E6EBE-00C0-AB46-9784-785FC7F2C4BA}" destId="{D6EEE196-4500-164B-89F9-8F86E3C9099B}" srcOrd="2" destOrd="0" presId="urn:microsoft.com/office/officeart/2005/8/layout/radial4"/>
    <dgm:cxn modelId="{FD7F042D-B6A3-724C-9207-97910FA7ED4C}" type="presParOf" srcId="{9C2E6EBE-00C0-AB46-9784-785FC7F2C4BA}" destId="{49F70BEE-B9D6-E147-AC96-FF5755FC67F5}" srcOrd="3" destOrd="0" presId="urn:microsoft.com/office/officeart/2005/8/layout/radial4"/>
    <dgm:cxn modelId="{5F082A93-11F2-2043-9755-CBA945733CAA}" type="presParOf" srcId="{9C2E6EBE-00C0-AB46-9784-785FC7F2C4BA}" destId="{231683D6-C3AA-EC48-AEDF-4F1B87DC876D}" srcOrd="4" destOrd="0" presId="urn:microsoft.com/office/officeart/2005/8/layout/radial4"/>
    <dgm:cxn modelId="{9CAC2638-6C2C-1045-B354-81D95DBB5F91}" type="presParOf" srcId="{9C2E6EBE-00C0-AB46-9784-785FC7F2C4BA}" destId="{DA1258D1-4C9E-8A4E-9159-49B895C96EFE}" srcOrd="5" destOrd="0" presId="urn:microsoft.com/office/officeart/2005/8/layout/radial4"/>
    <dgm:cxn modelId="{75DE72C8-4D09-184D-A77C-517898D9D6BF}" type="presParOf" srcId="{9C2E6EBE-00C0-AB46-9784-785FC7F2C4BA}" destId="{19240FC4-2525-6B4B-90AA-A03AE975B698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C8477C-EA71-5942-91A6-8C67F1BF9F01}" type="doc">
      <dgm:prSet loTypeId="urn:microsoft.com/office/officeart/2005/8/layout/vList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DB8F4F-1003-C14A-8DDA-10D2F00A70EB}">
      <dgm:prSet phldrT="[Text]" custT="1"/>
      <dgm:spPr/>
      <dgm:t>
        <a:bodyPr/>
        <a:lstStyle/>
        <a:p>
          <a:r>
            <a:rPr lang="en-US" sz="1400" dirty="0" smtClean="0"/>
            <a:t>Portable</a:t>
          </a:r>
          <a:endParaRPr lang="en-US" sz="1200" dirty="0"/>
        </a:p>
      </dgm:t>
    </dgm:pt>
    <dgm:pt modelId="{75917983-CFB9-E748-99A6-D663D98BDF72}" type="parTrans" cxnId="{051889A0-ADF9-AC47-8A18-F2CC8178355C}">
      <dgm:prSet/>
      <dgm:spPr/>
      <dgm:t>
        <a:bodyPr/>
        <a:lstStyle/>
        <a:p>
          <a:endParaRPr lang="en-US"/>
        </a:p>
      </dgm:t>
    </dgm:pt>
    <dgm:pt modelId="{0ADB0AB7-0908-844A-AFFC-C0F869705D31}" type="sibTrans" cxnId="{051889A0-ADF9-AC47-8A18-F2CC8178355C}">
      <dgm:prSet/>
      <dgm:spPr/>
      <dgm:t>
        <a:bodyPr/>
        <a:lstStyle/>
        <a:p>
          <a:endParaRPr lang="en-US"/>
        </a:p>
      </dgm:t>
    </dgm:pt>
    <dgm:pt modelId="{52F1F03A-0901-6549-A180-450E427AC9A7}">
      <dgm:prSet phldrT="[Text]" custT="1"/>
      <dgm:spPr/>
      <dgm:t>
        <a:bodyPr/>
        <a:lstStyle/>
        <a:p>
          <a:r>
            <a:rPr lang="en-US" sz="1400" dirty="0" smtClean="0"/>
            <a:t>Enriched Context</a:t>
          </a:r>
          <a:endParaRPr lang="en-US" sz="1400" dirty="0"/>
        </a:p>
      </dgm:t>
    </dgm:pt>
    <dgm:pt modelId="{A563DAE2-2DA5-E24B-AA75-C8F074ACA8B9}" type="parTrans" cxnId="{30D4458D-FC4D-7240-B059-CD5EF4EE652F}">
      <dgm:prSet/>
      <dgm:spPr/>
      <dgm:t>
        <a:bodyPr/>
        <a:lstStyle/>
        <a:p>
          <a:endParaRPr lang="en-US"/>
        </a:p>
      </dgm:t>
    </dgm:pt>
    <dgm:pt modelId="{277EA58B-7163-C74E-9CFB-658EB3325D7E}" type="sibTrans" cxnId="{30D4458D-FC4D-7240-B059-CD5EF4EE652F}">
      <dgm:prSet/>
      <dgm:spPr/>
      <dgm:t>
        <a:bodyPr/>
        <a:lstStyle/>
        <a:p>
          <a:endParaRPr lang="en-US"/>
        </a:p>
      </dgm:t>
    </dgm:pt>
    <dgm:pt modelId="{091AD476-63A7-7B43-9947-97C037F8497A}">
      <dgm:prSet phldrT="[Text]" custT="1"/>
      <dgm:spPr/>
      <dgm:t>
        <a:bodyPr/>
        <a:lstStyle/>
        <a:p>
          <a:r>
            <a:rPr lang="en-US" sz="1400" dirty="0" smtClean="0"/>
            <a:t>Scalable</a:t>
          </a:r>
          <a:endParaRPr lang="en-US" sz="1400" dirty="0"/>
        </a:p>
      </dgm:t>
    </dgm:pt>
    <dgm:pt modelId="{C35006B5-D24A-734C-9FE9-23E11E2EEE8F}" type="parTrans" cxnId="{42CE4F3D-00CF-2C43-AEE9-E409069C2F2E}">
      <dgm:prSet/>
      <dgm:spPr/>
      <dgm:t>
        <a:bodyPr/>
        <a:lstStyle/>
        <a:p>
          <a:endParaRPr lang="en-US"/>
        </a:p>
      </dgm:t>
    </dgm:pt>
    <dgm:pt modelId="{473C0A85-2BCA-2849-85AF-8A02E6F3596E}" type="sibTrans" cxnId="{42CE4F3D-00CF-2C43-AEE9-E409069C2F2E}">
      <dgm:prSet/>
      <dgm:spPr/>
      <dgm:t>
        <a:bodyPr/>
        <a:lstStyle/>
        <a:p>
          <a:endParaRPr lang="en-US"/>
        </a:p>
      </dgm:t>
    </dgm:pt>
    <dgm:pt modelId="{354AEED1-0DC3-9A40-AB03-12475036D265}">
      <dgm:prSet phldrT="[Text]" custT="1"/>
      <dgm:spPr/>
      <dgm:t>
        <a:bodyPr/>
        <a:lstStyle/>
        <a:p>
          <a:r>
            <a:rPr lang="en-US" sz="1400" dirty="0" smtClean="0"/>
            <a:t>Robust</a:t>
          </a:r>
          <a:endParaRPr lang="en-US" sz="1400" dirty="0"/>
        </a:p>
      </dgm:t>
    </dgm:pt>
    <dgm:pt modelId="{E02F1E67-CB3C-3D45-AEA1-D5141BFB335F}" type="parTrans" cxnId="{1671B93C-7C2E-0E43-8377-4A94BE9F3C8F}">
      <dgm:prSet/>
      <dgm:spPr/>
      <dgm:t>
        <a:bodyPr/>
        <a:lstStyle/>
        <a:p>
          <a:endParaRPr lang="en-US"/>
        </a:p>
      </dgm:t>
    </dgm:pt>
    <dgm:pt modelId="{BA078DF5-2B16-0447-AC83-D4132F97D956}" type="sibTrans" cxnId="{1671B93C-7C2E-0E43-8377-4A94BE9F3C8F}">
      <dgm:prSet/>
      <dgm:spPr/>
      <dgm:t>
        <a:bodyPr/>
        <a:lstStyle/>
        <a:p>
          <a:endParaRPr lang="en-US"/>
        </a:p>
      </dgm:t>
    </dgm:pt>
    <dgm:pt modelId="{6FA59138-9799-D340-91E3-410967BADD88}">
      <dgm:prSet phldrT="[Text]" custT="1"/>
      <dgm:spPr/>
      <dgm:t>
        <a:bodyPr/>
        <a:lstStyle/>
        <a:p>
          <a:r>
            <a:rPr lang="en-US" sz="1050" dirty="0" smtClean="0"/>
            <a:t>Anchors placed anywhere</a:t>
          </a:r>
          <a:endParaRPr lang="en-US" sz="1050" dirty="0"/>
        </a:p>
      </dgm:t>
    </dgm:pt>
    <dgm:pt modelId="{E0628FC6-C694-404E-81B9-0FFFE9757B76}" type="parTrans" cxnId="{F63D02A9-2D5A-3842-BA15-50BB599AC439}">
      <dgm:prSet/>
      <dgm:spPr/>
      <dgm:t>
        <a:bodyPr/>
        <a:lstStyle/>
        <a:p>
          <a:endParaRPr lang="en-US"/>
        </a:p>
      </dgm:t>
    </dgm:pt>
    <dgm:pt modelId="{51C24374-136E-A84C-A98A-EFB93AB5CEC5}" type="sibTrans" cxnId="{F63D02A9-2D5A-3842-BA15-50BB599AC439}">
      <dgm:prSet/>
      <dgm:spPr/>
      <dgm:t>
        <a:bodyPr/>
        <a:lstStyle/>
        <a:p>
          <a:endParaRPr lang="en-US"/>
        </a:p>
      </dgm:t>
    </dgm:pt>
    <dgm:pt modelId="{553331AE-1439-3645-BE5D-E94BDE815AE3}">
      <dgm:prSet phldrT="[Text]" custT="1"/>
      <dgm:spPr/>
      <dgm:t>
        <a:bodyPr/>
        <a:lstStyle/>
        <a:p>
          <a:r>
            <a:rPr lang="en-US" sz="1050" dirty="0" smtClean="0"/>
            <a:t>Each anchor/user with contextualized information</a:t>
          </a:r>
          <a:endParaRPr lang="en-US" sz="1050" dirty="0"/>
        </a:p>
      </dgm:t>
    </dgm:pt>
    <dgm:pt modelId="{57B045AC-F45A-434C-8BE4-CFD94AAA445C}" type="parTrans" cxnId="{E29910FA-3C0D-1D42-917C-4FBD46852350}">
      <dgm:prSet/>
      <dgm:spPr/>
      <dgm:t>
        <a:bodyPr/>
        <a:lstStyle/>
        <a:p>
          <a:endParaRPr lang="en-US"/>
        </a:p>
      </dgm:t>
    </dgm:pt>
    <dgm:pt modelId="{75D97FB1-4AD9-8C45-B7D3-B3624F92D5CA}" type="sibTrans" cxnId="{E29910FA-3C0D-1D42-917C-4FBD46852350}">
      <dgm:prSet/>
      <dgm:spPr/>
      <dgm:t>
        <a:bodyPr/>
        <a:lstStyle/>
        <a:p>
          <a:endParaRPr lang="en-US"/>
        </a:p>
      </dgm:t>
    </dgm:pt>
    <dgm:pt modelId="{D0250250-842C-284C-91A6-7BE848C7594D}">
      <dgm:prSet phldrT="[Text]" custT="1"/>
      <dgm:spPr/>
      <dgm:t>
        <a:bodyPr/>
        <a:lstStyle/>
        <a:p>
          <a:r>
            <a:rPr lang="en-US" sz="1050" dirty="0" smtClean="0"/>
            <a:t>Easy to add more anchors</a:t>
          </a:r>
          <a:endParaRPr lang="en-US" sz="1050" dirty="0"/>
        </a:p>
      </dgm:t>
    </dgm:pt>
    <dgm:pt modelId="{DBF3570C-B350-404B-97D0-3CB2C86FE974}" type="parTrans" cxnId="{E3E2AFB7-F5F8-B642-8293-E5F52A41D41C}">
      <dgm:prSet/>
      <dgm:spPr/>
      <dgm:t>
        <a:bodyPr/>
        <a:lstStyle/>
        <a:p>
          <a:endParaRPr lang="en-US"/>
        </a:p>
      </dgm:t>
    </dgm:pt>
    <dgm:pt modelId="{75AD3FF8-671E-C24B-B776-E80A9E88D385}" type="sibTrans" cxnId="{E3E2AFB7-F5F8-B642-8293-E5F52A41D41C}">
      <dgm:prSet/>
      <dgm:spPr/>
      <dgm:t>
        <a:bodyPr/>
        <a:lstStyle/>
        <a:p>
          <a:endParaRPr lang="en-US"/>
        </a:p>
      </dgm:t>
    </dgm:pt>
    <dgm:pt modelId="{C2926760-EDED-0844-A2FE-940052CE9ABD}">
      <dgm:prSet phldrT="[Text]" custT="1"/>
      <dgm:spPr/>
      <dgm:t>
        <a:bodyPr/>
        <a:lstStyle/>
        <a:p>
          <a:r>
            <a:rPr lang="en-US" sz="1050" dirty="0" smtClean="0"/>
            <a:t>Fault tolerant, esp. with regards to line of sight</a:t>
          </a:r>
          <a:endParaRPr lang="en-US" sz="1050" dirty="0"/>
        </a:p>
      </dgm:t>
    </dgm:pt>
    <dgm:pt modelId="{400FBEE6-64C9-6347-8513-C986226BD219}" type="parTrans" cxnId="{FD3978E3-66CE-6244-944A-38B7FE828FB0}">
      <dgm:prSet/>
      <dgm:spPr/>
      <dgm:t>
        <a:bodyPr/>
        <a:lstStyle/>
        <a:p>
          <a:endParaRPr lang="en-US"/>
        </a:p>
      </dgm:t>
    </dgm:pt>
    <dgm:pt modelId="{F134335F-57DA-DF41-90B9-0BA88CB94364}" type="sibTrans" cxnId="{FD3978E3-66CE-6244-944A-38B7FE828FB0}">
      <dgm:prSet/>
      <dgm:spPr/>
      <dgm:t>
        <a:bodyPr/>
        <a:lstStyle/>
        <a:p>
          <a:endParaRPr lang="en-US"/>
        </a:p>
      </dgm:t>
    </dgm:pt>
    <dgm:pt modelId="{0D2A6731-3DD1-7C46-B225-442271408950}">
      <dgm:prSet phldrT="[Text]" custT="1"/>
      <dgm:spPr/>
      <dgm:t>
        <a:bodyPr/>
        <a:lstStyle/>
        <a:p>
          <a:r>
            <a:rPr lang="en-US" sz="1050" dirty="0" smtClean="0"/>
            <a:t>Don’t need preexisting framework</a:t>
          </a:r>
          <a:endParaRPr lang="en-US" sz="1050" dirty="0"/>
        </a:p>
      </dgm:t>
    </dgm:pt>
    <dgm:pt modelId="{5FECC9C0-A489-7A48-9962-3BECA7A66DAC}" type="parTrans" cxnId="{CA6DA92C-3DDC-F84D-B2C1-12A49CF7668E}">
      <dgm:prSet/>
      <dgm:spPr/>
      <dgm:t>
        <a:bodyPr/>
        <a:lstStyle/>
        <a:p>
          <a:endParaRPr lang="en-US"/>
        </a:p>
      </dgm:t>
    </dgm:pt>
    <dgm:pt modelId="{50EEED72-DA44-C349-BFC6-7B587FB38117}" type="sibTrans" cxnId="{CA6DA92C-3DDC-F84D-B2C1-12A49CF7668E}">
      <dgm:prSet/>
      <dgm:spPr/>
      <dgm:t>
        <a:bodyPr/>
        <a:lstStyle/>
        <a:p>
          <a:endParaRPr lang="en-US"/>
        </a:p>
      </dgm:t>
    </dgm:pt>
    <dgm:pt modelId="{7C12D452-4BBA-1140-AE49-543F2E0CBA2D}" type="pres">
      <dgm:prSet presAssocID="{BBC8477C-EA71-5942-91A6-8C67F1BF9F01}" presName="linear" presStyleCnt="0">
        <dgm:presLayoutVars>
          <dgm:animLvl val="lvl"/>
          <dgm:resizeHandles val="exact"/>
        </dgm:presLayoutVars>
      </dgm:prSet>
      <dgm:spPr/>
    </dgm:pt>
    <dgm:pt modelId="{0F594F76-FB63-8C42-A14D-EC6257CCBCEF}" type="pres">
      <dgm:prSet presAssocID="{C0DB8F4F-1003-C14A-8DDA-10D2F00A70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4201AD-E620-6B41-8910-CB4A52692F31}" type="pres">
      <dgm:prSet presAssocID="{C0DB8F4F-1003-C14A-8DDA-10D2F00A70EB}" presName="childText" presStyleLbl="revTx" presStyleIdx="0" presStyleCnt="4">
        <dgm:presLayoutVars>
          <dgm:bulletEnabled val="1"/>
        </dgm:presLayoutVars>
      </dgm:prSet>
      <dgm:spPr/>
    </dgm:pt>
    <dgm:pt modelId="{CC18E49F-1CF5-FD46-87DD-76235124E4CA}" type="pres">
      <dgm:prSet presAssocID="{52F1F03A-0901-6549-A180-450E427AC9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1642D4-725B-5145-B2BC-C37E2E7C3EA0}" type="pres">
      <dgm:prSet presAssocID="{52F1F03A-0901-6549-A180-450E427AC9A7}" presName="childText" presStyleLbl="revTx" presStyleIdx="1" presStyleCnt="4">
        <dgm:presLayoutVars>
          <dgm:bulletEnabled val="1"/>
        </dgm:presLayoutVars>
      </dgm:prSet>
      <dgm:spPr/>
    </dgm:pt>
    <dgm:pt modelId="{FAEDA00A-6BDE-B549-A192-C22912794403}" type="pres">
      <dgm:prSet presAssocID="{091AD476-63A7-7B43-9947-97C037F8497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D5ADF5-B478-7E48-BF27-96C4703F00B4}" type="pres">
      <dgm:prSet presAssocID="{091AD476-63A7-7B43-9947-97C037F8497A}" presName="childText" presStyleLbl="revTx" presStyleIdx="2" presStyleCnt="4">
        <dgm:presLayoutVars>
          <dgm:bulletEnabled val="1"/>
        </dgm:presLayoutVars>
      </dgm:prSet>
      <dgm:spPr/>
    </dgm:pt>
    <dgm:pt modelId="{A57862A7-2312-984D-8CBD-8A69210CAB77}" type="pres">
      <dgm:prSet presAssocID="{354AEED1-0DC3-9A40-AB03-12475036D26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BD89605-76AB-9343-A62B-7C4FBA3B251D}" type="pres">
      <dgm:prSet presAssocID="{354AEED1-0DC3-9A40-AB03-12475036D26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51889A0-ADF9-AC47-8A18-F2CC8178355C}" srcId="{BBC8477C-EA71-5942-91A6-8C67F1BF9F01}" destId="{C0DB8F4F-1003-C14A-8DDA-10D2F00A70EB}" srcOrd="0" destOrd="0" parTransId="{75917983-CFB9-E748-99A6-D663D98BDF72}" sibTransId="{0ADB0AB7-0908-844A-AFFC-C0F869705D31}"/>
    <dgm:cxn modelId="{FD3978E3-66CE-6244-944A-38B7FE828FB0}" srcId="{354AEED1-0DC3-9A40-AB03-12475036D265}" destId="{C2926760-EDED-0844-A2FE-940052CE9ABD}" srcOrd="0" destOrd="0" parTransId="{400FBEE6-64C9-6347-8513-C986226BD219}" sibTransId="{F134335F-57DA-DF41-90B9-0BA88CB94364}"/>
    <dgm:cxn modelId="{30D4458D-FC4D-7240-B059-CD5EF4EE652F}" srcId="{BBC8477C-EA71-5942-91A6-8C67F1BF9F01}" destId="{52F1F03A-0901-6549-A180-450E427AC9A7}" srcOrd="1" destOrd="0" parTransId="{A563DAE2-2DA5-E24B-AA75-C8F074ACA8B9}" sibTransId="{277EA58B-7163-C74E-9CFB-658EB3325D7E}"/>
    <dgm:cxn modelId="{1671B93C-7C2E-0E43-8377-4A94BE9F3C8F}" srcId="{BBC8477C-EA71-5942-91A6-8C67F1BF9F01}" destId="{354AEED1-0DC3-9A40-AB03-12475036D265}" srcOrd="3" destOrd="0" parTransId="{E02F1E67-CB3C-3D45-AEA1-D5141BFB335F}" sibTransId="{BA078DF5-2B16-0447-AC83-D4132F97D956}"/>
    <dgm:cxn modelId="{FEA5D93C-D4AB-E34C-A5C1-3E8A094CDBDF}" type="presOf" srcId="{553331AE-1439-3645-BE5D-E94BDE815AE3}" destId="{FD1642D4-725B-5145-B2BC-C37E2E7C3EA0}" srcOrd="0" destOrd="0" presId="urn:microsoft.com/office/officeart/2005/8/layout/vList2"/>
    <dgm:cxn modelId="{E3E2AFB7-F5F8-B642-8293-E5F52A41D41C}" srcId="{091AD476-63A7-7B43-9947-97C037F8497A}" destId="{D0250250-842C-284C-91A6-7BE848C7594D}" srcOrd="0" destOrd="0" parTransId="{DBF3570C-B350-404B-97D0-3CB2C86FE974}" sibTransId="{75AD3FF8-671E-C24B-B776-E80A9E88D385}"/>
    <dgm:cxn modelId="{611C6E3D-F16F-AB40-AF9B-FEFFD8EF4992}" type="presOf" srcId="{C2926760-EDED-0844-A2FE-940052CE9ABD}" destId="{9BD89605-76AB-9343-A62B-7C4FBA3B251D}" srcOrd="0" destOrd="0" presId="urn:microsoft.com/office/officeart/2005/8/layout/vList2"/>
    <dgm:cxn modelId="{42CE4F3D-00CF-2C43-AEE9-E409069C2F2E}" srcId="{BBC8477C-EA71-5942-91A6-8C67F1BF9F01}" destId="{091AD476-63A7-7B43-9947-97C037F8497A}" srcOrd="2" destOrd="0" parTransId="{C35006B5-D24A-734C-9FE9-23E11E2EEE8F}" sibTransId="{473C0A85-2BCA-2849-85AF-8A02E6F3596E}"/>
    <dgm:cxn modelId="{3E73A411-234D-0542-902B-D7D4464D7DEB}" type="presOf" srcId="{C0DB8F4F-1003-C14A-8DDA-10D2F00A70EB}" destId="{0F594F76-FB63-8C42-A14D-EC6257CCBCEF}" srcOrd="0" destOrd="0" presId="urn:microsoft.com/office/officeart/2005/8/layout/vList2"/>
    <dgm:cxn modelId="{9F37E2A5-AE3E-4C41-BB90-532180D153A7}" type="presOf" srcId="{BBC8477C-EA71-5942-91A6-8C67F1BF9F01}" destId="{7C12D452-4BBA-1140-AE49-543F2E0CBA2D}" srcOrd="0" destOrd="0" presId="urn:microsoft.com/office/officeart/2005/8/layout/vList2"/>
    <dgm:cxn modelId="{F63D02A9-2D5A-3842-BA15-50BB599AC439}" srcId="{C0DB8F4F-1003-C14A-8DDA-10D2F00A70EB}" destId="{6FA59138-9799-D340-91E3-410967BADD88}" srcOrd="0" destOrd="0" parTransId="{E0628FC6-C694-404E-81B9-0FFFE9757B76}" sibTransId="{51C24374-136E-A84C-A98A-EFB93AB5CEC5}"/>
    <dgm:cxn modelId="{8B3EDFF0-1D6E-0847-B3D8-BEDA0EE84894}" type="presOf" srcId="{091AD476-63A7-7B43-9947-97C037F8497A}" destId="{FAEDA00A-6BDE-B549-A192-C22912794403}" srcOrd="0" destOrd="0" presId="urn:microsoft.com/office/officeart/2005/8/layout/vList2"/>
    <dgm:cxn modelId="{A48E0561-24D3-B548-8A8A-817B099A0D6C}" type="presOf" srcId="{52F1F03A-0901-6549-A180-450E427AC9A7}" destId="{CC18E49F-1CF5-FD46-87DD-76235124E4CA}" srcOrd="0" destOrd="0" presId="urn:microsoft.com/office/officeart/2005/8/layout/vList2"/>
    <dgm:cxn modelId="{E29910FA-3C0D-1D42-917C-4FBD46852350}" srcId="{52F1F03A-0901-6549-A180-450E427AC9A7}" destId="{553331AE-1439-3645-BE5D-E94BDE815AE3}" srcOrd="0" destOrd="0" parTransId="{57B045AC-F45A-434C-8BE4-CFD94AAA445C}" sibTransId="{75D97FB1-4AD9-8C45-B7D3-B3624F92D5CA}"/>
    <dgm:cxn modelId="{E24B533C-B4D3-4B4D-B979-03C87335BF15}" type="presOf" srcId="{354AEED1-0DC3-9A40-AB03-12475036D265}" destId="{A57862A7-2312-984D-8CBD-8A69210CAB77}" srcOrd="0" destOrd="0" presId="urn:microsoft.com/office/officeart/2005/8/layout/vList2"/>
    <dgm:cxn modelId="{437AB628-8309-EC46-950C-D68EFFD39EE6}" type="presOf" srcId="{D0250250-842C-284C-91A6-7BE848C7594D}" destId="{3DD5ADF5-B478-7E48-BF27-96C4703F00B4}" srcOrd="0" destOrd="0" presId="urn:microsoft.com/office/officeart/2005/8/layout/vList2"/>
    <dgm:cxn modelId="{6C9D80E3-16B4-1E4F-A1B6-6F4597B9521E}" type="presOf" srcId="{0D2A6731-3DD1-7C46-B225-442271408950}" destId="{794201AD-E620-6B41-8910-CB4A52692F31}" srcOrd="0" destOrd="1" presId="urn:microsoft.com/office/officeart/2005/8/layout/vList2"/>
    <dgm:cxn modelId="{CA6DA92C-3DDC-F84D-B2C1-12A49CF7668E}" srcId="{C0DB8F4F-1003-C14A-8DDA-10D2F00A70EB}" destId="{0D2A6731-3DD1-7C46-B225-442271408950}" srcOrd="1" destOrd="0" parTransId="{5FECC9C0-A489-7A48-9962-3BECA7A66DAC}" sibTransId="{50EEED72-DA44-C349-BFC6-7B587FB38117}"/>
    <dgm:cxn modelId="{2907FDCE-51EF-FF4C-A641-4A354E6808EA}" type="presOf" srcId="{6FA59138-9799-D340-91E3-410967BADD88}" destId="{794201AD-E620-6B41-8910-CB4A52692F31}" srcOrd="0" destOrd="0" presId="urn:microsoft.com/office/officeart/2005/8/layout/vList2"/>
    <dgm:cxn modelId="{529C516C-95B0-874F-AAF8-961020C1EA79}" type="presParOf" srcId="{7C12D452-4BBA-1140-AE49-543F2E0CBA2D}" destId="{0F594F76-FB63-8C42-A14D-EC6257CCBCEF}" srcOrd="0" destOrd="0" presId="urn:microsoft.com/office/officeart/2005/8/layout/vList2"/>
    <dgm:cxn modelId="{A951B78B-AE85-5542-AEB3-1A3EAC2DDBF0}" type="presParOf" srcId="{7C12D452-4BBA-1140-AE49-543F2E0CBA2D}" destId="{794201AD-E620-6B41-8910-CB4A52692F31}" srcOrd="1" destOrd="0" presId="urn:microsoft.com/office/officeart/2005/8/layout/vList2"/>
    <dgm:cxn modelId="{6AE85C2F-5D24-EE4F-9C1C-B1C83D81597D}" type="presParOf" srcId="{7C12D452-4BBA-1140-AE49-543F2E0CBA2D}" destId="{CC18E49F-1CF5-FD46-87DD-76235124E4CA}" srcOrd="2" destOrd="0" presId="urn:microsoft.com/office/officeart/2005/8/layout/vList2"/>
    <dgm:cxn modelId="{856386B2-3DD8-3C4A-99AB-B6C9AB3EDA78}" type="presParOf" srcId="{7C12D452-4BBA-1140-AE49-543F2E0CBA2D}" destId="{FD1642D4-725B-5145-B2BC-C37E2E7C3EA0}" srcOrd="3" destOrd="0" presId="urn:microsoft.com/office/officeart/2005/8/layout/vList2"/>
    <dgm:cxn modelId="{B57E1909-B004-334A-9A7E-0DC8E28CD037}" type="presParOf" srcId="{7C12D452-4BBA-1140-AE49-543F2E0CBA2D}" destId="{FAEDA00A-6BDE-B549-A192-C22912794403}" srcOrd="4" destOrd="0" presId="urn:microsoft.com/office/officeart/2005/8/layout/vList2"/>
    <dgm:cxn modelId="{94D40559-0A3D-644B-B420-69C9337BBE23}" type="presParOf" srcId="{7C12D452-4BBA-1140-AE49-543F2E0CBA2D}" destId="{3DD5ADF5-B478-7E48-BF27-96C4703F00B4}" srcOrd="5" destOrd="0" presId="urn:microsoft.com/office/officeart/2005/8/layout/vList2"/>
    <dgm:cxn modelId="{21D17D42-BB57-7048-B966-AAB7D75CF10B}" type="presParOf" srcId="{7C12D452-4BBA-1140-AE49-543F2E0CBA2D}" destId="{A57862A7-2312-984D-8CBD-8A69210CAB77}" srcOrd="6" destOrd="0" presId="urn:microsoft.com/office/officeart/2005/8/layout/vList2"/>
    <dgm:cxn modelId="{0410F902-ED7C-2547-9D4E-1B0BF651C2B9}" type="presParOf" srcId="{7C12D452-4BBA-1140-AE49-543F2E0CBA2D}" destId="{9BD89605-76AB-9343-A62B-7C4FBA3B251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A89212-FF2B-294E-8341-071DB17E5BD7}" type="doc">
      <dgm:prSet loTypeId="urn:microsoft.com/office/officeart/2008/layout/PictureLineup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4123B3-23B6-F94A-BFC3-BFF181572BD9}">
      <dgm:prSet phldrT="[Text]"/>
      <dgm:spPr/>
      <dgm:t>
        <a:bodyPr/>
        <a:lstStyle/>
        <a:p>
          <a:r>
            <a:rPr lang="en-US" dirty="0" smtClean="0"/>
            <a:t>Main anchor screen</a:t>
          </a:r>
          <a:br>
            <a:rPr lang="en-US" dirty="0" smtClean="0"/>
          </a:br>
          <a:r>
            <a:rPr lang="en-US" dirty="0" smtClean="0"/>
            <a:t>Set your device</a:t>
          </a:r>
          <a:endParaRPr lang="en-US" dirty="0"/>
        </a:p>
      </dgm:t>
    </dgm:pt>
    <dgm:pt modelId="{4DEB1482-2172-E643-B70C-FB87E84F079C}" type="parTrans" cxnId="{606B5D8B-F709-C545-966F-26EB5824EE22}">
      <dgm:prSet/>
      <dgm:spPr/>
      <dgm:t>
        <a:bodyPr/>
        <a:lstStyle/>
        <a:p>
          <a:endParaRPr lang="en-US"/>
        </a:p>
      </dgm:t>
    </dgm:pt>
    <dgm:pt modelId="{D875AE4C-9731-2846-8AE4-AAFAC28B2C2B}" type="sibTrans" cxnId="{606B5D8B-F709-C545-966F-26EB5824EE22}">
      <dgm:prSet/>
      <dgm:spPr/>
      <dgm:t>
        <a:bodyPr/>
        <a:lstStyle/>
        <a:p>
          <a:endParaRPr lang="en-US"/>
        </a:p>
      </dgm:t>
    </dgm:pt>
    <dgm:pt modelId="{AC5F5971-6A54-1245-BD7D-EF27B153A549}">
      <dgm:prSet phldrT="[Text]"/>
      <dgm:spPr/>
      <dgm:t>
        <a:bodyPr/>
        <a:lstStyle/>
        <a:p>
          <a:r>
            <a:rPr lang="en-US" dirty="0" smtClean="0"/>
            <a:t>List of anchors and their users</a:t>
          </a:r>
        </a:p>
      </dgm:t>
    </dgm:pt>
    <dgm:pt modelId="{5C6AF8AD-5A39-EE4E-9760-579B22DCCAAC}" type="parTrans" cxnId="{05FC4FB0-77CA-DE4C-8F99-CF865F2E5113}">
      <dgm:prSet/>
      <dgm:spPr/>
      <dgm:t>
        <a:bodyPr/>
        <a:lstStyle/>
        <a:p>
          <a:endParaRPr lang="en-US"/>
        </a:p>
      </dgm:t>
    </dgm:pt>
    <dgm:pt modelId="{FF330F0C-6A88-EC42-8921-6B040D8AB90B}" type="sibTrans" cxnId="{05FC4FB0-77CA-DE4C-8F99-CF865F2E5113}">
      <dgm:prSet/>
      <dgm:spPr/>
      <dgm:t>
        <a:bodyPr/>
        <a:lstStyle/>
        <a:p>
          <a:endParaRPr lang="en-US"/>
        </a:p>
      </dgm:t>
    </dgm:pt>
    <dgm:pt modelId="{6965F2DE-4C93-2A43-9885-15B580094960}">
      <dgm:prSet phldrT="[Text]"/>
      <dgm:spPr/>
      <dgm:t>
        <a:bodyPr/>
        <a:lstStyle/>
        <a:p>
          <a:r>
            <a:rPr lang="en-US" dirty="0" smtClean="0"/>
            <a:t>Information – set context for anchor</a:t>
          </a:r>
          <a:endParaRPr lang="en-US" dirty="0"/>
        </a:p>
      </dgm:t>
    </dgm:pt>
    <dgm:pt modelId="{57D9D97C-A21C-224C-8426-25CF59D33FEC}" type="parTrans" cxnId="{AAE6B567-BCE2-6D48-ABDB-0E93E11828AD}">
      <dgm:prSet/>
      <dgm:spPr/>
      <dgm:t>
        <a:bodyPr/>
        <a:lstStyle/>
        <a:p>
          <a:endParaRPr lang="en-US"/>
        </a:p>
      </dgm:t>
    </dgm:pt>
    <dgm:pt modelId="{4A46C003-678A-6645-9205-4846A3334CA7}" type="sibTrans" cxnId="{AAE6B567-BCE2-6D48-ABDB-0E93E11828AD}">
      <dgm:prSet/>
      <dgm:spPr/>
      <dgm:t>
        <a:bodyPr/>
        <a:lstStyle/>
        <a:p>
          <a:endParaRPr lang="en-US"/>
        </a:p>
      </dgm:t>
    </dgm:pt>
    <dgm:pt modelId="{2913F284-424B-7340-853E-A26A02785260}" type="pres">
      <dgm:prSet presAssocID="{8CA89212-FF2B-294E-8341-071DB17E5BD7}" presName="Name0" presStyleCnt="0">
        <dgm:presLayoutVars>
          <dgm:chMax/>
          <dgm:chPref/>
          <dgm:dir/>
          <dgm:animLvl val="lvl"/>
          <dgm:resizeHandles val="exact"/>
        </dgm:presLayoutVars>
      </dgm:prSet>
      <dgm:spPr/>
    </dgm:pt>
    <dgm:pt modelId="{95B88CF8-A314-554F-A5F4-532096AB6573}" type="pres">
      <dgm:prSet presAssocID="{6C4123B3-23B6-F94A-BFC3-BFF181572BD9}" presName="composite" presStyleCnt="0"/>
      <dgm:spPr/>
    </dgm:pt>
    <dgm:pt modelId="{834D76F4-DA70-964A-AA99-8D51E38422D1}" type="pres">
      <dgm:prSet presAssocID="{6C4123B3-23B6-F94A-BFC3-BFF181572BD9}" presName="Image" presStyleLbl="alignNode1" presStyleIdx="0" presStyleCnt="3" custScaleY="163675" custLinFactNeighborX="-1539" custLinFactNeighborY="158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6A2358EE-1AA1-4C4C-ABAF-CD9819DF6D26}" type="pres">
      <dgm:prSet presAssocID="{6C4123B3-23B6-F94A-BFC3-BFF181572BD9}" presName="Accent" presStyleLbl="parChTrans1D1" presStyleIdx="0" presStyleCnt="3"/>
      <dgm:spPr/>
    </dgm:pt>
    <dgm:pt modelId="{787CCB6E-FE0A-944F-BDC4-665053B78439}" type="pres">
      <dgm:prSet presAssocID="{6C4123B3-23B6-F94A-BFC3-BFF181572BD9}" presName="Parent" presStyleLbl="revTx" presStyleIdx="0" presStyleCnt="3" custScaleY="37121" custLinFactNeighborX="-117" custLinFactNeighborY="156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6A32D-8949-0D41-8F9C-DC1065A5EDED}" type="pres">
      <dgm:prSet presAssocID="{D875AE4C-9731-2846-8AE4-AAFAC28B2C2B}" presName="sibTrans" presStyleCnt="0"/>
      <dgm:spPr/>
    </dgm:pt>
    <dgm:pt modelId="{E60BAFD5-140C-8447-AF5C-BAFD699B29FC}" type="pres">
      <dgm:prSet presAssocID="{AC5F5971-6A54-1245-BD7D-EF27B153A549}" presName="composite" presStyleCnt="0"/>
      <dgm:spPr/>
    </dgm:pt>
    <dgm:pt modelId="{6A1AC1FC-A11B-3445-8184-937B7200F4FB}" type="pres">
      <dgm:prSet presAssocID="{AC5F5971-6A54-1245-BD7D-EF27B153A549}" presName="Image" presStyleLbl="alignNode1" presStyleIdx="1" presStyleCnt="3" custScaleY="163675" custLinFactNeighborX="-1539" custLinFactNeighborY="1582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B07CFC6-7A87-5044-8ABB-BB9A0F2D16D5}" type="pres">
      <dgm:prSet presAssocID="{AC5F5971-6A54-1245-BD7D-EF27B153A549}" presName="Accent" presStyleLbl="parChTrans1D1" presStyleIdx="1" presStyleCnt="3"/>
      <dgm:spPr/>
    </dgm:pt>
    <dgm:pt modelId="{F5919301-48DE-2246-BA9A-BA217C9C6DF2}" type="pres">
      <dgm:prSet presAssocID="{AC5F5971-6A54-1245-BD7D-EF27B153A549}" presName="Parent" presStyleLbl="revTx" presStyleIdx="1" presStyleCnt="3" custScaleY="37121" custLinFactNeighborX="-144" custLinFactNeighborY="156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D1B0C-EA53-2E4D-899A-ABC4B73697D5}" type="pres">
      <dgm:prSet presAssocID="{FF330F0C-6A88-EC42-8921-6B040D8AB90B}" presName="sibTrans" presStyleCnt="0"/>
      <dgm:spPr/>
    </dgm:pt>
    <dgm:pt modelId="{C06EA2CB-B556-194B-A324-231A0150D1DB}" type="pres">
      <dgm:prSet presAssocID="{6965F2DE-4C93-2A43-9885-15B580094960}" presName="composite" presStyleCnt="0"/>
      <dgm:spPr/>
    </dgm:pt>
    <dgm:pt modelId="{73AF6631-173D-874E-BE5B-6DEDEF14D50E}" type="pres">
      <dgm:prSet presAssocID="{6965F2DE-4C93-2A43-9885-15B580094960}" presName="Image" presStyleLbl="alignNode1" presStyleIdx="2" presStyleCnt="3" custScaleY="163675" custLinFactNeighborX="873" custLinFactNeighborY="1582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101C1BF7-ECA7-1948-A849-B1E20228EB01}" type="pres">
      <dgm:prSet presAssocID="{6965F2DE-4C93-2A43-9885-15B580094960}" presName="Accent" presStyleLbl="parChTrans1D1" presStyleIdx="2" presStyleCnt="3"/>
      <dgm:spPr/>
    </dgm:pt>
    <dgm:pt modelId="{ED6CACA9-00D0-7B4E-A5F5-61B57E34D5B7}" type="pres">
      <dgm:prSet presAssocID="{6965F2DE-4C93-2A43-9885-15B580094960}" presName="Parent" presStyleLbl="revTx" presStyleIdx="2" presStyleCnt="3" custScaleY="37121" custLinFactNeighborX="2155" custLinFactNeighborY="156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C4D086-949A-1A4C-9B6F-8CC2E155BA5D}" type="presOf" srcId="{AC5F5971-6A54-1245-BD7D-EF27B153A549}" destId="{F5919301-48DE-2246-BA9A-BA217C9C6DF2}" srcOrd="0" destOrd="0" presId="urn:microsoft.com/office/officeart/2008/layout/PictureLineup"/>
    <dgm:cxn modelId="{05FC4FB0-77CA-DE4C-8F99-CF865F2E5113}" srcId="{8CA89212-FF2B-294E-8341-071DB17E5BD7}" destId="{AC5F5971-6A54-1245-BD7D-EF27B153A549}" srcOrd="1" destOrd="0" parTransId="{5C6AF8AD-5A39-EE4E-9760-579B22DCCAAC}" sibTransId="{FF330F0C-6A88-EC42-8921-6B040D8AB90B}"/>
    <dgm:cxn modelId="{606B5D8B-F709-C545-966F-26EB5824EE22}" srcId="{8CA89212-FF2B-294E-8341-071DB17E5BD7}" destId="{6C4123B3-23B6-F94A-BFC3-BFF181572BD9}" srcOrd="0" destOrd="0" parTransId="{4DEB1482-2172-E643-B70C-FB87E84F079C}" sibTransId="{D875AE4C-9731-2846-8AE4-AAFAC28B2C2B}"/>
    <dgm:cxn modelId="{E91AD013-3412-EF43-96A4-6318BEE8AA99}" type="presOf" srcId="{6965F2DE-4C93-2A43-9885-15B580094960}" destId="{ED6CACA9-00D0-7B4E-A5F5-61B57E34D5B7}" srcOrd="0" destOrd="0" presId="urn:microsoft.com/office/officeart/2008/layout/PictureLineup"/>
    <dgm:cxn modelId="{6AAF3DB8-2F1C-3243-AC83-04C76B8A3028}" type="presOf" srcId="{6C4123B3-23B6-F94A-BFC3-BFF181572BD9}" destId="{787CCB6E-FE0A-944F-BDC4-665053B78439}" srcOrd="0" destOrd="0" presId="urn:microsoft.com/office/officeart/2008/layout/PictureLineup"/>
    <dgm:cxn modelId="{5EBC83BC-1520-5444-BBB0-4BFF65007B3F}" type="presOf" srcId="{8CA89212-FF2B-294E-8341-071DB17E5BD7}" destId="{2913F284-424B-7340-853E-A26A02785260}" srcOrd="0" destOrd="0" presId="urn:microsoft.com/office/officeart/2008/layout/PictureLineup"/>
    <dgm:cxn modelId="{AAE6B567-BCE2-6D48-ABDB-0E93E11828AD}" srcId="{8CA89212-FF2B-294E-8341-071DB17E5BD7}" destId="{6965F2DE-4C93-2A43-9885-15B580094960}" srcOrd="2" destOrd="0" parTransId="{57D9D97C-A21C-224C-8426-25CF59D33FEC}" sibTransId="{4A46C003-678A-6645-9205-4846A3334CA7}"/>
    <dgm:cxn modelId="{B87059C3-4468-2943-9669-1D1F898136BE}" type="presParOf" srcId="{2913F284-424B-7340-853E-A26A02785260}" destId="{95B88CF8-A314-554F-A5F4-532096AB6573}" srcOrd="0" destOrd="0" presId="urn:microsoft.com/office/officeart/2008/layout/PictureLineup"/>
    <dgm:cxn modelId="{121DF836-FF2B-1F47-8F78-7C43A5553650}" type="presParOf" srcId="{95B88CF8-A314-554F-A5F4-532096AB6573}" destId="{834D76F4-DA70-964A-AA99-8D51E38422D1}" srcOrd="0" destOrd="0" presId="urn:microsoft.com/office/officeart/2008/layout/PictureLineup"/>
    <dgm:cxn modelId="{44992B17-D57F-894A-B59B-C3CA25B9A7EF}" type="presParOf" srcId="{95B88CF8-A314-554F-A5F4-532096AB6573}" destId="{6A2358EE-1AA1-4C4C-ABAF-CD9819DF6D26}" srcOrd="1" destOrd="0" presId="urn:microsoft.com/office/officeart/2008/layout/PictureLineup"/>
    <dgm:cxn modelId="{50A19D6B-A187-ED45-9C5B-40BE3A0A0511}" type="presParOf" srcId="{95B88CF8-A314-554F-A5F4-532096AB6573}" destId="{787CCB6E-FE0A-944F-BDC4-665053B78439}" srcOrd="2" destOrd="0" presId="urn:microsoft.com/office/officeart/2008/layout/PictureLineup"/>
    <dgm:cxn modelId="{7AAE20DA-0250-5749-A302-C797989B4EAF}" type="presParOf" srcId="{2913F284-424B-7340-853E-A26A02785260}" destId="{76E6A32D-8949-0D41-8F9C-DC1065A5EDED}" srcOrd="1" destOrd="0" presId="urn:microsoft.com/office/officeart/2008/layout/PictureLineup"/>
    <dgm:cxn modelId="{2C15D9E5-72B5-A34C-8464-8B9C257E1913}" type="presParOf" srcId="{2913F284-424B-7340-853E-A26A02785260}" destId="{E60BAFD5-140C-8447-AF5C-BAFD699B29FC}" srcOrd="2" destOrd="0" presId="urn:microsoft.com/office/officeart/2008/layout/PictureLineup"/>
    <dgm:cxn modelId="{E70FFB44-4E89-1F4C-B692-BCCCB9A9C0A6}" type="presParOf" srcId="{E60BAFD5-140C-8447-AF5C-BAFD699B29FC}" destId="{6A1AC1FC-A11B-3445-8184-937B7200F4FB}" srcOrd="0" destOrd="0" presId="urn:microsoft.com/office/officeart/2008/layout/PictureLineup"/>
    <dgm:cxn modelId="{7E85B487-740C-EA4A-A07F-B32A1FDF78B2}" type="presParOf" srcId="{E60BAFD5-140C-8447-AF5C-BAFD699B29FC}" destId="{BB07CFC6-7A87-5044-8ABB-BB9A0F2D16D5}" srcOrd="1" destOrd="0" presId="urn:microsoft.com/office/officeart/2008/layout/PictureLineup"/>
    <dgm:cxn modelId="{7D75CA4C-BA7A-B64F-A608-160FCFDF28BC}" type="presParOf" srcId="{E60BAFD5-140C-8447-AF5C-BAFD699B29FC}" destId="{F5919301-48DE-2246-BA9A-BA217C9C6DF2}" srcOrd="2" destOrd="0" presId="urn:microsoft.com/office/officeart/2008/layout/PictureLineup"/>
    <dgm:cxn modelId="{7D44AF5C-A38A-BB49-882C-08DFECA3C845}" type="presParOf" srcId="{2913F284-424B-7340-853E-A26A02785260}" destId="{593D1B0C-EA53-2E4D-899A-ABC4B73697D5}" srcOrd="3" destOrd="0" presId="urn:microsoft.com/office/officeart/2008/layout/PictureLineup"/>
    <dgm:cxn modelId="{56A9572C-DD8F-C14A-95D3-87C37F9AFA1F}" type="presParOf" srcId="{2913F284-424B-7340-853E-A26A02785260}" destId="{C06EA2CB-B556-194B-A324-231A0150D1DB}" srcOrd="4" destOrd="0" presId="urn:microsoft.com/office/officeart/2008/layout/PictureLineup"/>
    <dgm:cxn modelId="{3EF8F1DB-CD42-2049-898F-0CFB64A3D189}" type="presParOf" srcId="{C06EA2CB-B556-194B-A324-231A0150D1DB}" destId="{73AF6631-173D-874E-BE5B-6DEDEF14D50E}" srcOrd="0" destOrd="0" presId="urn:microsoft.com/office/officeart/2008/layout/PictureLineup"/>
    <dgm:cxn modelId="{B5691E3F-175C-F040-A34A-2A9C7FE9D3CF}" type="presParOf" srcId="{C06EA2CB-B556-194B-A324-231A0150D1DB}" destId="{101C1BF7-ECA7-1948-A849-B1E20228EB01}" srcOrd="1" destOrd="0" presId="urn:microsoft.com/office/officeart/2008/layout/PictureLineup"/>
    <dgm:cxn modelId="{E29AEE90-6F57-494B-87C1-F222336FCF7C}" type="presParOf" srcId="{C06EA2CB-B556-194B-A324-231A0150D1DB}" destId="{ED6CACA9-00D0-7B4E-A5F5-61B57E34D5B7}" srcOrd="2" destOrd="0" presId="urn:microsoft.com/office/officeart/2008/layout/PictureLineup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86E97-0737-D14C-95CB-1C7313A0FAF5}">
      <dsp:nvSpPr>
        <dsp:cNvPr id="0" name=""/>
        <dsp:cNvSpPr/>
      </dsp:nvSpPr>
      <dsp:spPr>
        <a:xfrm>
          <a:off x="655245" y="1209336"/>
          <a:ext cx="766544" cy="66089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Towne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John</a:t>
          </a:r>
          <a:endParaRPr lang="en-US" sz="800" kern="1200" dirty="0"/>
        </a:p>
      </dsp:txBody>
      <dsp:txXfrm>
        <a:off x="774198" y="1311894"/>
        <a:ext cx="528638" cy="455778"/>
      </dsp:txXfrm>
    </dsp:sp>
    <dsp:sp modelId="{6A480A4D-E88A-AD4D-8FEE-E893C5F8ABF4}">
      <dsp:nvSpPr>
        <dsp:cNvPr id="0" name=""/>
        <dsp:cNvSpPr/>
      </dsp:nvSpPr>
      <dsp:spPr>
        <a:xfrm>
          <a:off x="675158" y="1501108"/>
          <a:ext cx="89748" cy="773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08ADF-D0D9-4C4E-A771-5DBC84985109}">
      <dsp:nvSpPr>
        <dsp:cNvPr id="0" name=""/>
        <dsp:cNvSpPr/>
      </dsp:nvSpPr>
      <dsp:spPr>
        <a:xfrm>
          <a:off x="0" y="854356"/>
          <a:ext cx="766544" cy="66089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14C20-567A-E742-A41A-A7FA623A25C6}">
      <dsp:nvSpPr>
        <dsp:cNvPr id="0" name=""/>
        <dsp:cNvSpPr/>
      </dsp:nvSpPr>
      <dsp:spPr>
        <a:xfrm>
          <a:off x="521850" y="1427947"/>
          <a:ext cx="89748" cy="773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4F61B-FD80-654D-8DD1-92F7426C468B}">
      <dsp:nvSpPr>
        <dsp:cNvPr id="0" name=""/>
        <dsp:cNvSpPr/>
      </dsp:nvSpPr>
      <dsp:spPr>
        <a:xfrm>
          <a:off x="1308308" y="846499"/>
          <a:ext cx="766544" cy="66089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Levine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Eric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Jane</a:t>
          </a:r>
          <a:endParaRPr lang="en-US" sz="800" kern="1200" dirty="0"/>
        </a:p>
      </dsp:txBody>
      <dsp:txXfrm>
        <a:off x="1427261" y="949057"/>
        <a:ext cx="528638" cy="455778"/>
      </dsp:txXfrm>
    </dsp:sp>
    <dsp:sp modelId="{70B3321F-1253-554B-A660-AB1935E0CC68}">
      <dsp:nvSpPr>
        <dsp:cNvPr id="0" name=""/>
        <dsp:cNvSpPr/>
      </dsp:nvSpPr>
      <dsp:spPr>
        <a:xfrm>
          <a:off x="1832340" y="1419391"/>
          <a:ext cx="89748" cy="773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70694-5B95-4B41-B632-DF21A2A84D9B}">
      <dsp:nvSpPr>
        <dsp:cNvPr id="0" name=""/>
        <dsp:cNvSpPr/>
      </dsp:nvSpPr>
      <dsp:spPr>
        <a:xfrm>
          <a:off x="1961370" y="1209336"/>
          <a:ext cx="766544" cy="66089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4210F-6F51-364D-84B9-996571C793EF}">
      <dsp:nvSpPr>
        <dsp:cNvPr id="0" name=""/>
        <dsp:cNvSpPr/>
      </dsp:nvSpPr>
      <dsp:spPr>
        <a:xfrm>
          <a:off x="1981284" y="1501108"/>
          <a:ext cx="89748" cy="773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8045F-755B-DD45-9E97-61923321494C}">
      <dsp:nvSpPr>
        <dsp:cNvPr id="0" name=""/>
        <dsp:cNvSpPr/>
      </dsp:nvSpPr>
      <dsp:spPr>
        <a:xfrm>
          <a:off x="655245" y="485233"/>
          <a:ext cx="766544" cy="66089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Moore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Jane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John</a:t>
          </a:r>
          <a:endParaRPr lang="en-US" sz="800" kern="1200" dirty="0"/>
        </a:p>
      </dsp:txBody>
      <dsp:txXfrm>
        <a:off x="774198" y="587791"/>
        <a:ext cx="528638" cy="455778"/>
      </dsp:txXfrm>
    </dsp:sp>
    <dsp:sp modelId="{A54D52C3-6917-C743-A325-2ADC03099260}">
      <dsp:nvSpPr>
        <dsp:cNvPr id="0" name=""/>
        <dsp:cNvSpPr/>
      </dsp:nvSpPr>
      <dsp:spPr>
        <a:xfrm>
          <a:off x="1174912" y="499551"/>
          <a:ext cx="89748" cy="773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CFC0A-158D-1D46-A04A-65BC0BE6811D}">
      <dsp:nvSpPr>
        <dsp:cNvPr id="0" name=""/>
        <dsp:cNvSpPr/>
      </dsp:nvSpPr>
      <dsp:spPr>
        <a:xfrm>
          <a:off x="1308308" y="124142"/>
          <a:ext cx="766544" cy="66089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096B2-B7E0-D14D-A280-83DCC7C64629}">
      <dsp:nvSpPr>
        <dsp:cNvPr id="0" name=""/>
        <dsp:cNvSpPr/>
      </dsp:nvSpPr>
      <dsp:spPr>
        <a:xfrm>
          <a:off x="1330949" y="414342"/>
          <a:ext cx="89748" cy="773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21448-AB01-6C42-84B2-957AE20B0B73}">
      <dsp:nvSpPr>
        <dsp:cNvPr id="0" name=""/>
        <dsp:cNvSpPr/>
      </dsp:nvSpPr>
      <dsp:spPr>
        <a:xfrm>
          <a:off x="884057" y="1159079"/>
          <a:ext cx="815432" cy="815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Bluetooth Low Energy</a:t>
          </a:r>
          <a:endParaRPr lang="en-US" sz="1100" kern="1200" dirty="0"/>
        </a:p>
      </dsp:txBody>
      <dsp:txXfrm>
        <a:off x="1003474" y="1278496"/>
        <a:ext cx="576598" cy="576598"/>
      </dsp:txXfrm>
    </dsp:sp>
    <dsp:sp modelId="{911B6FC6-6B18-9047-9D7C-D7DFAE84975D}">
      <dsp:nvSpPr>
        <dsp:cNvPr id="0" name=""/>
        <dsp:cNvSpPr/>
      </dsp:nvSpPr>
      <dsp:spPr>
        <a:xfrm rot="12900000">
          <a:off x="329517" y="1006601"/>
          <a:ext cx="656332" cy="2323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EE196-4500-164B-89F9-8F86E3C9099B}">
      <dsp:nvSpPr>
        <dsp:cNvPr id="0" name=""/>
        <dsp:cNvSpPr/>
      </dsp:nvSpPr>
      <dsp:spPr>
        <a:xfrm>
          <a:off x="1534" y="624707"/>
          <a:ext cx="774660" cy="61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 need for network signal</a:t>
          </a:r>
          <a:endParaRPr lang="en-US" sz="1100" kern="1200" dirty="0"/>
        </a:p>
      </dsp:txBody>
      <dsp:txXfrm>
        <a:off x="19685" y="642858"/>
        <a:ext cx="738358" cy="583426"/>
      </dsp:txXfrm>
    </dsp:sp>
    <dsp:sp modelId="{49F70BEE-B9D6-E147-AC96-FF5755FC67F5}">
      <dsp:nvSpPr>
        <dsp:cNvPr id="0" name=""/>
        <dsp:cNvSpPr/>
      </dsp:nvSpPr>
      <dsp:spPr>
        <a:xfrm rot="16200000">
          <a:off x="963607" y="676514"/>
          <a:ext cx="656332" cy="2323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683D6-C3AA-EC48-AEDF-4F1B87DC876D}">
      <dsp:nvSpPr>
        <dsp:cNvPr id="0" name=""/>
        <dsp:cNvSpPr/>
      </dsp:nvSpPr>
      <dsp:spPr>
        <a:xfrm>
          <a:off x="904443" y="154683"/>
          <a:ext cx="774660" cy="61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 costly setup</a:t>
          </a:r>
          <a:endParaRPr lang="en-US" sz="1100" kern="1200" dirty="0"/>
        </a:p>
      </dsp:txBody>
      <dsp:txXfrm>
        <a:off x="922594" y="172834"/>
        <a:ext cx="738358" cy="583426"/>
      </dsp:txXfrm>
    </dsp:sp>
    <dsp:sp modelId="{DA1258D1-4C9E-8A4E-9159-49B895C96EFE}">
      <dsp:nvSpPr>
        <dsp:cNvPr id="0" name=""/>
        <dsp:cNvSpPr/>
      </dsp:nvSpPr>
      <dsp:spPr>
        <a:xfrm rot="19500000">
          <a:off x="1597698" y="1006601"/>
          <a:ext cx="656332" cy="2323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40FC4-2525-6B4B-90AA-A03AE975B698}">
      <dsp:nvSpPr>
        <dsp:cNvPr id="0" name=""/>
        <dsp:cNvSpPr/>
      </dsp:nvSpPr>
      <dsp:spPr>
        <a:xfrm>
          <a:off x="1807352" y="624707"/>
          <a:ext cx="774660" cy="61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Scalable and flexible</a:t>
          </a:r>
          <a:endParaRPr lang="en-US" sz="1100" kern="1200" dirty="0"/>
        </a:p>
      </dsp:txBody>
      <dsp:txXfrm>
        <a:off x="1825503" y="642858"/>
        <a:ext cx="738358" cy="583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94F76-FB63-8C42-A14D-EC6257CCBCEF}">
      <dsp:nvSpPr>
        <dsp:cNvPr id="0" name=""/>
        <dsp:cNvSpPr/>
      </dsp:nvSpPr>
      <dsp:spPr>
        <a:xfrm>
          <a:off x="0" y="2703"/>
          <a:ext cx="2474956" cy="336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Portable</a:t>
          </a:r>
          <a:endParaRPr lang="en-US" sz="1200" kern="1200" dirty="0"/>
        </a:p>
      </dsp:txBody>
      <dsp:txXfrm>
        <a:off x="16449" y="19152"/>
        <a:ext cx="2442058" cy="304062"/>
      </dsp:txXfrm>
    </dsp:sp>
    <dsp:sp modelId="{794201AD-E620-6B41-8910-CB4A52692F31}">
      <dsp:nvSpPr>
        <dsp:cNvPr id="0" name=""/>
        <dsp:cNvSpPr/>
      </dsp:nvSpPr>
      <dsp:spPr>
        <a:xfrm>
          <a:off x="0" y="339663"/>
          <a:ext cx="2474956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80" tIns="13970" rIns="78232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Anchors placed anywhere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Don’t need preexisting framework</a:t>
          </a:r>
          <a:endParaRPr lang="en-US" sz="1050" kern="1200" dirty="0"/>
        </a:p>
      </dsp:txBody>
      <dsp:txXfrm>
        <a:off x="0" y="339663"/>
        <a:ext cx="2474956" cy="353970"/>
      </dsp:txXfrm>
    </dsp:sp>
    <dsp:sp modelId="{CC18E49F-1CF5-FD46-87DD-76235124E4CA}">
      <dsp:nvSpPr>
        <dsp:cNvPr id="0" name=""/>
        <dsp:cNvSpPr/>
      </dsp:nvSpPr>
      <dsp:spPr>
        <a:xfrm>
          <a:off x="0" y="693633"/>
          <a:ext cx="2474956" cy="336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Enriched Context</a:t>
          </a:r>
          <a:endParaRPr lang="en-US" sz="1400" kern="1200" dirty="0"/>
        </a:p>
      </dsp:txBody>
      <dsp:txXfrm>
        <a:off x="16449" y="710082"/>
        <a:ext cx="2442058" cy="304062"/>
      </dsp:txXfrm>
    </dsp:sp>
    <dsp:sp modelId="{FD1642D4-725B-5145-B2BC-C37E2E7C3EA0}">
      <dsp:nvSpPr>
        <dsp:cNvPr id="0" name=""/>
        <dsp:cNvSpPr/>
      </dsp:nvSpPr>
      <dsp:spPr>
        <a:xfrm>
          <a:off x="0" y="1030593"/>
          <a:ext cx="2474956" cy="32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80" tIns="13970" rIns="78232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Each anchor/user with contextualized information</a:t>
          </a:r>
          <a:endParaRPr lang="en-US" sz="1050" kern="1200" dirty="0"/>
        </a:p>
      </dsp:txBody>
      <dsp:txXfrm>
        <a:off x="0" y="1030593"/>
        <a:ext cx="2474956" cy="322920"/>
      </dsp:txXfrm>
    </dsp:sp>
    <dsp:sp modelId="{FAEDA00A-6BDE-B549-A192-C22912794403}">
      <dsp:nvSpPr>
        <dsp:cNvPr id="0" name=""/>
        <dsp:cNvSpPr/>
      </dsp:nvSpPr>
      <dsp:spPr>
        <a:xfrm>
          <a:off x="0" y="1353513"/>
          <a:ext cx="2474956" cy="336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Scalable</a:t>
          </a:r>
          <a:endParaRPr lang="en-US" sz="1400" kern="1200" dirty="0"/>
        </a:p>
      </dsp:txBody>
      <dsp:txXfrm>
        <a:off x="16449" y="1369962"/>
        <a:ext cx="2442058" cy="304062"/>
      </dsp:txXfrm>
    </dsp:sp>
    <dsp:sp modelId="{3DD5ADF5-B478-7E48-BF27-96C4703F00B4}">
      <dsp:nvSpPr>
        <dsp:cNvPr id="0" name=""/>
        <dsp:cNvSpPr/>
      </dsp:nvSpPr>
      <dsp:spPr>
        <a:xfrm>
          <a:off x="0" y="1690473"/>
          <a:ext cx="2474956" cy="19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80" tIns="13970" rIns="78232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Easy to add more anchors</a:t>
          </a:r>
          <a:endParaRPr lang="en-US" sz="1050" kern="1200" dirty="0"/>
        </a:p>
      </dsp:txBody>
      <dsp:txXfrm>
        <a:off x="0" y="1690473"/>
        <a:ext cx="2474956" cy="198720"/>
      </dsp:txXfrm>
    </dsp:sp>
    <dsp:sp modelId="{A57862A7-2312-984D-8CBD-8A69210CAB77}">
      <dsp:nvSpPr>
        <dsp:cNvPr id="0" name=""/>
        <dsp:cNvSpPr/>
      </dsp:nvSpPr>
      <dsp:spPr>
        <a:xfrm>
          <a:off x="0" y="1889193"/>
          <a:ext cx="2474956" cy="336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Robust</a:t>
          </a:r>
          <a:endParaRPr lang="en-US" sz="1400" kern="1200" dirty="0"/>
        </a:p>
      </dsp:txBody>
      <dsp:txXfrm>
        <a:off x="16449" y="1905642"/>
        <a:ext cx="2442058" cy="304062"/>
      </dsp:txXfrm>
    </dsp:sp>
    <dsp:sp modelId="{9BD89605-76AB-9343-A62B-7C4FBA3B251D}">
      <dsp:nvSpPr>
        <dsp:cNvPr id="0" name=""/>
        <dsp:cNvSpPr/>
      </dsp:nvSpPr>
      <dsp:spPr>
        <a:xfrm>
          <a:off x="0" y="2226153"/>
          <a:ext cx="2474956" cy="32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80" tIns="13970" rIns="78232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050" kern="1200" dirty="0" smtClean="0"/>
            <a:t>Fault tolerant, esp. with regards to line of sight</a:t>
          </a:r>
          <a:endParaRPr lang="en-US" sz="1050" kern="1200" dirty="0"/>
        </a:p>
      </dsp:txBody>
      <dsp:txXfrm>
        <a:off x="0" y="2226153"/>
        <a:ext cx="2474956" cy="322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D76F4-DA70-964A-AA99-8D51E38422D1}">
      <dsp:nvSpPr>
        <dsp:cNvPr id="0" name=""/>
        <dsp:cNvSpPr/>
      </dsp:nvSpPr>
      <dsp:spPr>
        <a:xfrm>
          <a:off x="0" y="0"/>
          <a:ext cx="906134" cy="14831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2358EE-1AA1-4C4C-ABAF-CD9819DF6D26}">
      <dsp:nvSpPr>
        <dsp:cNvPr id="0" name=""/>
        <dsp:cNvSpPr/>
      </dsp:nvSpPr>
      <dsp:spPr>
        <a:xfrm>
          <a:off x="1057" y="145131"/>
          <a:ext cx="90" cy="1812269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CCB6E-FE0A-944F-BDC4-665053B78439}">
      <dsp:nvSpPr>
        <dsp:cNvPr id="0" name=""/>
        <dsp:cNvSpPr/>
      </dsp:nvSpPr>
      <dsp:spPr>
        <a:xfrm>
          <a:off x="0" y="1477674"/>
          <a:ext cx="906134" cy="33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Main anchor screen</a:t>
          </a:r>
          <a:br>
            <a:rPr lang="en-US" sz="800" kern="1200" dirty="0" smtClean="0"/>
          </a:br>
          <a:r>
            <a:rPr lang="en-US" sz="800" kern="1200" dirty="0" smtClean="0"/>
            <a:t>Set your device</a:t>
          </a:r>
          <a:endParaRPr lang="en-US" sz="800" kern="1200" dirty="0"/>
        </a:p>
      </dsp:txBody>
      <dsp:txXfrm>
        <a:off x="0" y="1477674"/>
        <a:ext cx="906134" cy="336366"/>
      </dsp:txXfrm>
    </dsp:sp>
    <dsp:sp modelId="{6A1AC1FC-A11B-3445-8184-937B7200F4FB}">
      <dsp:nvSpPr>
        <dsp:cNvPr id="0" name=""/>
        <dsp:cNvSpPr/>
      </dsp:nvSpPr>
      <dsp:spPr>
        <a:xfrm>
          <a:off x="893518" y="0"/>
          <a:ext cx="906134" cy="148311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07CFC6-7A87-5044-8ABB-BB9A0F2D16D5}">
      <dsp:nvSpPr>
        <dsp:cNvPr id="0" name=""/>
        <dsp:cNvSpPr/>
      </dsp:nvSpPr>
      <dsp:spPr>
        <a:xfrm>
          <a:off x="907463" y="145131"/>
          <a:ext cx="90" cy="1812269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19301-48DE-2246-BA9A-BA217C9C6DF2}">
      <dsp:nvSpPr>
        <dsp:cNvPr id="0" name=""/>
        <dsp:cNvSpPr/>
      </dsp:nvSpPr>
      <dsp:spPr>
        <a:xfrm>
          <a:off x="906158" y="1477674"/>
          <a:ext cx="906134" cy="33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List of anchors and their users</a:t>
          </a:r>
        </a:p>
      </dsp:txBody>
      <dsp:txXfrm>
        <a:off x="906158" y="1477674"/>
        <a:ext cx="906134" cy="336366"/>
      </dsp:txXfrm>
    </dsp:sp>
    <dsp:sp modelId="{73AF6631-173D-874E-BE5B-6DEDEF14D50E}">
      <dsp:nvSpPr>
        <dsp:cNvPr id="0" name=""/>
        <dsp:cNvSpPr/>
      </dsp:nvSpPr>
      <dsp:spPr>
        <a:xfrm>
          <a:off x="1814927" y="0"/>
          <a:ext cx="906134" cy="14831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1C1BF7-ECA7-1948-A849-B1E20228EB01}">
      <dsp:nvSpPr>
        <dsp:cNvPr id="0" name=""/>
        <dsp:cNvSpPr/>
      </dsp:nvSpPr>
      <dsp:spPr>
        <a:xfrm>
          <a:off x="1813870" y="145131"/>
          <a:ext cx="90" cy="1812269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CACA9-00D0-7B4E-A5F5-61B57E34D5B7}">
      <dsp:nvSpPr>
        <dsp:cNvPr id="0" name=""/>
        <dsp:cNvSpPr/>
      </dsp:nvSpPr>
      <dsp:spPr>
        <a:xfrm>
          <a:off x="1814927" y="1477674"/>
          <a:ext cx="906134" cy="33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Information – set context for anchor</a:t>
          </a:r>
          <a:endParaRPr lang="en-US" sz="800" kern="1200" dirty="0"/>
        </a:p>
      </dsp:txBody>
      <dsp:txXfrm>
        <a:off x="1814927" y="1477674"/>
        <a:ext cx="906134" cy="336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Lineup">
  <dgm:title val=""/>
  <dgm:desc val=""/>
  <dgm:catLst>
    <dgm:cat type="picture" pri="19000"/>
    <dgm:cat type="pictureconvert" pri="1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3" destOrd="0"/>
        <dgm:cxn modelId="42" srcId="30" destId="41" srcOrd="0" destOrd="0"/>
      </dgm:cxnLst>
      <dgm:bg/>
      <dgm:whole/>
    </dgm:dataModel>
  </dgm:clrData>
  <dgm:layoutNode name="Name0">
    <dgm:varLst>
      <dgm:chMax/>
      <dgm:chPref/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Parent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l" for="ch" forName="Accent" refType="w" fact="0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if>
          <dgm:else name="Name6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r" for="ch" forName="Accent" refType="w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Accent" styleLbl="parChTrans1D1">
          <dgm:alg type="sp"/>
          <dgm:shape xmlns:r="http://schemas.openxmlformats.org/officeDocument/2006/relationships" type="line" r:blip="">
            <dgm:adjLst/>
          </dgm:shape>
          <dgm:presOf/>
        </dgm:layoutNode>
        <dgm:layoutNode name="Paren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2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1392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1392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21"/>
            <a:ext cx="4038600" cy="213271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21"/>
            <a:ext cx="4038600" cy="213271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1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4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4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1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5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9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6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8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20" Type="http://schemas.openxmlformats.org/officeDocument/2006/relationships/diagramQuickStyle" Target="../diagrams/quickStyle4.xml"/><Relationship Id="rId21" Type="http://schemas.openxmlformats.org/officeDocument/2006/relationships/diagramColors" Target="../diagrams/colors4.xml"/><Relationship Id="rId22" Type="http://schemas.microsoft.com/office/2007/relationships/diagramDrawing" Target="../diagrams/drawing4.xml"/><Relationship Id="rId23" Type="http://schemas.openxmlformats.org/officeDocument/2006/relationships/image" Target="../media/image8.png"/><Relationship Id="rId24" Type="http://schemas.openxmlformats.org/officeDocument/2006/relationships/image" Target="../media/image9.png"/><Relationship Id="rId25" Type="http://schemas.openxmlformats.org/officeDocument/2006/relationships/image" Target="../media/image10.png"/><Relationship Id="rId26" Type="http://schemas.openxmlformats.org/officeDocument/2006/relationships/image" Target="../media/image11.png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2" Type="http://schemas.openxmlformats.org/officeDocument/2006/relationships/image" Target="../media/image4.png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8" Type="http://schemas.openxmlformats.org/officeDocument/2006/relationships/diagramData" Target="../diagrams/data4.xml"/><Relationship Id="rId19" Type="http://schemas.openxmlformats.org/officeDocument/2006/relationships/diagramLayout" Target="../diagrams/layout4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33" y="262039"/>
            <a:ext cx="8034159" cy="524645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DeepBLE</a:t>
            </a:r>
            <a:r>
              <a:rPr lang="en-US" sz="2800" b="1" dirty="0" smtClean="0"/>
              <a:t>: Navigation using Low Energy Bluetooth</a:t>
            </a:r>
            <a:endParaRPr lang="en-US" sz="2800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0981157"/>
              </p:ext>
            </p:extLst>
          </p:nvPr>
        </p:nvGraphicFramePr>
        <p:xfrm>
          <a:off x="3198245" y="1490774"/>
          <a:ext cx="2727915" cy="1994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77648" y="728925"/>
            <a:ext cx="386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Eric Kim | Faculty Advisor: Boon </a:t>
            </a:r>
            <a:r>
              <a:rPr lang="en-US" sz="1400" dirty="0" err="1" smtClean="0"/>
              <a:t>Thau</a:t>
            </a:r>
            <a:r>
              <a:rPr lang="en-US" sz="1400" dirty="0" smtClean="0"/>
              <a:t> Loo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524772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Senior Project Poster Day </a:t>
            </a:r>
            <a:r>
              <a:rPr lang="en-US" sz="1200" b="1" dirty="0" smtClean="0"/>
              <a:t>2014 </a:t>
            </a:r>
            <a:r>
              <a:rPr lang="en-US" sz="1200" b="1" dirty="0"/>
              <a:t>– Department of Computer and Information Science – University of Pennsylvania 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853479392"/>
              </p:ext>
            </p:extLst>
          </p:nvPr>
        </p:nvGraphicFramePr>
        <p:xfrm>
          <a:off x="372275" y="2772120"/>
          <a:ext cx="2583548" cy="2129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198245" y="1057998"/>
            <a:ext cx="1729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System Design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3038" y="1033183"/>
            <a:ext cx="271241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Abstract</a:t>
            </a:r>
            <a:endParaRPr lang="en-US" sz="2000" b="1" dirty="0" smtClean="0"/>
          </a:p>
          <a:p>
            <a:r>
              <a:rPr lang="en-US" sz="1200" i="1" dirty="0" smtClean="0"/>
              <a:t>With the new Bluetooth Low Energy APIs released by Android, we leverage the </a:t>
            </a:r>
            <a:r>
              <a:rPr lang="en-US" sz="1200" i="1" dirty="0" err="1" smtClean="0"/>
              <a:t>geofencing</a:t>
            </a:r>
            <a:r>
              <a:rPr lang="en-US" sz="1200" i="1" dirty="0" smtClean="0"/>
              <a:t> power of BLE in tracking position. We use a network on anchors that communicate with other devices </a:t>
            </a:r>
          </a:p>
          <a:p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1476" y="2372011"/>
            <a:ext cx="1370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Motivation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3954" y="3423010"/>
            <a:ext cx="24093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Each anchor broadcasts info about the users and anchors in their field, forming a network</a:t>
            </a:r>
            <a:r>
              <a:rPr lang="en-US" sz="1400" i="1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5829" y="4075305"/>
            <a:ext cx="1469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Screenshots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071454" y="103318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Design Goals</a:t>
            </a:r>
            <a:endParaRPr lang="en-US" sz="2000" b="1" dirty="0"/>
          </a:p>
        </p:txBody>
      </p:sp>
      <p:pic>
        <p:nvPicPr>
          <p:cNvPr id="28" name="Picture 27" descr="cres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494" y="204280"/>
            <a:ext cx="652642" cy="728925"/>
          </a:xfrm>
          <a:prstGeom prst="rect">
            <a:avLst/>
          </a:prstGeom>
        </p:spPr>
      </p:pic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1062352265"/>
              </p:ext>
            </p:extLst>
          </p:nvPr>
        </p:nvGraphicFramePr>
        <p:xfrm>
          <a:off x="6179118" y="1523528"/>
          <a:ext cx="2474956" cy="255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071454" y="4123351"/>
            <a:ext cx="29231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Future Work</a:t>
            </a:r>
          </a:p>
          <a:p>
            <a:r>
              <a:rPr lang="en-US" sz="1400" i="1" dirty="0" smtClean="0"/>
              <a:t>- More precise position tracking</a:t>
            </a:r>
            <a:br>
              <a:rPr lang="en-US" sz="1400" i="1" dirty="0" smtClean="0"/>
            </a:br>
            <a:r>
              <a:rPr lang="en-US" sz="1400" i="1" dirty="0" smtClean="0"/>
              <a:t>- Render map of relative positions</a:t>
            </a:r>
            <a:br>
              <a:rPr lang="en-US" sz="1400" i="1" dirty="0" smtClean="0"/>
            </a:br>
            <a:r>
              <a:rPr lang="en-US" sz="1400" i="1" dirty="0" smtClean="0"/>
              <a:t>- Graph display of network of anchors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3038" y="4889908"/>
            <a:ext cx="2245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More robust/portable than </a:t>
            </a:r>
            <a:r>
              <a:rPr lang="en-US" sz="1200" i="1" dirty="0" err="1" smtClean="0"/>
              <a:t>Wifi</a:t>
            </a:r>
            <a:endParaRPr lang="en-US" sz="1200" i="1" dirty="0" smtClean="0"/>
          </a:p>
          <a:p>
            <a:pPr algn="ctr"/>
            <a:r>
              <a:rPr lang="en-US" sz="1200" i="1" dirty="0" smtClean="0"/>
              <a:t>Less impact by LOS -&gt; Indoor use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71454" y="5198557"/>
            <a:ext cx="29231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Conclusion</a:t>
            </a:r>
          </a:p>
          <a:p>
            <a:r>
              <a:rPr lang="en-US" sz="1400" i="1" dirty="0" smtClean="0"/>
              <a:t>Designed an Android app to track location using BLE, which can be extended to fit a wide variety of use cases</a:t>
            </a:r>
            <a:endParaRPr lang="en-US" sz="1400" i="1" dirty="0"/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3680686555"/>
              </p:ext>
            </p:extLst>
          </p:nvPr>
        </p:nvGraphicFramePr>
        <p:xfrm>
          <a:off x="3198245" y="4594213"/>
          <a:ext cx="2721062" cy="181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93038" y="5398612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 Cases</a:t>
            </a:r>
            <a:endParaRPr lang="en-US" sz="2000" b="1" dirty="0"/>
          </a:p>
        </p:txBody>
      </p:sp>
      <p:pic>
        <p:nvPicPr>
          <p:cNvPr id="42" name="Picture 41" descr="Maps-icon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46" y="5814110"/>
            <a:ext cx="435574" cy="435574"/>
          </a:xfrm>
          <a:prstGeom prst="rect">
            <a:avLst/>
          </a:prstGeom>
        </p:spPr>
      </p:pic>
      <p:pic>
        <p:nvPicPr>
          <p:cNvPr id="44" name="Picture 43" descr="Shopping-Icon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84" y="5814110"/>
            <a:ext cx="435573" cy="435573"/>
          </a:xfrm>
          <a:prstGeom prst="rect">
            <a:avLst/>
          </a:prstGeom>
        </p:spPr>
      </p:pic>
      <p:pic>
        <p:nvPicPr>
          <p:cNvPr id="45" name="Picture 44" descr="social_network (1)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66" y="5816339"/>
            <a:ext cx="442096" cy="442096"/>
          </a:xfrm>
          <a:prstGeom prst="rect">
            <a:avLst/>
          </a:prstGeom>
        </p:spPr>
      </p:pic>
      <p:pic>
        <p:nvPicPr>
          <p:cNvPr id="46" name="Picture 45" descr="emergency_icon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8" y="5816339"/>
            <a:ext cx="442096" cy="4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0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208</Words>
  <Application>Microsoft Macintosh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DeepBLE: Navigation using Low Energy Bluetooth</vt:lpstr>
      <vt:lpstr>Feedback</vt:lpstr>
    </vt:vector>
  </TitlesOfParts>
  <Company>Artisan Mobile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Kim</dc:creator>
  <cp:lastModifiedBy>Eric Kim</cp:lastModifiedBy>
  <cp:revision>20</cp:revision>
  <dcterms:created xsi:type="dcterms:W3CDTF">2014-04-03T01:20:58Z</dcterms:created>
  <dcterms:modified xsi:type="dcterms:W3CDTF">2014-04-03T20:55:04Z</dcterms:modified>
</cp:coreProperties>
</file>