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Navigation Using Low Energy Bluetooth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Kim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Energy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8" y="2770188"/>
            <a:ext cx="5522065" cy="34647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Bluetooth standard since 2010</a:t>
            </a:r>
          </a:p>
          <a:p>
            <a:pPr lvl="1"/>
            <a:r>
              <a:rPr lang="en-US" dirty="0" smtClean="0"/>
              <a:t>For context, Galaxy S3 and iPhone 4S were the first devices to support BLE</a:t>
            </a:r>
          </a:p>
          <a:p>
            <a:r>
              <a:rPr lang="en-US" dirty="0" smtClean="0"/>
              <a:t>Genetic Attribute Profile (GATT)</a:t>
            </a:r>
          </a:p>
          <a:p>
            <a:pPr lvl="1"/>
            <a:r>
              <a:rPr lang="en-US" dirty="0" smtClean="0"/>
              <a:t>Client – Device (computer, smartphone, signal transmitter)</a:t>
            </a:r>
          </a:p>
          <a:p>
            <a:pPr lvl="1"/>
            <a:r>
              <a:rPr lang="en-US" dirty="0" smtClean="0"/>
              <a:t>Server – receives commands/requests, </a:t>
            </a:r>
            <a:r>
              <a:rPr lang="en-US" dirty="0" err="1" smtClean="0"/>
              <a:t>reponds</a:t>
            </a:r>
            <a:endParaRPr lang="en-US" dirty="0" smtClean="0"/>
          </a:p>
          <a:p>
            <a:r>
              <a:rPr lang="en-US" dirty="0" smtClean="0"/>
              <a:t>Android – built-in platform support for 4.3 and up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built-in platform support for iOS7 and up </a:t>
            </a:r>
          </a:p>
          <a:p>
            <a:pPr lvl="1"/>
            <a:r>
              <a:rPr lang="en-US" dirty="0" err="1" smtClean="0"/>
              <a:t>iBeacon</a:t>
            </a:r>
            <a:r>
              <a:rPr lang="en-US" dirty="0" smtClean="0"/>
              <a:t> – communication between beacon and phone</a:t>
            </a:r>
          </a:p>
        </p:txBody>
      </p:sp>
      <p:pic>
        <p:nvPicPr>
          <p:cNvPr id="7" name="Content Placeholder 6" descr="bluetooth-4.0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1" b="-23301"/>
          <a:stretch>
            <a:fillRect/>
          </a:stretch>
        </p:blipFill>
        <p:spPr>
          <a:xfrm>
            <a:off x="5938924" y="2770188"/>
            <a:ext cx="2785976" cy="3464765"/>
          </a:xfrm>
        </p:spPr>
      </p:pic>
    </p:spTree>
    <p:extLst>
      <p:ext uri="{BB962C8B-B14F-4D97-AF65-F5344CB8AC3E}">
        <p14:creationId xmlns:p14="http://schemas.microsoft.com/office/powerpoint/2010/main" val="36596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7234" y="2770935"/>
            <a:ext cx="5639258" cy="3464765"/>
          </a:xfrm>
        </p:spPr>
        <p:txBody>
          <a:bodyPr/>
          <a:lstStyle/>
          <a:p>
            <a:r>
              <a:rPr lang="en-US" dirty="0" smtClean="0"/>
              <a:t>GPS navigation severely limited indoors – no signal!</a:t>
            </a:r>
          </a:p>
          <a:p>
            <a:pPr lvl="1"/>
            <a:r>
              <a:rPr lang="en-US" dirty="0" err="1" smtClean="0"/>
              <a:t>Subproblem</a:t>
            </a:r>
            <a:r>
              <a:rPr lang="en-US" dirty="0" smtClean="0"/>
              <a:t> – no contextual awareness</a:t>
            </a:r>
          </a:p>
          <a:p>
            <a:r>
              <a:rPr lang="en-US" dirty="0" smtClean="0"/>
              <a:t>Standard today is through </a:t>
            </a:r>
            <a:r>
              <a:rPr lang="en-US" dirty="0" err="1" smtClean="0"/>
              <a:t>Wi-fi</a:t>
            </a:r>
            <a:r>
              <a:rPr lang="en-US" dirty="0" smtClean="0"/>
              <a:t> access points</a:t>
            </a:r>
          </a:p>
          <a:p>
            <a:pPr lvl="1"/>
            <a:r>
              <a:rPr lang="en-US" dirty="0" err="1" smtClean="0"/>
              <a:t>Wi-fi</a:t>
            </a:r>
            <a:r>
              <a:rPr lang="en-US" dirty="0" smtClean="0"/>
              <a:t> trilateration methods – fixed access points</a:t>
            </a:r>
          </a:p>
          <a:p>
            <a:pPr lvl="2"/>
            <a:r>
              <a:rPr lang="en-US" dirty="0" smtClean="0"/>
              <a:t>Measure </a:t>
            </a:r>
            <a:r>
              <a:rPr lang="en-US" dirty="0" err="1" smtClean="0"/>
              <a:t>Wi-fi</a:t>
            </a:r>
            <a:r>
              <a:rPr lang="en-US" dirty="0" smtClean="0"/>
              <a:t> signal strength to determine position of device</a:t>
            </a:r>
          </a:p>
          <a:p>
            <a:pPr lvl="2"/>
            <a:r>
              <a:rPr lang="en-US" dirty="0" smtClean="0"/>
              <a:t>Distance between point of unknown position and three points of known position</a:t>
            </a:r>
          </a:p>
          <a:p>
            <a:pPr lvl="1"/>
            <a:r>
              <a:rPr lang="en-US" dirty="0" smtClean="0"/>
              <a:t>Very expensive set up cost, needs predefined context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milfordmallmap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9" b="-1189"/>
          <a:stretch>
            <a:fillRect/>
          </a:stretch>
        </p:blipFill>
        <p:spPr>
          <a:xfrm>
            <a:off x="415925" y="2770188"/>
            <a:ext cx="2325688" cy="3465512"/>
          </a:xfrm>
        </p:spPr>
      </p:pic>
    </p:spTree>
    <p:extLst>
      <p:ext uri="{BB962C8B-B14F-4D97-AF65-F5344CB8AC3E}">
        <p14:creationId xmlns:p14="http://schemas.microsoft.com/office/powerpoint/2010/main" val="37339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fits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BLE positioning</a:t>
            </a:r>
          </a:p>
          <a:p>
            <a:pPr lvl="1"/>
            <a:r>
              <a:rPr lang="en-US" dirty="0" smtClean="0"/>
              <a:t>Limited communication data can be provided with the positioning information</a:t>
            </a:r>
          </a:p>
          <a:p>
            <a:pPr lvl="2"/>
            <a:r>
              <a:rPr lang="en-US" dirty="0" smtClean="0"/>
              <a:t>In other words, we can enrich position with context!</a:t>
            </a:r>
          </a:p>
          <a:p>
            <a:pPr lvl="1"/>
            <a:r>
              <a:rPr lang="en-US" dirty="0" smtClean="0"/>
              <a:t>The more clients, the more accurate – BLE found in most smartphones released in the past year</a:t>
            </a:r>
          </a:p>
          <a:p>
            <a:pPr lvl="2"/>
            <a:r>
              <a:rPr lang="en-US" dirty="0" smtClean="0"/>
              <a:t>Localization with accuracy of ±1 meter!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Decentralized – </a:t>
            </a:r>
            <a:r>
              <a:rPr lang="en-US" dirty="0" smtClean="0"/>
              <a:t>without framework for devices to communicate with each other, associated information is useless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4697945" cy="3464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</a:t>
            </a:r>
            <a:r>
              <a:rPr lang="en-US" dirty="0" smtClean="0"/>
              <a:t>to peer messaging</a:t>
            </a:r>
          </a:p>
          <a:p>
            <a:pPr lvl="1"/>
            <a:r>
              <a:rPr lang="en-US" dirty="0" smtClean="0"/>
              <a:t>Each device can communicate with one </a:t>
            </a:r>
            <a:r>
              <a:rPr lang="en-US" dirty="0" smtClean="0"/>
              <a:t>another</a:t>
            </a:r>
            <a:endParaRPr lang="en-US" dirty="0"/>
          </a:p>
          <a:p>
            <a:pPr lvl="1"/>
            <a:r>
              <a:rPr lang="en-US" dirty="0" smtClean="0"/>
              <a:t>Send information to each other using GATT profile</a:t>
            </a:r>
            <a:endParaRPr lang="en-US" dirty="0"/>
          </a:p>
          <a:p>
            <a:pPr lvl="2"/>
            <a:r>
              <a:rPr lang="en-US" dirty="0" smtClean="0"/>
              <a:t>Information can include user id in addition to location</a:t>
            </a:r>
          </a:p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Receive information about devices in area</a:t>
            </a:r>
          </a:p>
          <a:p>
            <a:pPr lvl="1"/>
            <a:r>
              <a:rPr lang="en-US" dirty="0" smtClean="0"/>
              <a:t>Can be dedicated signal receiver/transmitter or another device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925" y="1456765"/>
            <a:ext cx="3136751" cy="1143000"/>
          </a:xfrm>
        </p:spPr>
        <p:txBody>
          <a:bodyPr/>
          <a:lstStyle/>
          <a:p>
            <a:r>
              <a:rPr lang="en-US" dirty="0" smtClean="0"/>
              <a:t>The Framework</a:t>
            </a:r>
            <a:endParaRPr lang="en-US" dirty="0"/>
          </a:p>
        </p:txBody>
      </p:sp>
      <p:pic>
        <p:nvPicPr>
          <p:cNvPr id="7" name="Picture 6" descr="bloc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4" y="2785574"/>
            <a:ext cx="3729058" cy="34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communication between devices – app on the devices that handles the read/writes </a:t>
            </a:r>
          </a:p>
          <a:p>
            <a:pPr lvl="1"/>
            <a:r>
              <a:rPr lang="en-US" dirty="0" smtClean="0"/>
              <a:t>Devices should detect one another, be able to send messages to either each other or to the </a:t>
            </a:r>
            <a:r>
              <a:rPr lang="en-US" dirty="0" smtClean="0"/>
              <a:t>anchor</a:t>
            </a:r>
          </a:p>
          <a:p>
            <a:r>
              <a:rPr lang="en-US" dirty="0" smtClean="0"/>
              <a:t>Anchor implementation – anchor can be another device or dedicated transmitter</a:t>
            </a:r>
          </a:p>
          <a:p>
            <a:pPr lvl="1"/>
            <a:r>
              <a:rPr lang="en-US" dirty="0" smtClean="0"/>
              <a:t>Anchor should transmit information about the location of devices within its range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0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to device </a:t>
            </a:r>
            <a:r>
              <a:rPr lang="en-US" dirty="0" smtClean="0"/>
              <a:t>communication</a:t>
            </a:r>
            <a:endParaRPr lang="en-US" dirty="0" smtClean="0"/>
          </a:p>
          <a:p>
            <a:pPr lvl="1"/>
            <a:r>
              <a:rPr lang="en-US" dirty="0" smtClean="0"/>
              <a:t>Have two-three devices, each of which when in </a:t>
            </a:r>
            <a:r>
              <a:rPr lang="en-US" dirty="0" err="1" smtClean="0"/>
              <a:t>bluetooth</a:t>
            </a:r>
            <a:r>
              <a:rPr lang="en-US" dirty="0" smtClean="0"/>
              <a:t> range can detect the presence of each other. </a:t>
            </a:r>
          </a:p>
          <a:p>
            <a:pPr lvl="1"/>
            <a:r>
              <a:rPr lang="en-US" dirty="0" smtClean="0"/>
              <a:t>In addition, have the device to device communication – send messages between each other. </a:t>
            </a:r>
          </a:p>
          <a:p>
            <a:pPr lvl="1"/>
            <a:r>
              <a:rPr lang="en-US" dirty="0" smtClean="0"/>
              <a:t>This should be easily demonstrable! </a:t>
            </a:r>
          </a:p>
          <a:p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Write basic simulator that simulates the behavior of devices and anchors</a:t>
            </a:r>
          </a:p>
          <a:p>
            <a:pPr lvl="1"/>
            <a:r>
              <a:rPr lang="en-US" dirty="0" smtClean="0"/>
              <a:t>This will be used to test scalability</a:t>
            </a:r>
          </a:p>
          <a:p>
            <a:pPr lvl="2"/>
            <a:r>
              <a:rPr lang="en-US" dirty="0" smtClean="0"/>
              <a:t>Multiple moving devices, set number of fixed anchors, location calculator will calculate the positions of all devices by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37867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4.0 API is brand new</a:t>
            </a:r>
          </a:p>
          <a:p>
            <a:pPr lvl="1"/>
            <a:r>
              <a:rPr lang="en-US" dirty="0" smtClean="0"/>
              <a:t>We will be developing on Android, and using the Android BLE API as our method of peer to peer messaging</a:t>
            </a:r>
          </a:p>
          <a:p>
            <a:r>
              <a:rPr lang="en-US" dirty="0" smtClean="0"/>
              <a:t>Hardware Challenges</a:t>
            </a:r>
          </a:p>
          <a:p>
            <a:pPr lvl="1"/>
            <a:r>
              <a:rPr lang="en-US" dirty="0" smtClean="0"/>
              <a:t>Bluetooth range and signal strength will need to be stress tested for our use</a:t>
            </a:r>
          </a:p>
          <a:p>
            <a:pPr lvl="1"/>
            <a:r>
              <a:rPr lang="en-US" dirty="0" smtClean="0"/>
              <a:t>Phones themselves must calculate its own position – so it must be fault tolerant in case the anchors or </a:t>
            </a:r>
            <a:r>
              <a:rPr lang="en-US" dirty="0" err="1" smtClean="0"/>
              <a:t>bluetooth</a:t>
            </a:r>
            <a:r>
              <a:rPr lang="en-US" dirty="0" smtClean="0"/>
              <a:t> gives out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We will be restricting our demo/use case to just a simple two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8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1231</TotalTime>
  <Words>503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Indoor Navigation Using Low Energy Bluetooth</vt:lpstr>
      <vt:lpstr>Low Energy Bluetooth</vt:lpstr>
      <vt:lpstr>Indoor Navigation</vt:lpstr>
      <vt:lpstr>How It fits together</vt:lpstr>
      <vt:lpstr>The Framework</vt:lpstr>
      <vt:lpstr>Planned Approach</vt:lpstr>
      <vt:lpstr>Measures of Success</vt:lpstr>
      <vt:lpstr>Technical Challenges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Shopping Route Effectiveness</dc:title>
  <dc:creator>Eric Kim</dc:creator>
  <cp:lastModifiedBy>Eric Kim</cp:lastModifiedBy>
  <cp:revision>11</cp:revision>
  <dcterms:created xsi:type="dcterms:W3CDTF">2013-10-22T17:41:19Z</dcterms:created>
  <dcterms:modified xsi:type="dcterms:W3CDTF">2013-10-24T21:01:21Z</dcterms:modified>
</cp:coreProperties>
</file>