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0" r:id="rId5"/>
    <p:sldId id="262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DeepBLE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Kim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Sood</a:t>
            </a:r>
            <a:endParaRPr lang="en-US" dirty="0"/>
          </a:p>
        </p:txBody>
      </p:sp>
      <p:pic>
        <p:nvPicPr>
          <p:cNvPr id="4" name="Picture 3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Low Energy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8" y="2770188"/>
            <a:ext cx="8308042" cy="3464765"/>
          </a:xfrm>
        </p:spPr>
        <p:txBody>
          <a:bodyPr/>
          <a:lstStyle/>
          <a:p>
            <a:r>
              <a:rPr lang="en-US" dirty="0" smtClean="0"/>
              <a:t>Indoor positioning using BLE exclusively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Wifi</a:t>
            </a:r>
            <a:r>
              <a:rPr lang="en-US" dirty="0" smtClean="0"/>
              <a:t> or network signal needed</a:t>
            </a:r>
          </a:p>
          <a:p>
            <a:pPr lvl="1"/>
            <a:r>
              <a:rPr lang="en-US" dirty="0" smtClean="0"/>
              <a:t>No prior context – anywhere an anchor can be placed can be a map</a:t>
            </a:r>
          </a:p>
          <a:p>
            <a:r>
              <a:rPr lang="en-US" dirty="0" smtClean="0"/>
              <a:t>Anchors that are set down anywhere, create a field in which location can be tracked</a:t>
            </a:r>
          </a:p>
          <a:p>
            <a:r>
              <a:rPr lang="en-US" dirty="0" smtClean="0"/>
              <a:t>User friendly map – find your friends devices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Accomplished </a:t>
            </a:r>
            <a:r>
              <a:rPr lang="en-US" dirty="0" smtClean="0"/>
              <a:t>Last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8" y="2770188"/>
            <a:ext cx="5522065" cy="3464765"/>
          </a:xfrm>
        </p:spPr>
        <p:txBody>
          <a:bodyPr>
            <a:noAutofit/>
          </a:bodyPr>
          <a:lstStyle/>
          <a:p>
            <a:r>
              <a:rPr lang="en-US" sz="2400" dirty="0"/>
              <a:t>Bluetooth communication between devices – app on the devices that handles the read/writes </a:t>
            </a:r>
          </a:p>
          <a:p>
            <a:pPr lvl="1"/>
            <a:r>
              <a:rPr lang="en-US" sz="2400" dirty="0"/>
              <a:t>Devices should detect one another, be able to send messages to either each other or to the </a:t>
            </a:r>
            <a:r>
              <a:rPr lang="en-US" sz="2400" dirty="0" smtClean="0"/>
              <a:t>anchor</a:t>
            </a:r>
          </a:p>
          <a:p>
            <a:pPr lvl="1"/>
            <a:r>
              <a:rPr lang="en-US" sz="2400" dirty="0" smtClean="0"/>
              <a:t>Basic implementation (List of devices currently in area)</a:t>
            </a:r>
            <a:endParaRPr lang="en-US" sz="2400" dirty="0"/>
          </a:p>
        </p:txBody>
      </p:sp>
      <p:pic>
        <p:nvPicPr>
          <p:cNvPr id="7" name="Content Placeholder 6" descr="bluetooth-4.01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01" b="-23301"/>
          <a:stretch>
            <a:fillRect/>
          </a:stretch>
        </p:blipFill>
        <p:spPr>
          <a:xfrm>
            <a:off x="5938924" y="2770188"/>
            <a:ext cx="2785976" cy="3464765"/>
          </a:xfrm>
        </p:spPr>
      </p:pic>
      <p:pic>
        <p:nvPicPr>
          <p:cNvPr id="8" name="Picture 7" descr="c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2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4697945" cy="34647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Genetic Attribute Profile (GATT) Design</a:t>
            </a:r>
          </a:p>
          <a:p>
            <a:pPr lvl="1"/>
            <a:r>
              <a:rPr lang="en-US" dirty="0"/>
              <a:t>Anchor – Constantly broadcasting (</a:t>
            </a:r>
            <a:r>
              <a:rPr lang="en-US" dirty="0" err="1"/>
              <a:t>x,y</a:t>
            </a:r>
            <a:r>
              <a:rPr lang="en-US" dirty="0"/>
              <a:t>) coordinates as static location</a:t>
            </a:r>
          </a:p>
          <a:p>
            <a:pPr lvl="1"/>
            <a:r>
              <a:rPr lang="en-US" dirty="0"/>
              <a:t>User – Broadcasts (x, y) coordinates to other users</a:t>
            </a:r>
          </a:p>
          <a:p>
            <a:pPr lvl="2"/>
            <a:r>
              <a:rPr lang="en-US" dirty="0"/>
              <a:t>Reads all points, identifies (anchor or user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Triangulation coordinate calculation &amp; RSSI Strength testing</a:t>
            </a:r>
          </a:p>
          <a:p>
            <a:pPr lvl="1"/>
            <a:r>
              <a:rPr lang="en-US" dirty="0" smtClean="0"/>
              <a:t>Done with “hard coded” values (not on real devices)</a:t>
            </a:r>
          </a:p>
          <a:p>
            <a:pPr lvl="1"/>
            <a:r>
              <a:rPr lang="en-US" dirty="0" smtClean="0"/>
              <a:t>-6dB correlates to double the distance (for line of sight)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925" y="1456765"/>
            <a:ext cx="6392826" cy="1143000"/>
          </a:xfrm>
        </p:spPr>
        <p:txBody>
          <a:bodyPr/>
          <a:lstStyle/>
          <a:p>
            <a:r>
              <a:rPr lang="en-US" dirty="0" smtClean="0"/>
              <a:t>Accomplished So Far </a:t>
            </a:r>
            <a:endParaRPr lang="en-US" dirty="0"/>
          </a:p>
        </p:txBody>
      </p:sp>
      <p:pic>
        <p:nvPicPr>
          <p:cNvPr id="7" name="Picture 6" descr="bloc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04" y="2785574"/>
            <a:ext cx="3729058" cy="3449379"/>
          </a:xfrm>
          <a:prstGeom prst="rect">
            <a:avLst/>
          </a:prstGeom>
        </p:spPr>
      </p:pic>
      <p:pic>
        <p:nvPicPr>
          <p:cNvPr id="8" name="Picture 7" descr="c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Remains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triangulation </a:t>
            </a:r>
            <a:r>
              <a:rPr lang="en-US" dirty="0" smtClean="0"/>
              <a:t>with real world</a:t>
            </a:r>
            <a:r>
              <a:rPr lang="en-US" dirty="0" smtClean="0"/>
              <a:t> devices</a:t>
            </a:r>
          </a:p>
          <a:p>
            <a:pPr lvl="1"/>
            <a:r>
              <a:rPr lang="en-US" dirty="0" smtClean="0"/>
              <a:t>So far triangulation calculations have only been done with hard coded values; we need to test with real devices</a:t>
            </a:r>
          </a:p>
          <a:p>
            <a:r>
              <a:rPr lang="en-US" dirty="0" smtClean="0"/>
              <a:t>Rendering the map</a:t>
            </a:r>
          </a:p>
          <a:p>
            <a:pPr lvl="1"/>
            <a:r>
              <a:rPr lang="en-US" dirty="0" smtClean="0"/>
              <a:t>We expect this to be the majority of our time commitment from here on out</a:t>
            </a:r>
          </a:p>
          <a:p>
            <a:pPr lvl="1"/>
            <a:r>
              <a:rPr lang="en-US" dirty="0" smtClean="0"/>
              <a:t>Rendering in a way that is easy to understand, and robust enough to handle uncertainty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Bluetooth communication between devices </a:t>
            </a:r>
            <a:r>
              <a:rPr lang="en-US" dirty="0" smtClean="0"/>
              <a:t>is hard to test</a:t>
            </a:r>
          </a:p>
          <a:p>
            <a:pPr lvl="1"/>
            <a:r>
              <a:rPr lang="en-US" dirty="0" smtClean="0"/>
              <a:t>Signal can be inconsistent, especially when objects interfere/block</a:t>
            </a:r>
          </a:p>
          <a:p>
            <a:pPr lvl="1"/>
            <a:r>
              <a:rPr lang="en-US" dirty="0" smtClean="0"/>
              <a:t>Scalability hard to test as well.</a:t>
            </a:r>
          </a:p>
          <a:p>
            <a:pPr lvl="1"/>
            <a:r>
              <a:rPr lang="en-US" dirty="0" smtClean="0"/>
              <a:t>We test the correctness of the calculations using hard coded values (test anchors/values). We need a way to test with many devices</a:t>
            </a:r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The signal strength varies sometimes, and position jumps around as a result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0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2795</TotalTime>
  <Words>322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Expo</vt:lpstr>
      <vt:lpstr>DeepBLE Progress Report</vt:lpstr>
      <vt:lpstr>Bluetooth Low Energy Positioning</vt:lpstr>
      <vt:lpstr>Accomplished Last Year</vt:lpstr>
      <vt:lpstr>Accomplished So Far </vt:lpstr>
      <vt:lpstr>What Remains to be Done</vt:lpstr>
      <vt:lpstr>Some Challenges</vt:lpstr>
      <vt:lpstr>Q&amp;A</vt:lpstr>
    </vt:vector>
  </TitlesOfParts>
  <Company>Artisan Mobile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Shopping Route Effectiveness</dc:title>
  <dc:creator>Eric Kim</dc:creator>
  <cp:lastModifiedBy>Eric Kim</cp:lastModifiedBy>
  <cp:revision>17</cp:revision>
  <dcterms:created xsi:type="dcterms:W3CDTF">2013-10-22T17:41:19Z</dcterms:created>
  <dcterms:modified xsi:type="dcterms:W3CDTF">2014-02-26T19:55:20Z</dcterms:modified>
</cp:coreProperties>
</file>