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7118-F627-F340-9B84-F58B52AD1A4A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0A8C-9E42-3D4F-A835-4304A9B2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0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D60EF-F827-7346-AA3E-11AE7277E2E2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3EFA0-0AD6-FB44-82C3-548987289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EFA0-0AD6-FB44-82C3-548987289B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8A7A-C54D-2E45-A8D0-86A06B3ACFD2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B5B-02FB-764A-8D9D-76AB698D6107}" type="datetime1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6DE8-8F95-974C-BF10-0AA10E5BE7F3}" type="datetime1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4FF-D054-9B49-82A8-087A55C1DA14}" type="datetime1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7D7E-E58C-DE4A-AA5F-D777BA551C33}" type="datetime1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E9F-F40A-9448-804D-E14A4042A08D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B053-834D-BE46-9ADD-470A085C0416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8DD-A986-7349-BFEF-0BB63E737D9E}" type="datetime1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37BA-99B3-4649-80ED-B875B2B39890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0172-C8EF-2749-B9ED-E00A48F163BA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4AD-AB53-EC45-93AC-BFA9B3DF7BAC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27C4-76B9-6842-A861-D4545F430A09}" type="datetime1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80A3-9D64-0447-9A0D-678F4B9F0948}" type="datetime1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E8C-506F-4745-8304-523D5DCEF646}" type="datetime1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4EE9-5CD5-F74C-AC15-218C3A674E58}" type="datetime1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2553-90E5-CD4D-AA89-7733751E1405}" type="datetime1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003DE18-D226-5845-96C2-A5BE6B928505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e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3143292"/>
            <a:ext cx="8307387" cy="1619250"/>
          </a:xfrm>
        </p:spPr>
        <p:txBody>
          <a:bodyPr/>
          <a:lstStyle/>
          <a:p>
            <a:r>
              <a:rPr lang="en-US" dirty="0" smtClean="0"/>
              <a:t>Indoor Navigation Using Low Energy Bluetooth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5285854"/>
            <a:ext cx="8307387" cy="753036"/>
          </a:xfrm>
        </p:spPr>
        <p:txBody>
          <a:bodyPr/>
          <a:lstStyle/>
          <a:p>
            <a:r>
              <a:rPr lang="en-US" dirty="0" smtClean="0"/>
              <a:t>Eric Kim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Sood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9" y="1456765"/>
            <a:ext cx="93878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Background on Bluetooth Low Energy</a:t>
            </a:r>
          </a:p>
          <a:p>
            <a:r>
              <a:rPr lang="en-US" sz="2800" dirty="0" smtClean="0"/>
              <a:t>Motivation </a:t>
            </a:r>
          </a:p>
          <a:p>
            <a:r>
              <a:rPr lang="en-US" sz="2800" dirty="0" smtClean="0"/>
              <a:t>Implementation Details</a:t>
            </a:r>
          </a:p>
          <a:p>
            <a:r>
              <a:rPr lang="en-US" sz="2800" dirty="0" smtClean="0"/>
              <a:t>Technical Challenges</a:t>
            </a:r>
          </a:p>
          <a:p>
            <a:r>
              <a:rPr lang="en-US" sz="2800" dirty="0" smtClean="0"/>
              <a:t>Moving Forward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9" y="1456765"/>
            <a:ext cx="93878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1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Energy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8" y="2770188"/>
            <a:ext cx="5522065" cy="34647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Bluetooth standard since 2010</a:t>
            </a:r>
          </a:p>
          <a:p>
            <a:pPr lvl="1"/>
            <a:r>
              <a:rPr lang="en-US" dirty="0" smtClean="0"/>
              <a:t>For context, Galaxy S3 and iPhone 4S were the first devices to support BLE</a:t>
            </a:r>
          </a:p>
          <a:p>
            <a:r>
              <a:rPr lang="en-US" dirty="0" smtClean="0"/>
              <a:t>Genetic Attribute Profile (GATT)</a:t>
            </a:r>
          </a:p>
          <a:p>
            <a:pPr lvl="1"/>
            <a:r>
              <a:rPr lang="en-US" dirty="0" smtClean="0"/>
              <a:t>Client – Device (computer, smartphone, signal transmitter)</a:t>
            </a:r>
          </a:p>
          <a:p>
            <a:pPr lvl="1"/>
            <a:r>
              <a:rPr lang="en-US" dirty="0" smtClean="0"/>
              <a:t>Server – receives commands/requests, </a:t>
            </a:r>
            <a:r>
              <a:rPr lang="en-US" dirty="0" err="1" smtClean="0"/>
              <a:t>reponds</a:t>
            </a:r>
            <a:endParaRPr lang="en-US" dirty="0" smtClean="0"/>
          </a:p>
          <a:p>
            <a:r>
              <a:rPr lang="en-US" dirty="0" smtClean="0"/>
              <a:t>Android – built-in platform support for 4.3 and up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– built-in platform support for iOS7 and up </a:t>
            </a:r>
          </a:p>
          <a:p>
            <a:pPr lvl="1"/>
            <a:r>
              <a:rPr lang="en-US" dirty="0" err="1" smtClean="0"/>
              <a:t>iBeacon</a:t>
            </a:r>
            <a:r>
              <a:rPr lang="en-US" dirty="0" smtClean="0"/>
              <a:t> – communication between beacon and phone</a:t>
            </a:r>
          </a:p>
        </p:txBody>
      </p:sp>
      <p:pic>
        <p:nvPicPr>
          <p:cNvPr id="7" name="Content Placeholder 6" descr="bluetooth-4.01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01" b="-23301"/>
          <a:stretch>
            <a:fillRect/>
          </a:stretch>
        </p:blipFill>
        <p:spPr>
          <a:xfrm>
            <a:off x="5938924" y="2770188"/>
            <a:ext cx="2785976" cy="34647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c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9" y="1456765"/>
            <a:ext cx="93878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2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7234" y="2770935"/>
            <a:ext cx="5639258" cy="3464765"/>
          </a:xfrm>
        </p:spPr>
        <p:txBody>
          <a:bodyPr/>
          <a:lstStyle/>
          <a:p>
            <a:r>
              <a:rPr lang="en-US" dirty="0" smtClean="0"/>
              <a:t>GPS navigation severely limited indoors – no signal!</a:t>
            </a:r>
          </a:p>
          <a:p>
            <a:pPr lvl="1"/>
            <a:r>
              <a:rPr lang="en-US" dirty="0" err="1" smtClean="0"/>
              <a:t>Subproblem</a:t>
            </a:r>
            <a:r>
              <a:rPr lang="en-US" dirty="0" smtClean="0"/>
              <a:t> – no contextual awareness</a:t>
            </a:r>
          </a:p>
          <a:p>
            <a:r>
              <a:rPr lang="en-US" dirty="0" smtClean="0"/>
              <a:t>Standard today is through </a:t>
            </a:r>
            <a:r>
              <a:rPr lang="en-US" dirty="0" err="1" smtClean="0"/>
              <a:t>Wi-fi</a:t>
            </a:r>
            <a:r>
              <a:rPr lang="en-US" dirty="0" smtClean="0"/>
              <a:t> access points</a:t>
            </a:r>
          </a:p>
          <a:p>
            <a:pPr lvl="1"/>
            <a:r>
              <a:rPr lang="en-US" dirty="0" err="1" smtClean="0"/>
              <a:t>Wi-fi</a:t>
            </a:r>
            <a:r>
              <a:rPr lang="en-US" dirty="0" smtClean="0"/>
              <a:t> trilateration methods – fixed access points</a:t>
            </a:r>
          </a:p>
          <a:p>
            <a:pPr lvl="2"/>
            <a:r>
              <a:rPr lang="en-US" dirty="0" smtClean="0"/>
              <a:t>Measure </a:t>
            </a:r>
            <a:r>
              <a:rPr lang="en-US" dirty="0" err="1" smtClean="0"/>
              <a:t>Wi-fi</a:t>
            </a:r>
            <a:r>
              <a:rPr lang="en-US" dirty="0" smtClean="0"/>
              <a:t> signal strength to determine position of device</a:t>
            </a:r>
          </a:p>
          <a:p>
            <a:pPr lvl="2"/>
            <a:r>
              <a:rPr lang="en-US" dirty="0" smtClean="0"/>
              <a:t>Distance between point of unknown position and three points of known position</a:t>
            </a:r>
          </a:p>
          <a:p>
            <a:pPr lvl="1"/>
            <a:r>
              <a:rPr lang="en-US" dirty="0" smtClean="0"/>
              <a:t>Very expensive set up cost, needs predefined context</a:t>
            </a:r>
          </a:p>
          <a:p>
            <a:endParaRPr lang="en-US" dirty="0" smtClean="0"/>
          </a:p>
        </p:txBody>
      </p:sp>
      <p:pic>
        <p:nvPicPr>
          <p:cNvPr id="5" name="Content Placeholder 4" descr="milfordmallmap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9" b="-1189"/>
          <a:stretch>
            <a:fillRect/>
          </a:stretch>
        </p:blipFill>
        <p:spPr>
          <a:xfrm>
            <a:off x="415925" y="2770188"/>
            <a:ext cx="2325688" cy="34655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c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9" y="1456765"/>
            <a:ext cx="93878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fits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BLE positioning</a:t>
            </a:r>
          </a:p>
          <a:p>
            <a:pPr lvl="1"/>
            <a:r>
              <a:rPr lang="en-US" dirty="0" smtClean="0"/>
              <a:t>Limited communication data can be provided with the positioning information</a:t>
            </a:r>
          </a:p>
          <a:p>
            <a:pPr lvl="2"/>
            <a:r>
              <a:rPr lang="en-US" dirty="0" smtClean="0"/>
              <a:t>In other words, we can enrich position with context!</a:t>
            </a:r>
          </a:p>
          <a:p>
            <a:pPr lvl="1"/>
            <a:r>
              <a:rPr lang="en-US" dirty="0" smtClean="0"/>
              <a:t>The more clients, the more accurate – BLE found in most smartphones released in the past year</a:t>
            </a:r>
          </a:p>
          <a:p>
            <a:pPr lvl="2"/>
            <a:r>
              <a:rPr lang="en-US" dirty="0" smtClean="0"/>
              <a:t>Localization with accuracy of ±1 meter!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Decentralized – without framework for devices to communicate with each other, associated information is useless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9" y="1456765"/>
            <a:ext cx="93878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4697945" cy="34647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Peer to peer messaging</a:t>
            </a:r>
          </a:p>
          <a:p>
            <a:pPr lvl="1"/>
            <a:r>
              <a:rPr lang="en-US" dirty="0" smtClean="0"/>
              <a:t>Each device can communicate with one another</a:t>
            </a:r>
            <a:endParaRPr lang="en-US" dirty="0"/>
          </a:p>
          <a:p>
            <a:pPr lvl="1"/>
            <a:r>
              <a:rPr lang="en-US" dirty="0" smtClean="0"/>
              <a:t>Send information to each other using GATT profile</a:t>
            </a:r>
            <a:endParaRPr lang="en-US" dirty="0"/>
          </a:p>
          <a:p>
            <a:pPr lvl="2"/>
            <a:r>
              <a:rPr lang="en-US" dirty="0" smtClean="0"/>
              <a:t>Information can include user id in addition to location</a:t>
            </a:r>
          </a:p>
          <a:p>
            <a:r>
              <a:rPr lang="en-US" dirty="0" smtClean="0"/>
              <a:t>Anchor</a:t>
            </a:r>
          </a:p>
          <a:p>
            <a:pPr lvl="1"/>
            <a:r>
              <a:rPr lang="en-US" dirty="0" smtClean="0"/>
              <a:t>Receive information about devices in area</a:t>
            </a:r>
          </a:p>
          <a:p>
            <a:pPr lvl="1"/>
            <a:r>
              <a:rPr lang="en-US" dirty="0" smtClean="0"/>
              <a:t>Can be dedicated signal receiver/transmitter or another device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925" y="1456765"/>
            <a:ext cx="3136751" cy="1143000"/>
          </a:xfrm>
        </p:spPr>
        <p:txBody>
          <a:bodyPr/>
          <a:lstStyle/>
          <a:p>
            <a:r>
              <a:rPr lang="en-US" dirty="0" smtClean="0"/>
              <a:t>The Framework</a:t>
            </a:r>
            <a:endParaRPr lang="en-US" dirty="0"/>
          </a:p>
        </p:txBody>
      </p:sp>
      <p:pic>
        <p:nvPicPr>
          <p:cNvPr id="7" name="Picture 6" descr="bloc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04" y="2785574"/>
            <a:ext cx="3729058" cy="34493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c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9" y="1456765"/>
            <a:ext cx="93878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 smtClean="0"/>
              <a:t>Bluetooth communication between devices – app on the devices that handles the read/writes </a:t>
            </a:r>
          </a:p>
          <a:p>
            <a:pPr lvl="1"/>
            <a:r>
              <a:rPr lang="en-US" strike="sngStrike" dirty="0" smtClean="0"/>
              <a:t>Devices should detect one another, be able to send messages to either each other or to the anchor</a:t>
            </a:r>
          </a:p>
          <a:p>
            <a:r>
              <a:rPr lang="en-US" dirty="0" smtClean="0"/>
              <a:t>Anchor implementation – anchor can be another device or dedicated transmitter</a:t>
            </a:r>
          </a:p>
          <a:p>
            <a:pPr lvl="1"/>
            <a:r>
              <a:rPr lang="en-US" dirty="0" smtClean="0"/>
              <a:t>Anchor should transmit information about the location of devices within its range</a:t>
            </a:r>
          </a:p>
          <a:p>
            <a:r>
              <a:rPr lang="en-US" dirty="0" smtClean="0"/>
              <a:t>Calculation of Position – Using just direction and RSSI strength, calculate position </a:t>
            </a:r>
            <a:endParaRPr lang="en-US" dirty="0"/>
          </a:p>
          <a:p>
            <a:pPr lvl="1"/>
            <a:r>
              <a:rPr lang="en-US" dirty="0" smtClean="0"/>
              <a:t>“Virtual map” – A map of all positions and locations, with no context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9" y="1456765"/>
            <a:ext cx="93878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0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Device to device communication</a:t>
            </a:r>
          </a:p>
          <a:p>
            <a:pPr lvl="1"/>
            <a:r>
              <a:rPr lang="en-US" dirty="0" smtClean="0"/>
              <a:t>Have two-three devices, each of which when in </a:t>
            </a:r>
            <a:r>
              <a:rPr lang="en-US" dirty="0" err="1" smtClean="0"/>
              <a:t>bluetooth</a:t>
            </a:r>
            <a:r>
              <a:rPr lang="en-US" dirty="0" smtClean="0"/>
              <a:t> range can detect the presence of each other. </a:t>
            </a:r>
          </a:p>
          <a:p>
            <a:pPr lvl="1"/>
            <a:r>
              <a:rPr lang="en-US" dirty="0" smtClean="0"/>
              <a:t>In addition, have the device to device communication – send messages between each other. </a:t>
            </a:r>
          </a:p>
          <a:p>
            <a:pPr lvl="1"/>
            <a:r>
              <a:rPr lang="en-US" dirty="0" smtClean="0"/>
              <a:t>This should be easily demonstrable! </a:t>
            </a:r>
          </a:p>
          <a:p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Write basic simulator that simulates the behavior of devices and anchors</a:t>
            </a:r>
          </a:p>
          <a:p>
            <a:pPr lvl="1"/>
            <a:r>
              <a:rPr lang="en-US" dirty="0" smtClean="0"/>
              <a:t>This will be used to test scalability</a:t>
            </a:r>
          </a:p>
          <a:p>
            <a:pPr lvl="2"/>
            <a:r>
              <a:rPr lang="en-US" dirty="0" smtClean="0"/>
              <a:t>Multiple moving devices, set number of fixed anchors, location calculator will calculate the positions of all devices by triangulation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9" y="1456765"/>
            <a:ext cx="93878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 4.0 API is brand new</a:t>
            </a:r>
          </a:p>
          <a:p>
            <a:pPr lvl="1"/>
            <a:r>
              <a:rPr lang="en-US" dirty="0" smtClean="0"/>
              <a:t>We will be developing on Android, and using the Android BLE API as our method of peer to peer messaging</a:t>
            </a:r>
          </a:p>
          <a:p>
            <a:r>
              <a:rPr lang="en-US" dirty="0" smtClean="0"/>
              <a:t>Hardware Challenges</a:t>
            </a:r>
          </a:p>
          <a:p>
            <a:pPr lvl="1"/>
            <a:r>
              <a:rPr lang="en-US" dirty="0" smtClean="0"/>
              <a:t>Bluetooth range and signal strength will need to be stress tested for our use</a:t>
            </a:r>
          </a:p>
          <a:p>
            <a:pPr lvl="1"/>
            <a:r>
              <a:rPr lang="en-US" dirty="0" smtClean="0"/>
              <a:t>Phones themselves must calculate its own position – so it must be fault tolerant in case the anchors or </a:t>
            </a:r>
            <a:r>
              <a:rPr lang="en-US" dirty="0" err="1" smtClean="0"/>
              <a:t>bluetooth</a:t>
            </a:r>
            <a:r>
              <a:rPr lang="en-US" dirty="0" smtClean="0"/>
              <a:t> signal is faulty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We will be restricting our demo/use case to just a simple two device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9" y="1456765"/>
            <a:ext cx="938784" cy="1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1280</TotalTime>
  <Words>556</Words>
  <Application>Microsoft Macintosh PowerPoint</Application>
  <PresentationFormat>On-screen Show (4:3)</PresentationFormat>
  <Paragraphs>77</Paragraphs>
  <Slides>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Expo</vt:lpstr>
      <vt:lpstr>Indoor Navigation Using Low Energy Bluetooth</vt:lpstr>
      <vt:lpstr>Outline</vt:lpstr>
      <vt:lpstr>Low Energy Bluetooth</vt:lpstr>
      <vt:lpstr>Indoor Navigation</vt:lpstr>
      <vt:lpstr>How It fits together</vt:lpstr>
      <vt:lpstr>The Framework</vt:lpstr>
      <vt:lpstr>Planned Approach</vt:lpstr>
      <vt:lpstr>Measures of Success</vt:lpstr>
      <vt:lpstr>Technical Challenges</vt:lpstr>
    </vt:vector>
  </TitlesOfParts>
  <Company>Artisan Mobile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Shopping Route Effectiveness</dc:title>
  <dc:creator>Eric Kim</dc:creator>
  <cp:lastModifiedBy>Eric Kim</cp:lastModifiedBy>
  <cp:revision>15</cp:revision>
  <dcterms:created xsi:type="dcterms:W3CDTF">2013-10-22T17:41:19Z</dcterms:created>
  <dcterms:modified xsi:type="dcterms:W3CDTF">2013-12-13T23:31:44Z</dcterms:modified>
</cp:coreProperties>
</file>