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6BEEB-9CCE-4601-B314-B9D987C26C47}" v="313" dt="2024-04-16T12:56:02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Paper" TargetMode="External"/><Relationship Id="rId2" Type="http://schemas.openxmlformats.org/officeDocument/2006/relationships/hyperlink" Target="https://simple.wikipedia.org/wiki/Penc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.wikipedia.org/wiki/Diagon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sz="7200">
                <a:ln w="15875">
                  <a:solidFill>
                    <a:srgbClr val="FFFFFF"/>
                  </a:solidFill>
                </a:ln>
                <a:noFill/>
              </a:rPr>
              <a:t>TIC-TAC-TOE</a:t>
            </a:r>
            <a:br>
              <a:rPr lang="en-US" sz="7200">
                <a:ln w="15875">
                  <a:solidFill>
                    <a:srgbClr val="FFFFFF"/>
                  </a:solidFill>
                </a:ln>
                <a:noFill/>
              </a:rPr>
            </a:br>
            <a:endParaRPr lang="en-US" sz="7200">
              <a:ln w="1587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sz="2400"/>
              <a:t>PRESENTATION BY </a:t>
            </a:r>
          </a:p>
          <a:p>
            <a:r>
              <a:rPr lang="en-US" sz="2400"/>
              <a:t>BHUTHKURI SUCHARITHA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B2F16-6F84-7555-E666-843ABC89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4" y="1884695"/>
            <a:ext cx="3458249" cy="30804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A32F-EAFD-59D8-C53A-9E06A7C3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65DB-4FEC-D876-9A9B-DA779B9C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INTRODUCTION</a:t>
            </a:r>
          </a:p>
          <a:p>
            <a:r>
              <a:rPr lang="en-US" sz="2800" b="1" dirty="0"/>
              <a:t>WORKING</a:t>
            </a:r>
          </a:p>
          <a:p>
            <a:r>
              <a:rPr lang="en-US" sz="2800" b="1" dirty="0"/>
              <a:t>USES</a:t>
            </a:r>
          </a:p>
          <a:p>
            <a:r>
              <a:rPr lang="en-US" sz="2800" b="1" dirty="0"/>
              <a:t>ADVANTAGES AND DISADVANTAGES</a:t>
            </a:r>
          </a:p>
          <a:p>
            <a:r>
              <a:rPr lang="en-US" sz="2800" b="1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89560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E6E2E-488C-D920-D828-788C7F05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348C-FAE4-8825-14F1-D87CAC6E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02122"/>
                </a:solidFill>
                <a:ea typeface="+mn-lt"/>
                <a:cs typeface="+mn-lt"/>
              </a:rPr>
              <a:t>Tic-tac-toe</a:t>
            </a:r>
            <a:r>
              <a:rPr lang="en-US" dirty="0">
                <a:solidFill>
                  <a:srgbClr val="202122"/>
                </a:solidFill>
                <a:ea typeface="+mn-lt"/>
                <a:cs typeface="+mn-lt"/>
              </a:rPr>
              <a:t>, also called </a:t>
            </a:r>
            <a:r>
              <a:rPr lang="en-US" b="1" dirty="0">
                <a:solidFill>
                  <a:srgbClr val="202122"/>
                </a:solidFill>
                <a:ea typeface="+mn-lt"/>
                <a:cs typeface="+mn-lt"/>
              </a:rPr>
              <a:t>noughts(/</a:t>
            </a:r>
            <a:r>
              <a:rPr lang="en-US" b="1" err="1">
                <a:solidFill>
                  <a:srgbClr val="202122"/>
                </a:solidFill>
                <a:ea typeface="+mn-lt"/>
                <a:cs typeface="+mn-lt"/>
              </a:rPr>
              <a:t>cricles</a:t>
            </a:r>
            <a:r>
              <a:rPr lang="en-US" b="1" dirty="0">
                <a:solidFill>
                  <a:srgbClr val="202122"/>
                </a:solidFill>
                <a:ea typeface="+mn-lt"/>
                <a:cs typeface="+mn-lt"/>
              </a:rPr>
              <a:t>) and crosses</a:t>
            </a:r>
            <a:r>
              <a:rPr lang="en-US" dirty="0">
                <a:solidFill>
                  <a:srgbClr val="202122"/>
                </a:solidFill>
                <a:ea typeface="+mn-lt"/>
                <a:cs typeface="+mn-lt"/>
              </a:rPr>
              <a:t> or </a:t>
            </a:r>
            <a:r>
              <a:rPr lang="en-US" b="1" dirty="0">
                <a:solidFill>
                  <a:srgbClr val="202122"/>
                </a:solidFill>
                <a:ea typeface="+mn-lt"/>
                <a:cs typeface="+mn-lt"/>
              </a:rPr>
              <a:t>X's and O's(/0's(/zeroes))</a:t>
            </a:r>
            <a:r>
              <a:rPr lang="en-US" dirty="0">
                <a:solidFill>
                  <a:srgbClr val="202122"/>
                </a:solidFill>
                <a:ea typeface="+mn-lt"/>
                <a:cs typeface="+mn-lt"/>
              </a:rPr>
              <a:t> is a game for two people that only requires </a:t>
            </a:r>
            <a:r>
              <a:rPr lang="en-US" dirty="0">
                <a:solidFill>
                  <a:srgbClr val="3366CC"/>
                </a:solidFill>
                <a:ea typeface="+mn-lt"/>
                <a:cs typeface="+mn-lt"/>
                <a:hlinkClick r:id="rId2"/>
              </a:rPr>
              <a:t>pencil</a:t>
            </a:r>
            <a:r>
              <a:rPr lang="en-US" dirty="0">
                <a:solidFill>
                  <a:srgbClr val="202122"/>
                </a:solidFill>
                <a:ea typeface="+mn-lt"/>
                <a:cs typeface="+mn-lt"/>
              </a:rPr>
              <a:t> and </a:t>
            </a:r>
            <a:r>
              <a:rPr lang="en-US" dirty="0">
                <a:solidFill>
                  <a:srgbClr val="3366CC"/>
                </a:solidFill>
                <a:ea typeface="+mn-lt"/>
                <a:cs typeface="+mn-lt"/>
                <a:hlinkClick r:id="rId3"/>
              </a:rPr>
              <a:t>paper</a:t>
            </a:r>
            <a:r>
              <a:rPr lang="en-US" dirty="0">
                <a:solidFill>
                  <a:srgbClr val="202122"/>
                </a:solidFill>
                <a:ea typeface="+mn-lt"/>
                <a:cs typeface="+mn-lt"/>
              </a:rPr>
              <a:t>, although you can also use a board with </a:t>
            </a:r>
            <a:r>
              <a:rPr lang="en-US" err="1">
                <a:solidFill>
                  <a:srgbClr val="202122"/>
                </a:solidFill>
                <a:ea typeface="+mn-lt"/>
                <a:cs typeface="+mn-lt"/>
              </a:rPr>
              <a:t>tokens</a:t>
            </a:r>
            <a:r>
              <a:rPr lang="en-US" sz="2400" err="1">
                <a:solidFill>
                  <a:srgbClr val="202122"/>
                </a:solidFill>
                <a:ea typeface="+mn-lt"/>
                <a:cs typeface="+mn-lt"/>
              </a:rPr>
              <a:t>.</a:t>
            </a:r>
            <a:r>
              <a:rPr lang="en-US" err="1">
                <a:solidFill>
                  <a:srgbClr val="202122"/>
                </a:solidFill>
                <a:ea typeface="+mn-lt"/>
                <a:cs typeface="+mn-lt"/>
              </a:rPr>
              <a:t>Each</a:t>
            </a:r>
            <a:r>
              <a:rPr lang="en-US" dirty="0">
                <a:solidFill>
                  <a:srgbClr val="202122"/>
                </a:solidFill>
                <a:ea typeface="+mn-lt"/>
                <a:cs typeface="+mn-lt"/>
              </a:rPr>
              <a:t> player takes turns drawing a cross or a circle in a square (or placing tokens of different shapes or colors) The winner is the one who manages to place three equal pieces in a row, either vertically, horizontally or </a:t>
            </a:r>
            <a:r>
              <a:rPr lang="en-US" dirty="0">
                <a:solidFill>
                  <a:srgbClr val="3366CC"/>
                </a:solidFill>
                <a:ea typeface="+mn-lt"/>
                <a:cs typeface="+mn-lt"/>
                <a:hlinkClick r:id="rId4"/>
              </a:rPr>
              <a:t>diagonally</a:t>
            </a:r>
            <a:r>
              <a:rPr lang="en-US" dirty="0">
                <a:solidFill>
                  <a:srgbClr val="202122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DFE22-4816-D33C-E163-6DE56849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WORKING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54FBD-D06D-6D8D-496B-96B70D7C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1381961"/>
            <a:ext cx="3778286" cy="40846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20BCC-A019-676D-1E7C-DAA0ED62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Helvetica"/>
                <a:cs typeface="Helvetica"/>
              </a:rPr>
              <a:t>If you’re the first player to go, put an X in any corner. So long as your opponent doesn’t put the first O in the center, it’s a solved win every single time. If they do play their first O in the center, place your second X in the opposite corner of your first X to establish an end-game.</a:t>
            </a:r>
            <a:endParaRPr lang="en-US">
              <a:solidFill>
                <a:srgbClr val="FFFFFF"/>
              </a:solidFill>
            </a:endParaRPr>
          </a:p>
          <a:p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9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9DEC-7F2D-564F-A410-D51CEB15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1FE0-1726-8C4C-4826-2BC7A7E1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1F1F1F"/>
                </a:solidFill>
                <a:ea typeface="+mn-lt"/>
                <a:cs typeface="+mn-lt"/>
              </a:rPr>
              <a:t> tic-tac-toe is often played by young children who may not have discovered the optimal strategy. Because of the simplicity of tic-tac-toe, it is often used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as a pedagogical tool for teaching the concepts of good sportsmanship and the branch of artificial intelligence that deals with the searching of game trees</a:t>
            </a:r>
            <a:r>
              <a:rPr lang="en-US" sz="2400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474747"/>
                </a:solidFill>
                <a:ea typeface="+mn-lt"/>
                <a:cs typeface="+mn-lt"/>
              </a:rPr>
              <a:t> Playing tic tac toe requires children to think critically and use problem-solving skills to strategize and win the game. Encourages teamwork and cooperation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917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5E4D-48B9-3857-97E3-35CDE85B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B5E8-B426-F3D8-3976-E1F2030A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en-US" sz="1600" b="1" dirty="0"/>
              <a:t> Teaches strategy skills.</a:t>
            </a:r>
            <a:endParaRPr lang="en-US" sz="1600" dirty="0"/>
          </a:p>
          <a:p>
            <a:r>
              <a:rPr lang="en-US" sz="1600" b="1" dirty="0"/>
              <a:t> Develops logical thinking.</a:t>
            </a:r>
            <a:endParaRPr lang="en-US" sz="1600" dirty="0"/>
          </a:p>
          <a:p>
            <a:r>
              <a:rPr lang="en-US" sz="1600" b="1" dirty="0"/>
              <a:t>Improves the ability to concentrate and focus.</a:t>
            </a:r>
            <a:endParaRPr lang="en-US" sz="1600" dirty="0"/>
          </a:p>
          <a:p>
            <a:r>
              <a:rPr lang="en-US" sz="1600" b="1" dirty="0"/>
              <a:t>Teaches good sportsmanship.</a:t>
            </a:r>
            <a:endParaRPr lang="en-US" sz="1600" dirty="0"/>
          </a:p>
          <a:p>
            <a:r>
              <a:rPr lang="en-US" sz="1600" b="1" dirty="0"/>
              <a:t>Sets the foundation for learning more complex games. </a:t>
            </a:r>
            <a:endParaRPr lang="en-US" sz="1600" dirty="0"/>
          </a:p>
          <a:p>
            <a:r>
              <a:rPr lang="en-US" sz="1600" b="1" dirty="0"/>
              <a:t> Spurs on the development of fine motor skills and coordination.</a:t>
            </a:r>
            <a:endParaRPr lang="en-US" sz="1600" dirty="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4C575-A8BA-9259-FF38-EF4C5DE3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18" y="4161453"/>
            <a:ext cx="5117300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7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104-171E-513B-A256-D2454133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281F-333E-7A18-F6C1-B19B3324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E1E1E"/>
                </a:solidFill>
              </a:rPr>
              <a:t> It can get boring knowing that you are </a:t>
            </a:r>
            <a:r>
              <a:rPr lang="en-US" b="1" i="1" dirty="0">
                <a:solidFill>
                  <a:srgbClr val="1E1E1E"/>
                </a:solidFill>
              </a:rPr>
              <a:t>going to win </a:t>
            </a:r>
            <a:r>
              <a:rPr lang="en-US" b="1" dirty="0">
                <a:solidFill>
                  <a:srgbClr val="1E1E1E"/>
                </a:solidFill>
              </a:rPr>
              <a:t>every single time.</a:t>
            </a:r>
            <a:endParaRPr lang="en-US" dirty="0"/>
          </a:p>
          <a:p>
            <a:r>
              <a:rPr lang="en-US" b="1" dirty="0">
                <a:solidFill>
                  <a:srgbClr val="1E1E1E"/>
                </a:solidFill>
              </a:rPr>
              <a:t>The game usually takes less than a minute to play.</a:t>
            </a:r>
            <a:endParaRPr lang="en-US" dirty="0"/>
          </a:p>
          <a:p>
            <a:r>
              <a:rPr lang="en-US" b="1" dirty="0">
                <a:solidFill>
                  <a:srgbClr val="1E1E1E"/>
                </a:solidFill>
              </a:rPr>
              <a:t> You usually need paper and a pencil/pen to play.</a:t>
            </a:r>
            <a:endParaRPr lang="en-US" dirty="0"/>
          </a:p>
          <a:p>
            <a:r>
              <a:rPr lang="en-US" b="1" dirty="0">
                <a:solidFill>
                  <a:srgbClr val="1E1E1E"/>
                </a:solidFill>
              </a:rPr>
              <a:t>. When you know how to win, the game isn’t very challenging.</a:t>
            </a:r>
            <a:endParaRPr lang="en-US" dirty="0"/>
          </a:p>
          <a:p>
            <a:r>
              <a:rPr lang="en-US" b="1" dirty="0">
                <a:solidFill>
                  <a:srgbClr val="1E1E1E"/>
                </a:solidFill>
              </a:rPr>
              <a:t> If you’re new to the game, you could be taken advantage of by players who know the game’s winning strategies.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1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7173-A58C-9963-EA62-972AC917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FUTURE</a:t>
            </a:r>
            <a:br>
              <a:rPr lang="en-US" dirty="0"/>
            </a:br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EDEB-A7CF-35AD-0248-66F94C89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18" charset="2"/>
              <a:buChar char="v"/>
            </a:pPr>
            <a:r>
              <a:rPr lang="en-US">
                <a:ea typeface="+mn-lt"/>
                <a:cs typeface="+mn-lt"/>
              </a:rPr>
              <a:t>The objectives are to create an entertaining game that teaches strategy and can be played online with friends.</a:t>
            </a:r>
          </a:p>
          <a:p>
            <a:pPr marL="285750" indent="-285750">
              <a:buFont typeface="Wingdings" pitchFamily="18" charset="2"/>
              <a:buChar char="v"/>
            </a:pPr>
            <a:r>
              <a:rPr lang="en-US">
                <a:ea typeface="+mn-lt"/>
                <a:cs typeface="+mn-lt"/>
              </a:rPr>
              <a:t> The methodology uses a 3x3 board where players take turns entering numbers 1-9 to place X or O symbols in that position.</a:t>
            </a:r>
          </a:p>
          <a:p>
            <a:pPr marL="285750" indent="-285750">
              <a:buFont typeface="Wingdings" pitchFamily="18" charset="2"/>
              <a:buChar char="v"/>
            </a:pPr>
            <a:r>
              <a:rPr lang="en-US">
                <a:ea typeface="+mn-lt"/>
                <a:cs typeface="+mn-lt"/>
              </a:rPr>
              <a:t> If a symbol makes a horizontal, vertical, or diagonal line it wins.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89912-0657-542D-81F9-613AF73C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116" y="4161453"/>
            <a:ext cx="5859503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B6A6-5EAE-C701-64C2-BBD15834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056C-261F-29E8-D4BE-55364583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800" dirty="0"/>
              <a:t>THANK</a:t>
            </a:r>
          </a:p>
          <a:p>
            <a:pPr marL="0" indent="0">
              <a:buNone/>
            </a:pPr>
            <a:r>
              <a:rPr lang="en-US" sz="88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7107728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Frame</vt:lpstr>
      <vt:lpstr>TIC-TAC-TOE </vt:lpstr>
      <vt:lpstr>CONTENTS</vt:lpstr>
      <vt:lpstr>INTRODUCTION</vt:lpstr>
      <vt:lpstr>WORKING</vt:lpstr>
      <vt:lpstr>USES</vt:lpstr>
      <vt:lpstr>ADVANTAGES </vt:lpstr>
      <vt:lpstr>DISADVANTAGES 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163</cp:revision>
  <dcterms:created xsi:type="dcterms:W3CDTF">2024-04-16T12:13:43Z</dcterms:created>
  <dcterms:modified xsi:type="dcterms:W3CDTF">2024-04-16T13:02:07Z</dcterms:modified>
</cp:coreProperties>
</file>