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4"/>
  </p:notesMasterIdLst>
  <p:sldIdLst>
    <p:sldId id="268" r:id="rId2"/>
    <p:sldId id="269" r:id="rId3"/>
    <p:sldId id="270" r:id="rId4"/>
    <p:sldId id="271" r:id="rId5"/>
    <p:sldId id="272" r:id="rId6"/>
    <p:sldId id="273" r:id="rId7"/>
    <p:sldId id="282" r:id="rId8"/>
    <p:sldId id="283" r:id="rId9"/>
    <p:sldId id="284" r:id="rId10"/>
    <p:sldId id="285" r:id="rId11"/>
    <p:sldId id="286" r:id="rId12"/>
    <p:sldId id="274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" name="Symbol zastępczy daty 2"/>
          <p:cNvSpPr txBox="1"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Symbol zastępczy obrazu slajdu 3"/>
          <p:cNvSpPr txBox="1"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notatek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Symbol zastępczy stopki 5"/>
          <p:cNvSpPr txBox="1">
            <a:spLocks noGrp="1"/>
          </p:cNvSpPr>
          <p:nvPr>
            <p:ph type="ft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Symbol zastępczy numeru slajdu 6"/>
          <p:cNvSpPr txBox="1">
            <a:spLocks noGrp="1"/>
          </p:cNvSpPr>
          <p:nvPr>
            <p:ph type="sldNum" idx="5"/>
          </p:nvPr>
        </p:nvSpPr>
        <p:spPr>
          <a:xfrm>
            <a:off x="3884613" y="8685212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lvl="0" algn="l" rtl="0">
              <a:defRPr sz="2000" b="1"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4"/>
          </a:xfrm>
          <a:prstGeom prst="rect">
            <a:avLst/>
          </a:prstGeom>
        </p:spPr>
        <p:txBody>
          <a:bodyPr/>
          <a:lstStyle>
            <a:lvl1pPr lvl="0" rtl="0">
              <a:defRPr sz="3200"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 txBox="1"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1400"/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stopki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Symbol zastępczy numeru slajdu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lvl="0" rtl="0">
              <a:defRPr sz="2800"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 txBox="1"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lvl="0" rtl="0">
              <a:defRPr sz="2800"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Symbol zastępczy daty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stopki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Symbol zastępczy numeru slajdu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lvl="0" algn="l" rtl="0">
              <a:defRPr sz="2000" b="1"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 txBox="1">
            <a:spLocks noGrp="1"/>
          </p:cNvSpPr>
          <p:nvPr>
            <p:ph type="pic" idx="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3200"/>
            </a:lvl1pPr>
          </a:lstStyle>
          <a:p>
            <a:endParaRPr/>
          </a:p>
        </p:txBody>
      </p:sp>
      <p:sp>
        <p:nvSpPr>
          <p:cNvPr id="4" name="Symbol zastępczy tekstu 3"/>
          <p:cNvSpPr txBox="1">
            <a:spLocks noGrp="1"/>
          </p:cNvSpPr>
          <p:nvPr>
            <p:ph type="body" sz="half" idx="2"/>
          </p:nvPr>
        </p:nvSpPr>
        <p:spPr>
          <a:xfrm>
            <a:off x="1792288" y="5367338"/>
            <a:ext cx="5486401" cy="804862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1400"/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stopki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Symbol zastępczy numeru slajdu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lvl="0" algn="l" rtl="0">
              <a:defRPr sz="4000" b="1" cap="all"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1" cy="1500187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" name="Symbol zastępczy stopki 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Symbol zastępczy numeru slajdu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Podtytuł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lvl="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rtl="0"/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Symbol zastępczy stopki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numeru slajdu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400" b="1"/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tekstu 3"/>
          <p:cNvSpPr txBox="1">
            <a:spLocks noGrp="1"/>
          </p:cNvSpPr>
          <p:nvPr>
            <p:ph type="body"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lvl="0" rtl="0">
              <a:defRPr sz="2400"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 txBox="1"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400" b="1"/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tekstu 5"/>
          <p:cNvSpPr txBox="1">
            <a:spLocks noGrp="1"/>
          </p:cNvSpPr>
          <p:nvPr>
            <p:ph type="body"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lvl="0" rtl="0">
              <a:defRPr sz="2400"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Symbol zastępczy daty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" name="Symbol zastępczy stopki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9" name="Symbol zastępczy numeru slajdu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lvl="0" algn="ctr" rtl="0">
        <a:buNone/>
        <a:defRPr sz="4400">
          <a:solidFill>
            <a:schemeClr val="tx1"/>
          </a:solidFill>
          <a:latin typeface="Calibri"/>
        </a:defRPr>
      </a:lvl1pPr>
    </p:titleStyle>
    <p:bodyStyle>
      <a:lvl1pPr marL="342900" lvl="0" indent="-342900" algn="l" rtl="0">
        <a:spcBef>
          <a:spcPct val="20000"/>
        </a:spcBef>
        <a:buFont typeface="Arial"/>
        <a:buChar char="•"/>
        <a:defRPr sz="3200">
          <a:solidFill>
            <a:schemeClr val="tx1"/>
          </a:solidFill>
          <a:latin typeface="Calibri"/>
        </a:defRPr>
      </a:lvl1pPr>
      <a:lvl2pPr marL="742950" lvl="0" indent="-285750" algn="l" rtl="0">
        <a:spcBef>
          <a:spcPct val="20000"/>
        </a:spcBef>
        <a:buFont typeface="Arial"/>
        <a:buChar char="–"/>
        <a:defRPr sz="2800">
          <a:solidFill>
            <a:schemeClr val="tx1"/>
          </a:solidFill>
          <a:latin typeface="Calibri"/>
        </a:defRPr>
      </a:lvl2pPr>
      <a:lvl3pPr marL="1143000" lvl="0" indent="-228600" algn="l" rtl="0">
        <a:spcBef>
          <a:spcPct val="20000"/>
        </a:spcBef>
        <a:buFont typeface="Arial"/>
        <a:buChar char="•"/>
        <a:defRPr sz="2400">
          <a:solidFill>
            <a:schemeClr val="tx1"/>
          </a:solidFill>
          <a:latin typeface="Calibri"/>
        </a:defRPr>
      </a:lvl3pPr>
      <a:lvl4pPr marL="1600200" lvl="0" indent="-228600" algn="l" rtl="0">
        <a:spcBef>
          <a:spcPct val="20000"/>
        </a:spcBef>
        <a:buFont typeface="Arial"/>
        <a:buChar char="–"/>
        <a:defRPr sz="2000">
          <a:solidFill>
            <a:schemeClr val="tx1"/>
          </a:solidFill>
          <a:latin typeface="Calibri"/>
        </a:defRPr>
      </a:lvl4pPr>
      <a:lvl5pPr marL="2057400" lvl="0" indent="-228600" algn="l" rtl="0">
        <a:spcBef>
          <a:spcPct val="20000"/>
        </a:spcBef>
        <a:buFont typeface="Arial"/>
        <a:buChar char="»"/>
        <a:defRPr sz="2000">
          <a:solidFill>
            <a:schemeClr val="tx1"/>
          </a:solidFill>
          <a:latin typeface="Calibri"/>
        </a:defRPr>
      </a:lvl5pPr>
      <a:lvl6pPr marL="2514600" lvl="0" indent="-228600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6pPr>
      <a:lvl7pPr marL="2971800" lvl="0" indent="-228600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7pPr>
      <a:lvl8pPr marL="3429000" lvl="0" indent="-228600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8pPr>
      <a:lvl9pPr marL="3886200" lvl="0" indent="-228600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9pPr>
    </p:bodyStyle>
    <p:otherStyle>
      <a:lvl1pPr marL="0" lvl="0" algn="l" rtl="0">
        <a:defRPr sz="1800">
          <a:solidFill>
            <a:schemeClr val="tx1"/>
          </a:solidFill>
          <a:latin typeface="Calibri"/>
        </a:defRPr>
      </a:lvl1pPr>
      <a:lvl2pPr marL="457200" lvl="0" algn="l" rtl="0">
        <a:defRPr sz="1800">
          <a:solidFill>
            <a:schemeClr val="tx1"/>
          </a:solidFill>
          <a:latin typeface="Calibri"/>
        </a:defRPr>
      </a:lvl2pPr>
      <a:lvl3pPr marL="914400" lvl="0" algn="l" rtl="0">
        <a:defRPr sz="1800">
          <a:solidFill>
            <a:schemeClr val="tx1"/>
          </a:solidFill>
          <a:latin typeface="Calibri"/>
        </a:defRPr>
      </a:lvl3pPr>
      <a:lvl4pPr marL="1371600" lvl="0" algn="l" rtl="0">
        <a:defRPr sz="1800">
          <a:solidFill>
            <a:schemeClr val="tx1"/>
          </a:solidFill>
          <a:latin typeface="Calibri"/>
        </a:defRPr>
      </a:lvl4pPr>
      <a:lvl5pPr marL="1828800" lvl="0" algn="l" rtl="0">
        <a:defRPr sz="1800">
          <a:solidFill>
            <a:schemeClr val="tx1"/>
          </a:solidFill>
          <a:latin typeface="Calibri"/>
        </a:defRPr>
      </a:lvl5pPr>
      <a:lvl6pPr marL="2286000" lvl="0" algn="l" rtl="0">
        <a:defRPr sz="1800">
          <a:solidFill>
            <a:schemeClr val="tx1"/>
          </a:solidFill>
          <a:latin typeface="Calibri"/>
        </a:defRPr>
      </a:lvl6pPr>
      <a:lvl7pPr marL="2743200" lvl="0" algn="l" rtl="0">
        <a:defRPr sz="1800">
          <a:solidFill>
            <a:schemeClr val="tx1"/>
          </a:solidFill>
          <a:latin typeface="Calibri"/>
        </a:defRPr>
      </a:lvl7pPr>
      <a:lvl8pPr marL="3200400" lvl="0" algn="l" rtl="0">
        <a:defRPr sz="1800">
          <a:solidFill>
            <a:schemeClr val="tx1"/>
          </a:solidFill>
          <a:latin typeface="Calibri"/>
        </a:defRPr>
      </a:lvl8pPr>
      <a:lvl9pPr marL="3657600" lvl="0" algn="l" rtl="0">
        <a:defRPr sz="1800">
          <a:solidFill>
            <a:schemeClr val="tx1"/>
          </a:solidFill>
          <a:latin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ElectronicBand</a:t>
            </a:r>
          </a:p>
        </p:txBody>
      </p:sp>
      <p:sp>
        <p:nvSpPr>
          <p:cNvPr id="3" name="Podtytuł 2"/>
          <p:cNvSpPr txBox="1">
            <a:spLocks noGrp="1"/>
          </p:cNvSpPr>
          <p:nvPr>
            <p:ph type="subTitle" idx="1"/>
          </p:nvPr>
        </p:nvSpPr>
        <p:spPr>
          <a:xfrm>
            <a:off x="1331640" y="5105400"/>
            <a:ext cx="6400800" cy="17526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 sz="2000"/>
              <a:t>Emilian Suchecki</a:t>
            </a:r>
          </a:p>
          <a:p>
            <a:pPr lvl="0" rtl="0"/>
            <a:r>
              <a:rPr lang="pl-PL" sz="2000"/>
              <a:t>Damian Bondaruk</a:t>
            </a:r>
          </a:p>
          <a:p>
            <a:pPr lvl="0" rtl="0"/>
            <a:r>
              <a:rPr lang="pl-PL" sz="2000"/>
              <a:t>Konrad Śledziewski</a:t>
            </a:r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67744" y="1556792"/>
            <a:ext cx="4416489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3568" y="54868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Prace dodatkowo zakładają możliwość dodania symulatora obwodów elektronicznych jednakże jest to kwestia na razie po wstępnej analizie z którą nie wiemy czy damy radę.</a:t>
            </a:r>
            <a:endParaRPr lang="pl-PL" dirty="0"/>
          </a:p>
        </p:txBody>
      </p:sp>
      <p:pic>
        <p:nvPicPr>
          <p:cNvPr id="4098" name="Picture 2" descr="C:\Users\Emek\AppData\Local\Microsoft\Windows\INetCache\IE\LWIMOOF1\The_way_out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5777805" cy="43333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67544" y="332656"/>
            <a:ext cx="4279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Wstępne logo:</a:t>
            </a:r>
            <a:endParaRPr lang="pl-PL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2" name="Picture 2" descr="http://r53.cooltext.com/rendered/cooltext2361106650893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4638675" cy="647700"/>
          </a:xfrm>
          <a:prstGeom prst="rect">
            <a:avLst/>
          </a:prstGeom>
          <a:noFill/>
        </p:spPr>
      </p:pic>
      <p:pic>
        <p:nvPicPr>
          <p:cNvPr id="5124" name="Picture 4" descr="Znalezione obrazy dla zapytania rezysto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12776"/>
            <a:ext cx="720080" cy="720080"/>
          </a:xfrm>
          <a:prstGeom prst="rect">
            <a:avLst/>
          </a:prstGeom>
          <a:noFill/>
        </p:spPr>
      </p:pic>
      <p:pic>
        <p:nvPicPr>
          <p:cNvPr id="5" name="Picture 4" descr="Znalezione obrazy dla zapytania rezysto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732240" y="1412776"/>
            <a:ext cx="720080" cy="720080"/>
          </a:xfrm>
          <a:prstGeom prst="rect">
            <a:avLst/>
          </a:prstGeom>
          <a:noFill/>
        </p:spPr>
      </p:pic>
      <p:pic>
        <p:nvPicPr>
          <p:cNvPr id="5125" name="Picture 5" descr="C:\Users\Emek\AppData\Local\Microsoft\Windows\INetCache\IE\8JTXKEUJ\crystal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4293096"/>
            <a:ext cx="1358280" cy="1337057"/>
          </a:xfrm>
          <a:prstGeom prst="rect">
            <a:avLst/>
          </a:prstGeom>
          <a:noFill/>
        </p:spPr>
      </p:pic>
      <p:sp>
        <p:nvSpPr>
          <p:cNvPr id="7" name="Prostokąt 6"/>
          <p:cNvSpPr/>
          <p:nvPr/>
        </p:nvSpPr>
        <p:spPr>
          <a:xfrm>
            <a:off x="683568" y="2996952"/>
            <a:ext cx="51187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Wstępna ikonka: </a:t>
            </a:r>
            <a:endParaRPr lang="pl-PL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67544" y="908720"/>
            <a:ext cx="7632849" cy="1292662"/>
          </a:xfrm>
          <a:prstGeom prst="rect">
            <a:avLst/>
          </a:prstGeom>
        </p:spPr>
        <p:txBody>
          <a:bodyPr wrap="square"/>
          <a:lstStyle>
            <a:lvl1pPr lvl="0">
              <a:defRPr/>
            </a:lvl1pPr>
          </a:lstStyle>
          <a:p>
            <a:pPr lvl="0" rtl="0"/>
            <a:r>
              <a:rPr lang="pl-PL" sz="2400" b="1"/>
              <a:t>Więcej informacji:</a:t>
            </a:r>
          </a:p>
          <a:p>
            <a:pPr lvl="0" rtl="0"/>
            <a:endParaRPr/>
          </a:p>
          <a:p>
            <a:pPr lvl="0" rtl="0"/>
            <a:endParaRPr/>
          </a:p>
          <a:p>
            <a:pPr lvl="0" rtl="0"/>
            <a:r>
              <a:rPr lang="pl-PL"/>
              <a:t>https://github.com/suchecki300/ElectronicBand</a:t>
            </a:r>
          </a:p>
        </p:txBody>
      </p:sp>
      <p:pic>
        <p:nvPicPr>
          <p:cNvPr id="3" name="Obraz 2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528" y="2636912"/>
            <a:ext cx="8514164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7504" y="188639"/>
            <a:ext cx="8928992" cy="648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/>
          <p:nvPr/>
        </p:nvPicPr>
        <p:blipFill>
          <a:blip r:embed="rId3" cstate="print"/>
          <a:srcRect l="23623" t="32295" r="39756" b="26269"/>
          <a:stretch>
            <a:fillRect/>
          </a:stretch>
        </p:blipFill>
        <p:spPr>
          <a:xfrm>
            <a:off x="683568" y="1916832"/>
            <a:ext cx="7871612" cy="482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braz 2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851920" y="188640"/>
            <a:ext cx="1511455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259632" y="4221088"/>
            <a:ext cx="6624737" cy="1754327"/>
          </a:xfrm>
          <a:prstGeom prst="rect">
            <a:avLst/>
          </a:prstGeom>
        </p:spPr>
        <p:txBody>
          <a:bodyPr wrap="square"/>
          <a:lstStyle>
            <a:lvl1pPr lvl="0">
              <a:defRPr/>
            </a:lvl1pPr>
          </a:lstStyle>
          <a:p>
            <a:pPr lvl="0" algn="ctr" rtl="0"/>
            <a:r>
              <a:rPr lang="pl-PL"/>
              <a:t>Celem projektu jest stworzenie aplikacji na platformę Android, specjalnie dostosowanej do elektroników hobbystów. Aplikacja ma pomagać w codziennych zmaganiach się z trudnościami jakie napotyka podczas pracy każdy elektronik. Ma ułatwiać pracę i sprawiać, że zmagania z elektroniką będą przyjemniejsze i prostsze. W jednym miejscu będziemy mieli ogromny zbiór wiedzy.</a:t>
            </a:r>
          </a:p>
        </p:txBody>
      </p:sp>
      <p:pic>
        <p:nvPicPr>
          <p:cNvPr id="3" name="Obraz 2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71600" y="404664"/>
            <a:ext cx="2939288" cy="1944216"/>
          </a:xfrm>
          <a:prstGeom prst="rect">
            <a:avLst/>
          </a:prstGeom>
          <a:noFill/>
        </p:spPr>
      </p:pic>
      <p:pic>
        <p:nvPicPr>
          <p:cNvPr id="4" name="Obraz 3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139952" y="404664"/>
            <a:ext cx="2438400" cy="2400300"/>
          </a:xfrm>
          <a:prstGeom prst="rect">
            <a:avLst/>
          </a:prstGeom>
          <a:noFill/>
        </p:spPr>
      </p:pic>
      <p:pic>
        <p:nvPicPr>
          <p:cNvPr id="5" name="Obraz 4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339752" y="2276872"/>
            <a:ext cx="2483768" cy="1655845"/>
          </a:xfrm>
          <a:prstGeom prst="rect">
            <a:avLst/>
          </a:prstGeom>
          <a:noFill/>
        </p:spPr>
      </p:pic>
      <p:pic>
        <p:nvPicPr>
          <p:cNvPr id="6" name="Obraz 5"/>
          <p:cNvPicPr/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6228184" y="2204864"/>
            <a:ext cx="1905000" cy="1587500"/>
          </a:xfrm>
          <a:prstGeom prst="rect">
            <a:avLst/>
          </a:prstGeom>
          <a:noFill/>
        </p:spPr>
      </p:pic>
      <p:pic>
        <p:nvPicPr>
          <p:cNvPr id="7" name="Obraz 6"/>
          <p:cNvPicPr/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6444208" y="404664"/>
            <a:ext cx="2095500" cy="1571625"/>
          </a:xfrm>
          <a:prstGeom prst="rect">
            <a:avLst/>
          </a:prstGeom>
          <a:noFill/>
        </p:spPr>
      </p:pic>
      <p:pic>
        <p:nvPicPr>
          <p:cNvPr id="8" name="Obraz 7"/>
          <p:cNvPicPr/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611560" y="2564904"/>
            <a:ext cx="1286395" cy="1366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843808" y="548680"/>
            <a:ext cx="3366371" cy="923330"/>
          </a:xfrm>
          <a:prstGeom prst="rect">
            <a:avLst/>
          </a:prstGeom>
          <a:noFill/>
        </p:spPr>
        <p:txBody>
          <a:bodyPr wrap="none" lIns="91440" tIns="45720" rIns="91440" bIns="45720"/>
          <a:lstStyle>
            <a:lvl1pPr lvl="0">
              <a:defRPr/>
            </a:lvl1pPr>
          </a:lstStyle>
          <a:p>
            <a:pPr lvl="0" algn="ctr" rtl="0"/>
            <a:r>
              <a:rPr lang="pl-PL" sz="54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WHO?</a:t>
            </a:r>
          </a:p>
        </p:txBody>
      </p:sp>
      <p:pic>
        <p:nvPicPr>
          <p:cNvPr id="3" name="Obraz 2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259632" y="1844824"/>
            <a:ext cx="6341345" cy="4210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878318" y="-981338"/>
            <a:ext cx="5139797" cy="85583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3528" y="620688"/>
            <a:ext cx="7041357" cy="3275499"/>
          </a:xfrm>
          <a:prstGeom prst="rect">
            <a:avLst/>
          </a:prstGeom>
        </p:spPr>
        <p:txBody>
          <a:bodyPr/>
          <a:lstStyle>
            <a:lvl1pPr lvl="0" indent="-171450">
              <a:defRPr/>
            </a:lvl1pPr>
          </a:lstStyle>
          <a:p>
            <a:pPr lvl="0"/>
            <a:r>
              <a:rPr sz="2000" dirty="0" err="1"/>
              <a:t>Grafika</a:t>
            </a:r>
            <a:r>
              <a:rPr sz="2000" dirty="0"/>
              <a:t>/</a:t>
            </a:r>
            <a:r>
              <a:rPr sz="2000" dirty="0" err="1"/>
              <a:t>Pomysł</a:t>
            </a:r>
            <a:r>
              <a:rPr sz="2000" dirty="0"/>
              <a:t> </a:t>
            </a:r>
            <a:r>
              <a:rPr lang="pl-PL" sz="2000" dirty="0" smtClean="0"/>
              <a:t>-----------------------------------------</a:t>
            </a:r>
            <a:r>
              <a:rPr sz="2000" dirty="0" err="1" smtClean="0"/>
              <a:t>Emilian</a:t>
            </a:r>
            <a:r>
              <a:rPr sz="2000" dirty="0" smtClean="0"/>
              <a:t> Suchecki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sz="2000" dirty="0"/>
          </a:p>
          <a:p>
            <a:pPr lvl="0"/>
            <a:r>
              <a:rPr sz="2000" dirty="0"/>
              <a:t>Tester/</a:t>
            </a:r>
            <a:r>
              <a:rPr sz="2000" dirty="0" err="1"/>
              <a:t>specjalista</a:t>
            </a:r>
            <a:r>
              <a:rPr sz="2000" dirty="0"/>
              <a:t> </a:t>
            </a:r>
            <a:r>
              <a:rPr sz="2000" dirty="0" err="1"/>
              <a:t>od</a:t>
            </a:r>
            <a:r>
              <a:rPr sz="2000" dirty="0"/>
              <a:t> </a:t>
            </a:r>
            <a:r>
              <a:rPr sz="2000" dirty="0" err="1"/>
              <a:t>kalkulatorów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obliczeń</a:t>
            </a:r>
            <a:r>
              <a:rPr sz="2000" dirty="0"/>
              <a:t> </a:t>
            </a:r>
            <a:r>
              <a:rPr sz="2000" dirty="0" smtClean="0"/>
              <a:t>-</a:t>
            </a:r>
            <a:r>
              <a:rPr lang="pl-PL" sz="2000" dirty="0" smtClean="0"/>
              <a:t>--</a:t>
            </a:r>
            <a:r>
              <a:rPr sz="2000" dirty="0" smtClean="0"/>
              <a:t> </a:t>
            </a:r>
            <a:r>
              <a:rPr sz="2000" dirty="0" err="1"/>
              <a:t>Konrad</a:t>
            </a:r>
            <a:r>
              <a:rPr sz="2000" dirty="0"/>
              <a:t> </a:t>
            </a:r>
            <a:r>
              <a:rPr lang="pl-PL" sz="2000" dirty="0" err="1" smtClean="0"/>
              <a:t>Ś</a:t>
            </a:r>
            <a:r>
              <a:rPr sz="2000" dirty="0" err="1" smtClean="0"/>
              <a:t>ledziewski</a:t>
            </a:r>
            <a:r>
              <a:rPr sz="2000" dirty="0" smtClean="0"/>
              <a:t> 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/>
            </a:r>
            <a:br>
              <a:rPr lang="pl-PL" sz="2000" dirty="0" smtClean="0"/>
            </a:br>
            <a:endParaRPr sz="2000" dirty="0"/>
          </a:p>
          <a:p>
            <a:pPr lvl="0"/>
            <a:r>
              <a:rPr lang="pl-PL" sz="2000" dirty="0" err="1" smtClean="0"/>
              <a:t>G</a:t>
            </a:r>
            <a:r>
              <a:rPr sz="2000" dirty="0" err="1" smtClean="0"/>
              <a:t>łówny</a:t>
            </a:r>
            <a:r>
              <a:rPr sz="2000" dirty="0" smtClean="0"/>
              <a:t> </a:t>
            </a:r>
            <a:r>
              <a:rPr sz="2000" dirty="0" err="1" smtClean="0"/>
              <a:t>programista</a:t>
            </a:r>
            <a:r>
              <a:rPr lang="pl-PL" sz="2000" dirty="0" smtClean="0"/>
              <a:t>---------------------------------</a:t>
            </a:r>
            <a:r>
              <a:rPr sz="2000" dirty="0" smtClean="0"/>
              <a:t>-</a:t>
            </a:r>
            <a:r>
              <a:rPr lang="pl-PL" sz="2000" dirty="0" smtClean="0"/>
              <a:t> D</a:t>
            </a:r>
            <a:r>
              <a:rPr sz="2000" dirty="0" err="1" smtClean="0"/>
              <a:t>amian</a:t>
            </a:r>
            <a:r>
              <a:rPr sz="2000" dirty="0" smtClean="0"/>
              <a:t> </a:t>
            </a:r>
            <a:r>
              <a:rPr sz="2000" dirty="0" err="1"/>
              <a:t>Bondaruk</a:t>
            </a:r>
            <a:endParaRPr sz="2000" dirty="0"/>
          </a:p>
        </p:txBody>
      </p:sp>
      <p:pic>
        <p:nvPicPr>
          <p:cNvPr id="2050" name="Picture 2" descr="C:\Users\Emek\AppData\Local\Microsoft\Windows\INetCache\IE\6Q2DJEPP\Android-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5731" y="3284984"/>
            <a:ext cx="4010750" cy="32506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0200" t="27497" r="30125" b="13109"/>
          <a:stretch>
            <a:fillRect/>
          </a:stretch>
        </p:blipFill>
        <p:spPr bwMode="auto">
          <a:xfrm>
            <a:off x="899592" y="548680"/>
            <a:ext cx="723680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900" t="24703" r="30426" b="12604"/>
          <a:stretch>
            <a:fillRect/>
          </a:stretch>
        </p:blipFill>
        <p:spPr bwMode="auto">
          <a:xfrm>
            <a:off x="971599" y="404664"/>
            <a:ext cx="7109843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Users\Emek\AppData\Local\Microsoft\Windows\INetCache\IE\BGBI6E27\Calculator_casio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717032"/>
            <a:ext cx="818011" cy="1186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106</Words>
  <Application>Microsoft Office PowerPoint</Application>
  <PresentationFormat>Pokaz na ekranie (4:3)</PresentationFormat>
  <Paragraphs>16</Paragraphs>
  <Slides>12</Slides>
  <Notes>7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ElectronicBand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ElectronicBand</dc:title>
  <dc:creator>Emek Suchecki</dc:creator>
  <cp:lastModifiedBy>Emek Suchecki</cp:lastModifiedBy>
  <cp:revision>2</cp:revision>
  <dcterms:modified xsi:type="dcterms:W3CDTF">2017-03-16T08:06:20Z</dcterms:modified>
</cp:coreProperties>
</file>