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modal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800">
                          <a:solidFill>
                            <a:schemeClr val="bg2">
                              <a:lumMod val="50000"/>
                            </a:schemeClr>
                          </a:solidFill>
                          <a:sym typeface="+mn-ea"/>
                        </a:rPr>
                        <a:t>插件，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事件监听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js Dom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datepicker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1420" y="4834890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宽屏</PresentationFormat>
  <Paragraphs>142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21</cp:revision>
  <dcterms:created xsi:type="dcterms:W3CDTF">2019-04-28T14:27:00Z</dcterms:created>
  <dcterms:modified xsi:type="dcterms:W3CDTF">2019-05-12T16:06:02Z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