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sldIdLst>
    <p:sldId id="3168" r:id="rId3"/>
    <p:sldId id="3382" r:id="rId4"/>
    <p:sldId id="3422" r:id="rId5"/>
    <p:sldId id="3430" r:id="rId6"/>
    <p:sldId id="3423" r:id="rId7"/>
    <p:sldId id="3424" r:id="rId8"/>
    <p:sldId id="3425" r:id="rId9"/>
    <p:sldId id="3426" r:id="rId10"/>
    <p:sldId id="3427" r:id="rId11"/>
    <p:sldId id="3428" r:id="rId12"/>
    <p:sldId id="3429" r:id="rId13"/>
    <p:sldId id="3432" r:id="rId14"/>
    <p:sldId id="3433" r:id="rId15"/>
    <p:sldId id="3434" r:id="rId16"/>
    <p:sldId id="58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118"/>
    <a:srgbClr val="002AB0"/>
    <a:srgbClr val="FFFFFF"/>
    <a:srgbClr val="0C2F87"/>
    <a:srgbClr val="FFD5D5"/>
    <a:srgbClr val="A6A6A6"/>
    <a:srgbClr val="ED7D31"/>
    <a:srgbClr val="2F5597"/>
    <a:srgbClr val="000066"/>
    <a:srgbClr val="D5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26" autoAdjust="0"/>
    <p:restoredTop sz="83515" autoAdjust="0"/>
  </p:normalViewPr>
  <p:slideViewPr>
    <p:cSldViewPr snapToGrid="0">
      <p:cViewPr>
        <p:scale>
          <a:sx n="75" d="100"/>
          <a:sy n="75" d="100"/>
        </p:scale>
        <p:origin x="882" y="45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C815E-7B08-4EDE-A91D-7A7587F5005D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4566-82AA-4BD4-9419-8BAD4BB4B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44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369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CA2DA88-8705-45F7-AC7A-2ABB2D8EA9B1}" type="slidenum">
              <a:rPr lang="en-US" altLang="ko-KR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ko-KR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79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CA2DA88-8705-45F7-AC7A-2ABB2D8EA9B1}" type="slidenum">
              <a:rPr lang="en-US" altLang="ko-KR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ko-KR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438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CA2DA88-8705-45F7-AC7A-2ABB2D8EA9B1}" type="slidenum">
              <a:rPr lang="en-US" altLang="ko-KR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en-US" altLang="ko-KR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509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CA2DA88-8705-45F7-AC7A-2ABB2D8EA9B1}" type="slidenum">
              <a:rPr lang="en-US" altLang="ko-KR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US" altLang="ko-KR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258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CA2DA88-8705-45F7-AC7A-2ABB2D8EA9B1}" type="slidenum">
              <a:rPr lang="en-US" altLang="ko-KR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US" altLang="ko-KR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3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CA2DA88-8705-45F7-AC7A-2ABB2D8EA9B1}" type="slidenum">
              <a:rPr lang="en-US" altLang="ko-KR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lang="en-US" altLang="ko-KR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81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CA2DA88-8705-45F7-AC7A-2ABB2D8EA9B1}" type="slidenum">
              <a:rPr lang="en-US" altLang="ko-KR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lang="en-US" altLang="ko-KR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484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CA2DA88-8705-45F7-AC7A-2ABB2D8EA9B1}" type="slidenum">
              <a:rPr lang="en-US" altLang="ko-KR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US" altLang="ko-KR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982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CA2DA88-8705-45F7-AC7A-2ABB2D8EA9B1}" type="slidenum">
              <a:rPr lang="en-US" altLang="ko-KR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US" altLang="ko-KR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224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CA2DA88-8705-45F7-AC7A-2ABB2D8EA9B1}" type="slidenum">
              <a:rPr lang="en-US" altLang="ko-KR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ko-KR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67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CA2DA88-8705-45F7-AC7A-2ABB2D8EA9B1}" type="slidenum">
              <a:rPr lang="en-US" altLang="ko-KR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en-US" altLang="ko-KR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502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CA2DA88-8705-45F7-AC7A-2ABB2D8EA9B1}" type="slidenum">
              <a:rPr lang="en-US" altLang="ko-KR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US" altLang="ko-KR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18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CA2DA88-8705-45F7-AC7A-2ABB2D8EA9B1}" type="slidenum">
              <a:rPr lang="en-US" altLang="ko-KR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US" altLang="ko-KR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08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9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9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9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9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9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9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9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9.pn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9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12" Type="http://schemas.openxmlformats.org/officeDocument/2006/relationships/image" Target="../media/image9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2.png"/><Relationship Id="rId11" Type="http://schemas.openxmlformats.org/officeDocument/2006/relationships/image" Target="../media/image8.png"/><Relationship Id="rId5" Type="http://schemas.openxmlformats.org/officeDocument/2006/relationships/image" Target="../media/image1.e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24.bin"/><Relationship Id="rId9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A5DF-A2AF-4AEF-9549-2DAC498859B4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8D8D-8D8B-4B2A-8634-2B234474A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0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A5DF-A2AF-4AEF-9549-2DAC498859B4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8D8D-8D8B-4B2A-8634-2B234474A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70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A5DF-A2AF-4AEF-9549-2DAC498859B4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8D8D-8D8B-4B2A-8634-2B234474A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77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96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중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24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5">
            <a:extLst>
              <a:ext uri="{FF2B5EF4-FFF2-40B4-BE49-F238E27FC236}">
                <a16:creationId xmlns:a16="http://schemas.microsoft.com/office/drawing/2014/main" id="{E1C2204A-DA24-4657-9E71-818DDDFA2B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54034" y="6061075"/>
            <a:ext cx="630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031729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ts val="3997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11" name="Rechteck 10"/>
          <p:cNvSpPr/>
          <p:nvPr userDrawn="1"/>
        </p:nvSpPr>
        <p:spPr bwMode="black">
          <a:xfrm>
            <a:off x="0" y="0"/>
            <a:ext cx="1219045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 eaLnBrk="1">
              <a:lnSpc>
                <a:spcPct val="108000"/>
              </a:lnSpc>
              <a:spcAft>
                <a:spcPts val="1007"/>
              </a:spcAft>
            </a:pPr>
            <a:endParaRPr lang="en-US" sz="1999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95081" y="3848402"/>
            <a:ext cx="8923352" cy="1044000"/>
          </a:xfrm>
        </p:spPr>
        <p:txBody>
          <a:bodyPr/>
          <a:lstStyle>
            <a:lvl1pPr>
              <a:lnSpc>
                <a:spcPts val="3997"/>
              </a:lnSpc>
              <a:defRPr sz="2999"/>
            </a:lvl1pPr>
          </a:lstStyle>
          <a:p>
            <a:r>
              <a:rPr lang="en-US" noProof="0" dirty="0"/>
              <a:t>Presentation title 30 </a:t>
            </a:r>
            <a:r>
              <a:rPr lang="en-US" noProof="0" dirty="0" err="1"/>
              <a:t>pt</a:t>
            </a:r>
            <a:r>
              <a:rPr lang="en-US" noProof="0" dirty="0"/>
              <a:t> on one line.</a:t>
            </a:r>
            <a:br>
              <a:rPr lang="en-US" noProof="0" dirty="0"/>
            </a:br>
            <a:r>
              <a:rPr lang="en-US" noProof="0" dirty="0"/>
              <a:t>On two lines possible.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794" y="4932000"/>
            <a:ext cx="8923352" cy="756000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text for presentation 15 </a:t>
            </a:r>
            <a:r>
              <a:rPr lang="en-US" noProof="0" dirty="0" err="1"/>
              <a:t>pt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Speaker, department, place, date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" y="313201"/>
            <a:ext cx="12192000" cy="3405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1927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zwei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95795" y="1511300"/>
            <a:ext cx="11398863" cy="4140000"/>
          </a:xfrm>
        </p:spPr>
        <p:txBody>
          <a:bodyPr numCol="2" spcCol="244765"/>
          <a:lstStyle>
            <a:lvl1pPr marL="431723" indent="-431723">
              <a:buFont typeface="+mj-lt"/>
              <a:buAutoNum type="arabicPeriod"/>
              <a:defRPr baseline="0"/>
            </a:lvl1pPr>
            <a:lvl2pPr marL="863446" indent="-431723">
              <a:buFont typeface="+mj-lt"/>
              <a:buAutoNum type="alphaLcPeriod"/>
              <a:defRPr/>
            </a:lvl2pPr>
            <a:lvl3pPr marL="863446" indent="-431723">
              <a:buFont typeface="+mj-lt"/>
              <a:buAutoNum type="alphaLcPeriod"/>
              <a:defRPr sz="1999"/>
            </a:lvl3pPr>
            <a:lvl4pPr marL="863446" indent="-431723">
              <a:buFont typeface="+mj-lt"/>
              <a:buAutoNum type="alphaLcPeriod"/>
              <a:defRPr sz="1999"/>
            </a:lvl4pPr>
            <a:lvl5pPr marL="863446" indent="-431723">
              <a:buFont typeface="+mj-lt"/>
              <a:buAutoNum type="alphaLcPeriod"/>
              <a:defRPr sz="1999"/>
            </a:lvl5pPr>
            <a:lvl6pPr marL="863446" indent="-431723">
              <a:buFont typeface="+mj-lt"/>
              <a:buAutoNum type="alphaLcPeriod"/>
              <a:defRPr sz="1999"/>
            </a:lvl6pPr>
            <a:lvl7pPr marL="863446" indent="-431723">
              <a:buFont typeface="+mj-lt"/>
              <a:buAutoNum type="alphaLcPeriod"/>
              <a:defRPr sz="1999"/>
            </a:lvl7pPr>
            <a:lvl8pPr marL="863446" indent="-431723">
              <a:buFont typeface="+mj-lt"/>
              <a:buAutoNum type="alphaLcPeriod"/>
              <a:defRPr sz="1999"/>
            </a:lvl8pPr>
            <a:lvl9pPr marL="863446" indent="-431723">
              <a:buFont typeface="+mj-lt"/>
              <a:buAutoNum type="alphaLcPeriod"/>
              <a:defRPr sz="1999"/>
            </a:lvl9pPr>
          </a:lstStyle>
          <a:p>
            <a:pPr lvl="0"/>
            <a:r>
              <a:rPr lang="en-US" noProof="0" dirty="0"/>
              <a:t>Insert agenda point in </a:t>
            </a:r>
            <a:r>
              <a:rPr lang="en-US" noProof="0" dirty="0" err="1"/>
              <a:t>CorpoS</a:t>
            </a:r>
            <a:r>
              <a:rPr lang="en-US" noProof="0" dirty="0"/>
              <a:t> (Body), 20 pt. // for sub-item: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noProof="0" dirty="0"/>
              <a:t>Presentation title in </a:t>
            </a:r>
            <a:r>
              <a:rPr lang="en-US" noProof="0" dirty="0" err="1"/>
              <a:t>CorpoS</a:t>
            </a:r>
            <a:r>
              <a:rPr lang="en-US" noProof="0" dirty="0"/>
              <a:t> (Body) 10 </a:t>
            </a:r>
            <a:r>
              <a:rPr lang="en-US" noProof="0" dirty="0" err="1"/>
              <a:t>pt</a:t>
            </a:r>
            <a:r>
              <a:rPr lang="en-US" noProof="0" dirty="0"/>
              <a:t> | Department | Date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3873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als Trenn- folie (zwei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95795" y="1511300"/>
            <a:ext cx="11398863" cy="4140000"/>
          </a:xfrm>
        </p:spPr>
        <p:txBody>
          <a:bodyPr numCol="2" spcCol="244765"/>
          <a:lstStyle>
            <a:lvl1pPr marL="431723" marR="0" indent="-431723" algn="l" defTabSz="913814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1007"/>
              </a:spcAft>
              <a:buClrTx/>
              <a:buSzTx/>
              <a:buFont typeface="+mj-lt"/>
              <a:buAutoNum type="arabicPeriod"/>
              <a:tabLst/>
              <a:defRPr baseline="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  <a:lvl2pPr marL="863446" indent="-431723">
              <a:buFont typeface="+mj-lt"/>
              <a:buAutoNum type="alphaLcPeriod"/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2pPr>
            <a:lvl3pPr marL="863446" indent="-431723">
              <a:buFont typeface="+mj-lt"/>
              <a:buAutoNum type="alphaLcPeriod"/>
              <a:defRPr sz="1999">
                <a:solidFill>
                  <a:schemeClr val="bg1">
                    <a:lumMod val="65000"/>
                    <a:lumOff val="35000"/>
                  </a:schemeClr>
                </a:solidFill>
              </a:defRPr>
            </a:lvl3pPr>
            <a:lvl4pPr marL="863446" indent="-431723">
              <a:buFont typeface="+mj-lt"/>
              <a:buAutoNum type="alphaLcPeriod"/>
              <a:defRPr sz="1999">
                <a:solidFill>
                  <a:schemeClr val="bg1">
                    <a:lumMod val="65000"/>
                    <a:lumOff val="35000"/>
                  </a:schemeClr>
                </a:solidFill>
              </a:defRPr>
            </a:lvl4pPr>
            <a:lvl5pPr marL="863446" indent="-431723">
              <a:buFont typeface="+mj-lt"/>
              <a:buAutoNum type="alphaLcPeriod"/>
              <a:defRPr sz="1999">
                <a:solidFill>
                  <a:schemeClr val="bg1">
                    <a:lumMod val="65000"/>
                    <a:lumOff val="35000"/>
                  </a:schemeClr>
                </a:solidFill>
              </a:defRPr>
            </a:lvl5pPr>
            <a:lvl6pPr marL="863446" indent="-431723">
              <a:buFont typeface="+mj-lt"/>
              <a:buAutoNum type="alphaLcPeriod"/>
              <a:defRPr sz="1999">
                <a:solidFill>
                  <a:schemeClr val="bg1">
                    <a:lumMod val="65000"/>
                    <a:lumOff val="35000"/>
                  </a:schemeClr>
                </a:solidFill>
              </a:defRPr>
            </a:lvl6pPr>
            <a:lvl7pPr marL="863446" indent="-431723">
              <a:buFont typeface="+mj-lt"/>
              <a:buAutoNum type="alphaLcPeriod"/>
              <a:defRPr sz="1999">
                <a:solidFill>
                  <a:schemeClr val="bg1">
                    <a:lumMod val="65000"/>
                    <a:lumOff val="35000"/>
                  </a:schemeClr>
                </a:solidFill>
              </a:defRPr>
            </a:lvl7pPr>
            <a:lvl8pPr marL="863446" indent="-431723">
              <a:buFont typeface="+mj-lt"/>
              <a:buAutoNum type="alphaLcPeriod"/>
              <a:defRPr sz="1999">
                <a:solidFill>
                  <a:schemeClr val="bg1">
                    <a:lumMod val="65000"/>
                    <a:lumOff val="35000"/>
                  </a:schemeClr>
                </a:solidFill>
              </a:defRPr>
            </a:lvl8pPr>
            <a:lvl9pPr marL="863446" indent="-431723">
              <a:buFont typeface="+mj-lt"/>
              <a:buAutoNum type="alphaLcPeriod"/>
              <a:defRPr sz="1999">
                <a:solidFill>
                  <a:schemeClr val="bg1">
                    <a:lumMod val="65000"/>
                    <a:lumOff val="35000"/>
                  </a:schemeClr>
                </a:solidFill>
              </a:defRPr>
            </a:lvl9pPr>
          </a:lstStyle>
          <a:p>
            <a:pPr marL="431723" marR="0" lvl="0" indent="-431723" algn="l" defTabSz="913814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1007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noProof="0" dirty="0"/>
              <a:t>Insert agenda point in </a:t>
            </a:r>
            <a:r>
              <a:rPr lang="en-US" noProof="0" dirty="0" err="1"/>
              <a:t>CorpoS</a:t>
            </a:r>
            <a:r>
              <a:rPr lang="en-US" noProof="0" dirty="0"/>
              <a:t> (Body), 20 pt. // for sub-item: Home // Paragraph// Increase/Decrease List Level (Highlight in „Pure blue“ (Accent 2))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noProof="0" dirty="0"/>
              <a:t>Presentation title in </a:t>
            </a:r>
            <a:r>
              <a:rPr lang="en-US" noProof="0" dirty="0" err="1"/>
              <a:t>CorpoS</a:t>
            </a:r>
            <a:r>
              <a:rPr lang="en-US" noProof="0" dirty="0"/>
              <a:t> (Body) 10 </a:t>
            </a:r>
            <a:r>
              <a:rPr lang="en-US" noProof="0" dirty="0" err="1"/>
              <a:t>pt</a:t>
            </a:r>
            <a:r>
              <a:rPr lang="en-US" noProof="0" dirty="0"/>
              <a:t> | Department | Date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2506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083" y="1511301"/>
            <a:ext cx="11400249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content or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dirty="0"/>
              <a:t>Presentation title in </a:t>
            </a:r>
            <a:r>
              <a:rPr lang="en-US" dirty="0" err="1"/>
              <a:t>CorpoS</a:t>
            </a:r>
            <a:r>
              <a:rPr lang="en-US" dirty="0"/>
              <a:t> (Body) 10 </a:t>
            </a:r>
            <a:r>
              <a:rPr lang="en-US" dirty="0" err="1"/>
              <a:t>pt</a:t>
            </a:r>
            <a:r>
              <a:rPr lang="en-US" dirty="0"/>
              <a:t> | Department | Date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9838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12" name="Object 1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4" y="368300"/>
            <a:ext cx="11400249" cy="1008360"/>
          </a:xfrm>
        </p:spPr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082" y="1511301"/>
            <a:ext cx="5577095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content or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 in </a:t>
            </a:r>
            <a:r>
              <a:rPr lang="en-US" dirty="0" err="1"/>
              <a:t>CorpoS</a:t>
            </a:r>
            <a:r>
              <a:rPr lang="en-US" dirty="0"/>
              <a:t> (Body) 10 </a:t>
            </a:r>
            <a:r>
              <a:rPr lang="en-US" dirty="0" err="1"/>
              <a:t>pt</a:t>
            </a:r>
            <a:r>
              <a:rPr lang="en-US" dirty="0"/>
              <a:t> | Department | Date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1" name="Inhaltsplatzhalter 6"/>
          <p:cNvSpPr>
            <a:spLocks noGrp="1"/>
          </p:cNvSpPr>
          <p:nvPr>
            <p:ph sz="quarter" idx="20" hasCustomPrompt="1"/>
          </p:nvPr>
        </p:nvSpPr>
        <p:spPr>
          <a:xfrm>
            <a:off x="6218237" y="1511301"/>
            <a:ext cx="5577095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content or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95519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A5DF-A2AF-4AEF-9549-2DAC498859B4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8D8D-8D8B-4B2A-8634-2B234474A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2518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5" y="1512001"/>
            <a:ext cx="5577094" cy="491420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17561" y="1512001"/>
            <a:ext cx="5577771" cy="4914201"/>
          </a:xfrm>
        </p:spPr>
        <p:txBody>
          <a:bodyPr/>
          <a:lstStyle/>
          <a:p>
            <a:pPr lvl="0"/>
            <a:r>
              <a:rPr lang="en-US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Presentation title in </a:t>
            </a:r>
            <a:r>
              <a:rPr lang="en-US" dirty="0" err="1"/>
              <a:t>CorpoS</a:t>
            </a:r>
            <a:r>
              <a:rPr lang="en-US" dirty="0"/>
              <a:t> (Body) 10 </a:t>
            </a:r>
            <a:r>
              <a:rPr lang="en-US" dirty="0" err="1"/>
              <a:t>pt</a:t>
            </a:r>
            <a:r>
              <a:rPr lang="en-US" dirty="0"/>
              <a:t> | Department | Date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13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15" name="Einpassen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Bildtools // Format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8" name="Beispielbild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Zuschneiden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33230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2 Bilder/2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4" y="368300"/>
            <a:ext cx="11400249" cy="1008360"/>
          </a:xfrm>
        </p:spPr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5" y="1512000"/>
            <a:ext cx="5577094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218238" y="1511300"/>
            <a:ext cx="5577094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18238" y="3502801"/>
            <a:ext cx="5577094" cy="2923400"/>
          </a:xfrm>
        </p:spPr>
        <p:txBody>
          <a:bodyPr/>
          <a:lstStyle/>
          <a:p>
            <a:pPr lvl="0"/>
            <a:r>
              <a:rPr lang="en-US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395082" y="3502801"/>
            <a:ext cx="5577094" cy="2923400"/>
          </a:xfrm>
        </p:spPr>
        <p:txBody>
          <a:bodyPr/>
          <a:lstStyle/>
          <a:p>
            <a:pPr lvl="0"/>
            <a:r>
              <a:rPr lang="en-US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/>
              <a:t>Presentation title in </a:t>
            </a:r>
            <a:r>
              <a:rPr lang="en-US" dirty="0" err="1"/>
              <a:t>CorpoS</a:t>
            </a:r>
            <a:r>
              <a:rPr lang="en-US" dirty="0"/>
              <a:t> (Body) 10 </a:t>
            </a:r>
            <a:r>
              <a:rPr lang="en-US" dirty="0" err="1"/>
              <a:t>pt</a:t>
            </a:r>
            <a:r>
              <a:rPr lang="en-US" dirty="0"/>
              <a:t> | Department | Date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6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17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18" name="Einpassen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Bildtools // Format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1" name="Beispielbild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Zuschneiden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25057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Bild //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4" y="1512000"/>
            <a:ext cx="11399538" cy="4476227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5794" y="6030980"/>
            <a:ext cx="11398862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noProof="0" dirty="0"/>
              <a:t>Presentation title in </a:t>
            </a:r>
            <a:r>
              <a:rPr lang="en-US" noProof="0" dirty="0" err="1"/>
              <a:t>CorpoS</a:t>
            </a:r>
            <a:r>
              <a:rPr lang="en-US" noProof="0" dirty="0"/>
              <a:t> (Body) 10 </a:t>
            </a:r>
            <a:r>
              <a:rPr lang="en-US" noProof="0" dirty="0" err="1"/>
              <a:t>pt</a:t>
            </a:r>
            <a:r>
              <a:rPr lang="en-US" noProof="0" dirty="0"/>
              <a:t> | Department | Date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23594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Presentation title in </a:t>
            </a:r>
            <a:r>
              <a:rPr lang="en-US" noProof="0" dirty="0" err="1"/>
              <a:t>CorpoS</a:t>
            </a:r>
            <a:r>
              <a:rPr lang="en-US" noProof="0" dirty="0"/>
              <a:t> (Body) 10 </a:t>
            </a:r>
            <a:r>
              <a:rPr lang="en-US" noProof="0" dirty="0" err="1"/>
              <a:t>pt</a:t>
            </a:r>
            <a:r>
              <a:rPr lang="en-US" noProof="0" dirty="0"/>
              <a:t> | Department | Date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9542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42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999588" y="3810874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9pPr>
          </a:lstStyle>
          <a:p>
            <a:pPr lvl="0"/>
            <a:r>
              <a:rPr lang="en-US" noProof="0" dirty="0"/>
              <a:t>Headline </a:t>
            </a:r>
            <a:r>
              <a:rPr lang="en-US" noProof="0" dirty="0" err="1"/>
              <a:t>CorpoS</a:t>
            </a:r>
            <a:r>
              <a:rPr lang="en-US" noProof="0" dirty="0"/>
              <a:t> 20 pt. </a:t>
            </a:r>
          </a:p>
        </p:txBody>
      </p:sp>
      <p:sp>
        <p:nvSpPr>
          <p:cNvPr id="9" name="Bildplatzhalter 8"/>
          <p:cNvSpPr>
            <a:spLocks noGrp="1"/>
          </p:cNvSpPr>
          <p:nvPr userDrawn="1">
            <p:ph type="pic" sz="quarter" idx="11" hasCustomPrompt="1"/>
          </p:nvPr>
        </p:nvSpPr>
        <p:spPr bwMode="gray">
          <a:xfrm>
            <a:off x="395081" y="4208401"/>
            <a:ext cx="2795744" cy="16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1" name="Bildplatzhalter 8"/>
          <p:cNvSpPr>
            <a:spLocks noGrp="1"/>
          </p:cNvSpPr>
          <p:nvPr userDrawn="1">
            <p:ph type="pic" sz="quarter" idx="17" hasCustomPrompt="1"/>
          </p:nvPr>
        </p:nvSpPr>
        <p:spPr bwMode="gray">
          <a:xfrm>
            <a:off x="6131419" y="4208401"/>
            <a:ext cx="2795744" cy="16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3" name="Bildplatzhalter 8"/>
          <p:cNvSpPr>
            <a:spLocks noGrp="1"/>
          </p:cNvSpPr>
          <p:nvPr userDrawn="1">
            <p:ph type="pic" sz="quarter" idx="18" hasCustomPrompt="1"/>
          </p:nvPr>
        </p:nvSpPr>
        <p:spPr bwMode="gray">
          <a:xfrm>
            <a:off x="3263250" y="4208401"/>
            <a:ext cx="2795744" cy="16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0" name="Bildplatzhalter 8"/>
          <p:cNvSpPr>
            <a:spLocks noGrp="1"/>
          </p:cNvSpPr>
          <p:nvPr userDrawn="1">
            <p:ph type="pic" sz="quarter" idx="29" hasCustomPrompt="1"/>
          </p:nvPr>
        </p:nvSpPr>
        <p:spPr bwMode="gray">
          <a:xfrm>
            <a:off x="8999588" y="4208401"/>
            <a:ext cx="2795744" cy="16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" name="Bildplatzhalter 8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395081" y="1906475"/>
            <a:ext cx="2795744" cy="16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" name="Bildplatzhalter 8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6131419" y="1906475"/>
            <a:ext cx="2795744" cy="16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2" name="Bildplatzhalter 8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3263250" y="1906475"/>
            <a:ext cx="2795744" cy="16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39" name="Bildplatzhalter 8"/>
          <p:cNvSpPr>
            <a:spLocks noGrp="1"/>
          </p:cNvSpPr>
          <p:nvPr userDrawn="1">
            <p:ph type="pic" sz="quarter" idx="28" hasCustomPrompt="1"/>
          </p:nvPr>
        </p:nvSpPr>
        <p:spPr bwMode="gray">
          <a:xfrm>
            <a:off x="8999588" y="1906475"/>
            <a:ext cx="2795744" cy="16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" name="Textplatzhalter 3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395082" y="1512000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9pPr>
          </a:lstStyle>
          <a:p>
            <a:pPr lvl="0"/>
            <a:r>
              <a:rPr lang="en-US" noProof="0" dirty="0"/>
              <a:t>Headline </a:t>
            </a:r>
            <a:r>
              <a:rPr lang="en-US" noProof="0" dirty="0" err="1"/>
              <a:t>CorpoS</a:t>
            </a:r>
            <a:r>
              <a:rPr lang="en-US" noProof="0" dirty="0"/>
              <a:t> 20 pt. </a:t>
            </a:r>
          </a:p>
        </p:txBody>
      </p:sp>
      <p:sp>
        <p:nvSpPr>
          <p:cNvPr id="16" name="Textplatzhalter 3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3263250" y="1512000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9pPr>
          </a:lstStyle>
          <a:p>
            <a:pPr lvl="0"/>
            <a:r>
              <a:rPr lang="en-US" noProof="0" dirty="0"/>
              <a:t>Headline </a:t>
            </a:r>
            <a:r>
              <a:rPr lang="en-US" noProof="0" dirty="0" err="1"/>
              <a:t>CorpoS</a:t>
            </a:r>
            <a:r>
              <a:rPr lang="en-US" noProof="0" dirty="0"/>
              <a:t> 20 pt. </a:t>
            </a:r>
          </a:p>
        </p:txBody>
      </p:sp>
      <p:sp>
        <p:nvSpPr>
          <p:cNvPr id="17" name="Textplatzhalter 3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6131418" y="1512000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9pPr>
          </a:lstStyle>
          <a:p>
            <a:pPr lvl="0"/>
            <a:r>
              <a:rPr lang="en-US" noProof="0" dirty="0"/>
              <a:t>Headline </a:t>
            </a:r>
            <a:r>
              <a:rPr lang="en-US" noProof="0" dirty="0" err="1"/>
              <a:t>CorpoS</a:t>
            </a:r>
            <a:r>
              <a:rPr lang="en-US" noProof="0" dirty="0"/>
              <a:t> 20 pt. </a:t>
            </a:r>
          </a:p>
        </p:txBody>
      </p:sp>
      <p:sp>
        <p:nvSpPr>
          <p:cNvPr id="41" name="Textplatzhalter 3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8999588" y="1512000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9pPr>
          </a:lstStyle>
          <a:p>
            <a:pPr lvl="0"/>
            <a:r>
              <a:rPr lang="en-US" noProof="0" dirty="0"/>
              <a:t>Headline </a:t>
            </a:r>
            <a:r>
              <a:rPr lang="en-US" noProof="0" dirty="0" err="1"/>
              <a:t>CorpoS</a:t>
            </a:r>
            <a:r>
              <a:rPr lang="en-US" noProof="0" dirty="0"/>
              <a:t> 20 pt. 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14" name="Textplatzhalter 3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95082" y="3810874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9pPr>
          </a:lstStyle>
          <a:p>
            <a:pPr lvl="0"/>
            <a:r>
              <a:rPr lang="en-US" noProof="0" dirty="0"/>
              <a:t>Headline </a:t>
            </a:r>
            <a:r>
              <a:rPr lang="en-US" noProof="0" dirty="0" err="1"/>
              <a:t>CorpoS</a:t>
            </a:r>
            <a:r>
              <a:rPr lang="en-US" noProof="0" dirty="0"/>
              <a:t> 20 pt. </a:t>
            </a:r>
          </a:p>
        </p:txBody>
      </p:sp>
      <p:sp>
        <p:nvSpPr>
          <p:cNvPr id="18" name="Textplatzhalter 3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3263250" y="3810874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9pPr>
          </a:lstStyle>
          <a:p>
            <a:pPr lvl="0"/>
            <a:r>
              <a:rPr lang="en-US" noProof="0" dirty="0"/>
              <a:t>Headline </a:t>
            </a:r>
            <a:r>
              <a:rPr lang="en-US" noProof="0" dirty="0" err="1"/>
              <a:t>CorpoS</a:t>
            </a:r>
            <a:r>
              <a:rPr lang="en-US" noProof="0" dirty="0"/>
              <a:t> 20 pt. </a:t>
            </a:r>
          </a:p>
        </p:txBody>
      </p:sp>
      <p:sp>
        <p:nvSpPr>
          <p:cNvPr id="19" name="Textplatzhalter 3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6131418" y="3810874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999"/>
            </a:lvl9pPr>
          </a:lstStyle>
          <a:p>
            <a:pPr lvl="0"/>
            <a:r>
              <a:rPr lang="en-US" noProof="0" dirty="0"/>
              <a:t>Headline </a:t>
            </a:r>
            <a:r>
              <a:rPr lang="en-US" noProof="0" dirty="0" err="1"/>
              <a:t>CorpoS</a:t>
            </a:r>
            <a:r>
              <a:rPr lang="en-US" noProof="0" dirty="0"/>
              <a:t> 20 pt. </a:t>
            </a:r>
          </a:p>
        </p:txBody>
      </p:sp>
      <p:sp>
        <p:nvSpPr>
          <p:cNvPr id="20" name="Textplatzhalter 3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2" name="Textplatzhalter 3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 noProof="0" dirty="0"/>
              <a:t>Presentation title in </a:t>
            </a:r>
            <a:r>
              <a:rPr lang="en-US" noProof="0" dirty="0" err="1"/>
              <a:t>CorpoS</a:t>
            </a:r>
            <a:r>
              <a:rPr lang="en-US" noProof="0" dirty="0"/>
              <a:t> (Body) 10 </a:t>
            </a:r>
            <a:r>
              <a:rPr lang="en-US" noProof="0" dirty="0" err="1"/>
              <a:t>pt</a:t>
            </a:r>
            <a:r>
              <a:rPr lang="en-US" noProof="0" dirty="0"/>
              <a:t> | Department | Date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3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44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45" name="Einpassen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Bildtools // Format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48" name="Beispielbild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Zuschneiden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451037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box 8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82" name="Textplatzhalt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200378" y="5252601"/>
            <a:ext cx="1511213" cy="1173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</a:t>
            </a:r>
            <a:br>
              <a:rPr lang="en-US" noProof="0" dirty="0"/>
            </a:br>
            <a:r>
              <a:rPr lang="en-US" noProof="0" dirty="0"/>
              <a:t>1</a:t>
            </a:r>
            <a:r>
              <a:rPr lang="en-US" dirty="0"/>
              <a:t>5 pt.</a:t>
            </a:r>
          </a:p>
        </p:txBody>
      </p:sp>
      <p:sp>
        <p:nvSpPr>
          <p:cNvPr id="83" name="Textplatzhalt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203945" y="2758401"/>
            <a:ext cx="1511213" cy="1173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</a:t>
            </a:r>
            <a:br>
              <a:rPr lang="en-US" noProof="0" dirty="0"/>
            </a:br>
            <a:r>
              <a:rPr lang="en-US" noProof="0" dirty="0"/>
              <a:t>1</a:t>
            </a:r>
            <a:r>
              <a:rPr lang="en-US" dirty="0"/>
              <a:t>5 pt.</a:t>
            </a:r>
          </a:p>
        </p:txBody>
      </p:sp>
      <p:sp>
        <p:nvSpPr>
          <p:cNvPr id="85" name="Textplatzhalt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203945" y="1511301"/>
            <a:ext cx="1511213" cy="1173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</a:t>
            </a:r>
            <a:br>
              <a:rPr lang="en-US" noProof="0" dirty="0"/>
            </a:br>
            <a:r>
              <a:rPr lang="en-US" noProof="0" dirty="0"/>
              <a:t>1</a:t>
            </a:r>
            <a:r>
              <a:rPr lang="en-US" dirty="0"/>
              <a:t>5 pt.</a:t>
            </a:r>
          </a:p>
        </p:txBody>
      </p:sp>
      <p:sp>
        <p:nvSpPr>
          <p:cNvPr id="84" name="Textplatzhalt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203945" y="4005501"/>
            <a:ext cx="1511213" cy="1173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</a:t>
            </a:r>
            <a:br>
              <a:rPr lang="en-US" noProof="0" dirty="0"/>
            </a:br>
            <a:r>
              <a:rPr lang="en-US" noProof="0" dirty="0"/>
              <a:t>1</a:t>
            </a:r>
            <a:r>
              <a:rPr lang="en-US" dirty="0"/>
              <a:t>5 pt.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20" name="Textplatzhalter 3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2" name="Textplatzhalter 3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4" name="Textplatzhalter 3"/>
          <p:cNvSpPr>
            <a:spLocks noGrp="1"/>
          </p:cNvSpPr>
          <p:nvPr userDrawn="1">
            <p:ph type="body" sz="quarter" idx="19" hasCustomPrompt="1"/>
          </p:nvPr>
        </p:nvSpPr>
        <p:spPr bwMode="gray">
          <a:xfrm>
            <a:off x="4476843" y="1512000"/>
            <a:ext cx="1511213" cy="1173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</a:t>
            </a:r>
            <a:br>
              <a:rPr lang="en-US" noProof="0" dirty="0"/>
            </a:br>
            <a:r>
              <a:rPr lang="en-US" noProof="0" dirty="0"/>
              <a:t>1</a:t>
            </a:r>
            <a:r>
              <a:rPr lang="en-US" dirty="0"/>
              <a:t>5 pt.</a:t>
            </a:r>
          </a:p>
        </p:txBody>
      </p:sp>
      <p:sp>
        <p:nvSpPr>
          <p:cNvPr id="79" name="Textplatzhalt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4476843" y="2758867"/>
            <a:ext cx="1511213" cy="1173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</a:t>
            </a:r>
            <a:br>
              <a:rPr lang="en-US" noProof="0" dirty="0"/>
            </a:br>
            <a:r>
              <a:rPr lang="en-US" noProof="0" dirty="0"/>
              <a:t>1</a:t>
            </a:r>
            <a:r>
              <a:rPr lang="en-US" dirty="0"/>
              <a:t>5 pt.</a:t>
            </a:r>
          </a:p>
        </p:txBody>
      </p:sp>
      <p:sp>
        <p:nvSpPr>
          <p:cNvPr id="80" name="Textplatzhalt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4476843" y="4005734"/>
            <a:ext cx="1511213" cy="1173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</a:t>
            </a:r>
            <a:br>
              <a:rPr lang="en-US" noProof="0" dirty="0"/>
            </a:br>
            <a:r>
              <a:rPr lang="en-US" noProof="0" dirty="0"/>
              <a:t>1</a:t>
            </a:r>
            <a:r>
              <a:rPr lang="en-US" dirty="0"/>
              <a:t>5 pt.</a:t>
            </a:r>
          </a:p>
        </p:txBody>
      </p:sp>
      <p:sp>
        <p:nvSpPr>
          <p:cNvPr id="81" name="Textplatzhalter 3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4476843" y="5252601"/>
            <a:ext cx="1511213" cy="1173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</a:t>
            </a:r>
            <a:br>
              <a:rPr lang="en-US" noProof="0" dirty="0"/>
            </a:br>
            <a:r>
              <a:rPr lang="en-US" noProof="0" dirty="0"/>
              <a:t>1</a:t>
            </a:r>
            <a:r>
              <a:rPr lang="en-US" dirty="0"/>
              <a:t>5 pt.</a:t>
            </a:r>
          </a:p>
        </p:txBody>
      </p:sp>
      <p:sp>
        <p:nvSpPr>
          <p:cNvPr id="75" name="Textplatzhalter 3"/>
          <p:cNvSpPr>
            <a:spLocks noGrp="1"/>
          </p:cNvSpPr>
          <p:nvPr>
            <p:ph type="body" sz="quarter" idx="34" hasCustomPrompt="1"/>
          </p:nvPr>
        </p:nvSpPr>
        <p:spPr>
          <a:xfrm>
            <a:off x="395794" y="1512000"/>
            <a:ext cx="1799063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</a:t>
            </a:r>
            <a:r>
              <a:rPr lang="en-US" dirty="0"/>
              <a:t>15 pt. </a:t>
            </a:r>
            <a:r>
              <a:rPr lang="en-US" noProof="0" dirty="0"/>
              <a:t>// for smaller text: Increase List Level</a:t>
            </a:r>
            <a:endParaRPr lang="en-US" dirty="0"/>
          </a:p>
        </p:txBody>
      </p:sp>
      <p:sp>
        <p:nvSpPr>
          <p:cNvPr id="76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395794" y="5252601"/>
            <a:ext cx="1799063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</a:t>
            </a:r>
            <a:r>
              <a:rPr lang="en-US" dirty="0"/>
              <a:t>15 pt. </a:t>
            </a:r>
            <a:r>
              <a:rPr lang="en-US" noProof="0" dirty="0"/>
              <a:t>// for smaller text: Increase List Level</a:t>
            </a:r>
            <a:endParaRPr lang="en-US" dirty="0"/>
          </a:p>
        </p:txBody>
      </p:sp>
      <p:sp>
        <p:nvSpPr>
          <p:cNvPr id="77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395794" y="4005734"/>
            <a:ext cx="1799063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</a:t>
            </a:r>
            <a:r>
              <a:rPr lang="en-US" dirty="0"/>
              <a:t>15 pt. </a:t>
            </a:r>
            <a:r>
              <a:rPr lang="en-US" noProof="0" dirty="0"/>
              <a:t>// for smaller text: Increase List Level</a:t>
            </a:r>
            <a:endParaRPr lang="en-US" dirty="0"/>
          </a:p>
        </p:txBody>
      </p:sp>
      <p:sp>
        <p:nvSpPr>
          <p:cNvPr id="78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395794" y="2758867"/>
            <a:ext cx="1799063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</a:t>
            </a:r>
            <a:r>
              <a:rPr lang="en-US" dirty="0"/>
              <a:t>15 pt. </a:t>
            </a:r>
            <a:r>
              <a:rPr lang="en-US" noProof="0" dirty="0"/>
              <a:t>// for smaller text: Increase List Level</a:t>
            </a:r>
            <a:endParaRPr lang="en-US" dirty="0"/>
          </a:p>
        </p:txBody>
      </p:sp>
      <p:sp>
        <p:nvSpPr>
          <p:cNvPr id="62" name="Textplatzhalter 3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9996268" y="1511301"/>
            <a:ext cx="1799063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</a:t>
            </a:r>
            <a:r>
              <a:rPr lang="en-US" dirty="0"/>
              <a:t>15 pt. </a:t>
            </a:r>
            <a:r>
              <a:rPr lang="en-US" noProof="0" dirty="0"/>
              <a:t>// for smaller text: Increase List Level</a:t>
            </a:r>
            <a:endParaRPr lang="en-US" dirty="0"/>
          </a:p>
        </p:txBody>
      </p:sp>
      <p:sp>
        <p:nvSpPr>
          <p:cNvPr id="72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9996268" y="5252601"/>
            <a:ext cx="1799063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</a:t>
            </a:r>
            <a:r>
              <a:rPr lang="en-US" dirty="0"/>
              <a:t>15 pt. </a:t>
            </a:r>
            <a:r>
              <a:rPr lang="en-US" noProof="0" dirty="0"/>
              <a:t>// for smaller text: Increase List Level</a:t>
            </a:r>
            <a:endParaRPr lang="en-US" dirty="0"/>
          </a:p>
        </p:txBody>
      </p:sp>
      <p:sp>
        <p:nvSpPr>
          <p:cNvPr id="73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9996268" y="4005501"/>
            <a:ext cx="1799063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</a:t>
            </a:r>
            <a:r>
              <a:rPr lang="en-US" dirty="0"/>
              <a:t>15 pt. </a:t>
            </a:r>
            <a:r>
              <a:rPr lang="en-US" noProof="0" dirty="0"/>
              <a:t>// for smaller text: Increase List Level</a:t>
            </a:r>
            <a:endParaRPr lang="en-US" dirty="0"/>
          </a:p>
        </p:txBody>
      </p:sp>
      <p:sp>
        <p:nvSpPr>
          <p:cNvPr id="74" name="Textplatzhalter 3"/>
          <p:cNvSpPr>
            <a:spLocks noGrp="1"/>
          </p:cNvSpPr>
          <p:nvPr>
            <p:ph type="body" sz="quarter" idx="33" hasCustomPrompt="1"/>
          </p:nvPr>
        </p:nvSpPr>
        <p:spPr>
          <a:xfrm>
            <a:off x="9996268" y="2758401"/>
            <a:ext cx="1799063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</a:t>
            </a:r>
            <a:r>
              <a:rPr lang="en-US" dirty="0"/>
              <a:t>15 pt. </a:t>
            </a:r>
            <a:r>
              <a:rPr lang="en-US" noProof="0" dirty="0"/>
              <a:t>// for smaller text: Increase List Level</a:t>
            </a:r>
            <a:endParaRPr lang="en-US" dirty="0"/>
          </a:p>
        </p:txBody>
      </p:sp>
      <p:sp>
        <p:nvSpPr>
          <p:cNvPr id="9" name="Bildplatzhalter 8"/>
          <p:cNvSpPr>
            <a:spLocks noGrp="1" noChangeAspect="1"/>
          </p:cNvSpPr>
          <p:nvPr userDrawn="1">
            <p:ph type="pic" sz="quarter" idx="11" hasCustomPrompt="1"/>
          </p:nvPr>
        </p:nvSpPr>
        <p:spPr bwMode="gray">
          <a:xfrm>
            <a:off x="8194404" y="1511301"/>
            <a:ext cx="1691124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1" name="Bildplatzhalter 8"/>
          <p:cNvSpPr>
            <a:spLocks noGrp="1" noChangeAspect="1"/>
          </p:cNvSpPr>
          <p:nvPr userDrawn="1">
            <p:ph type="pic" sz="quarter" idx="17" hasCustomPrompt="1"/>
          </p:nvPr>
        </p:nvSpPr>
        <p:spPr bwMode="gray">
          <a:xfrm>
            <a:off x="8194404" y="4005501"/>
            <a:ext cx="1691124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4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3" name="Bildplatzhalter 8"/>
          <p:cNvSpPr>
            <a:spLocks noGrp="1" noChangeAspect="1"/>
          </p:cNvSpPr>
          <p:nvPr userDrawn="1">
            <p:ph type="pic" sz="quarter" idx="18" hasCustomPrompt="1"/>
          </p:nvPr>
        </p:nvSpPr>
        <p:spPr bwMode="gray">
          <a:xfrm>
            <a:off x="8194404" y="2758401"/>
            <a:ext cx="1691124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4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0" name="Bildplatzhalter 8"/>
          <p:cNvSpPr>
            <a:spLocks noGrp="1" noChangeAspect="1"/>
          </p:cNvSpPr>
          <p:nvPr userDrawn="1">
            <p:ph type="pic" sz="quarter" idx="29" hasCustomPrompt="1"/>
          </p:nvPr>
        </p:nvSpPr>
        <p:spPr bwMode="gray">
          <a:xfrm>
            <a:off x="8194404" y="5252601"/>
            <a:ext cx="1691124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4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" name="Bildplatzhalter 8"/>
          <p:cNvSpPr>
            <a:spLocks noGrp="1" noChangeAspect="1"/>
          </p:cNvSpPr>
          <p:nvPr userDrawn="1">
            <p:ph type="pic" sz="quarter" idx="10" hasCustomPrompt="1"/>
          </p:nvPr>
        </p:nvSpPr>
        <p:spPr bwMode="gray">
          <a:xfrm>
            <a:off x="2302801" y="1512000"/>
            <a:ext cx="1691124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" name="Bildplatzhalter 8"/>
          <p:cNvSpPr>
            <a:spLocks noGrp="1" noChangeAspect="1"/>
          </p:cNvSpPr>
          <p:nvPr userDrawn="1">
            <p:ph type="pic" sz="quarter" idx="12" hasCustomPrompt="1"/>
          </p:nvPr>
        </p:nvSpPr>
        <p:spPr bwMode="gray">
          <a:xfrm>
            <a:off x="2302801" y="4005734"/>
            <a:ext cx="1691124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4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2" name="Bildplatzhalter 8"/>
          <p:cNvSpPr>
            <a:spLocks noGrp="1" noChangeAspect="1"/>
          </p:cNvSpPr>
          <p:nvPr userDrawn="1">
            <p:ph type="pic" sz="quarter" idx="14" hasCustomPrompt="1"/>
          </p:nvPr>
        </p:nvSpPr>
        <p:spPr bwMode="gray">
          <a:xfrm>
            <a:off x="2302801" y="2758867"/>
            <a:ext cx="1691124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39" name="Bildplatzhalter 8"/>
          <p:cNvSpPr>
            <a:spLocks noGrp="1" noChangeAspect="1"/>
          </p:cNvSpPr>
          <p:nvPr userDrawn="1">
            <p:ph type="pic" sz="quarter" idx="28" hasCustomPrompt="1"/>
          </p:nvPr>
        </p:nvSpPr>
        <p:spPr bwMode="gray">
          <a:xfrm>
            <a:off x="2302801" y="5252601"/>
            <a:ext cx="1691124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cxnSp>
        <p:nvCxnSpPr>
          <p:cNvPr id="54" name="Gerade Verbindung 53"/>
          <p:cNvCxnSpPr>
            <a:stCxn id="7" idx="3"/>
            <a:endCxn id="4" idx="1"/>
          </p:cNvCxnSpPr>
          <p:nvPr/>
        </p:nvCxnSpPr>
        <p:spPr bwMode="white">
          <a:xfrm>
            <a:off x="3993925" y="2098800"/>
            <a:ext cx="482918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>
            <a:stCxn id="12" idx="3"/>
            <a:endCxn id="79" idx="1"/>
          </p:cNvCxnSpPr>
          <p:nvPr/>
        </p:nvCxnSpPr>
        <p:spPr bwMode="white">
          <a:xfrm>
            <a:off x="3993925" y="3345667"/>
            <a:ext cx="482918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9" idx="1"/>
            <a:endCxn id="85" idx="3"/>
          </p:cNvCxnSpPr>
          <p:nvPr/>
        </p:nvCxnSpPr>
        <p:spPr bwMode="white">
          <a:xfrm flipH="1">
            <a:off x="7715158" y="2098101"/>
            <a:ext cx="479245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>
            <a:stCxn id="83" idx="3"/>
            <a:endCxn id="13" idx="1"/>
          </p:cNvCxnSpPr>
          <p:nvPr/>
        </p:nvCxnSpPr>
        <p:spPr bwMode="white">
          <a:xfrm>
            <a:off x="7715158" y="3345201"/>
            <a:ext cx="479245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>
            <a:stCxn id="84" idx="3"/>
            <a:endCxn id="11" idx="1"/>
          </p:cNvCxnSpPr>
          <p:nvPr/>
        </p:nvCxnSpPr>
        <p:spPr bwMode="white">
          <a:xfrm>
            <a:off x="7715158" y="4592301"/>
            <a:ext cx="479245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>
            <a:stCxn id="82" idx="3"/>
            <a:endCxn id="40" idx="1"/>
          </p:cNvCxnSpPr>
          <p:nvPr/>
        </p:nvCxnSpPr>
        <p:spPr bwMode="white">
          <a:xfrm>
            <a:off x="7711590" y="5839401"/>
            <a:ext cx="482813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>
            <a:stCxn id="39" idx="3"/>
            <a:endCxn id="81" idx="1"/>
          </p:cNvCxnSpPr>
          <p:nvPr/>
        </p:nvCxnSpPr>
        <p:spPr bwMode="white">
          <a:xfrm>
            <a:off x="3993925" y="5839401"/>
            <a:ext cx="482918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>
            <a:stCxn id="10" idx="3"/>
            <a:endCxn id="80" idx="1"/>
          </p:cNvCxnSpPr>
          <p:nvPr/>
        </p:nvCxnSpPr>
        <p:spPr bwMode="white">
          <a:xfrm>
            <a:off x="3993925" y="4592534"/>
            <a:ext cx="482918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45"/>
          </p:nvPr>
        </p:nvSpPr>
        <p:spPr/>
        <p:txBody>
          <a:bodyPr/>
          <a:lstStyle/>
          <a:p>
            <a:r>
              <a:rPr lang="en-US" dirty="0"/>
              <a:t>Presentation title in </a:t>
            </a:r>
            <a:r>
              <a:rPr lang="en-US" dirty="0" err="1"/>
              <a:t>CorpoS</a:t>
            </a:r>
            <a:r>
              <a:rPr lang="en-US" dirty="0"/>
              <a:t> (Body) 10 </a:t>
            </a:r>
            <a:r>
              <a:rPr lang="en-US" dirty="0" err="1"/>
              <a:t>pt</a:t>
            </a:r>
            <a:r>
              <a:rPr lang="en-US" dirty="0"/>
              <a:t> | Department | Date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46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64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65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66" name="Einpassen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Bildtools // Format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69" name="Beispielbild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Zuschneiden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54102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kt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7" name="Bildplatzhalter 8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3022763" y="2757600"/>
            <a:ext cx="6145599" cy="2421734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23" name="Textplatzhalter 3"/>
          <p:cNvSpPr>
            <a:spLocks noGrp="1" noChangeAspect="1"/>
          </p:cNvSpPr>
          <p:nvPr>
            <p:ph type="body" sz="quarter" idx="67" hasCustomPrompt="1"/>
          </p:nvPr>
        </p:nvSpPr>
        <p:spPr>
          <a:xfrm rot="9427937">
            <a:off x="2424429" y="5284428"/>
            <a:ext cx="1908943" cy="91569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596021"/>
              <a:gd name="connsiteY0" fmla="*/ 35294 h 124463"/>
              <a:gd name="connsiteX1" fmla="*/ 36219 w 2596021"/>
              <a:gd name="connsiteY1" fmla="*/ 73396 h 124463"/>
              <a:gd name="connsiteX2" fmla="*/ 0 w 2596021"/>
              <a:gd name="connsiteY2" fmla="*/ 37306 h 124463"/>
              <a:gd name="connsiteX3" fmla="*/ 35816 w 2596021"/>
              <a:gd name="connsiteY3" fmla="*/ 8 h 124463"/>
              <a:gd name="connsiteX4" fmla="*/ 73065 w 2596021"/>
              <a:gd name="connsiteY4" fmla="*/ 35540 h 124463"/>
              <a:gd name="connsiteX5" fmla="*/ 2596020 w 2596021"/>
              <a:gd name="connsiteY5" fmla="*/ 124462 h 1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021" h="124463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596020" y="124462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11" name="Textplatzhalter 3"/>
          <p:cNvSpPr>
            <a:spLocks noGrp="1" noChangeAspect="1"/>
          </p:cNvSpPr>
          <p:nvPr>
            <p:ph type="body" sz="quarter" idx="56" hasCustomPrompt="1"/>
          </p:nvPr>
        </p:nvSpPr>
        <p:spPr>
          <a:xfrm rot="17090839">
            <a:off x="7960224" y="2808914"/>
            <a:ext cx="1284521" cy="5397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12" name="Textplatzhalter 3"/>
          <p:cNvSpPr>
            <a:spLocks noGrp="1" noChangeAspect="1"/>
          </p:cNvSpPr>
          <p:nvPr>
            <p:ph type="body" sz="quarter" idx="57" hasCustomPrompt="1"/>
          </p:nvPr>
        </p:nvSpPr>
        <p:spPr>
          <a:xfrm rot="18468895">
            <a:off x="6087015" y="2581077"/>
            <a:ext cx="1284521" cy="5397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13" name="Textplatzhalter 3"/>
          <p:cNvSpPr>
            <a:spLocks noGrp="1" noChangeAspect="1"/>
          </p:cNvSpPr>
          <p:nvPr>
            <p:ph type="body" sz="quarter" idx="58" hasCustomPrompt="1"/>
          </p:nvPr>
        </p:nvSpPr>
        <p:spPr>
          <a:xfrm rot="11041244">
            <a:off x="2481761" y="3144224"/>
            <a:ext cx="2202979" cy="8024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888" h="109067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995888" y="109067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14" name="Textplatzhalter 3"/>
          <p:cNvSpPr>
            <a:spLocks noGrp="1" noChangeAspect="1"/>
          </p:cNvSpPr>
          <p:nvPr>
            <p:ph type="body" sz="quarter" idx="59" hasCustomPrompt="1"/>
          </p:nvPr>
        </p:nvSpPr>
        <p:spPr>
          <a:xfrm rot="10320000">
            <a:off x="2607142" y="4603313"/>
            <a:ext cx="3265521" cy="7933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15" name="Textplatzhalter 3"/>
          <p:cNvSpPr>
            <a:spLocks noGrp="1" noChangeAspect="1"/>
          </p:cNvSpPr>
          <p:nvPr>
            <p:ph type="body" sz="quarter" idx="60" hasCustomPrompt="1"/>
          </p:nvPr>
        </p:nvSpPr>
        <p:spPr>
          <a:xfrm rot="3540000">
            <a:off x="5858041" y="4897334"/>
            <a:ext cx="1909937" cy="91521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596021"/>
              <a:gd name="connsiteY0" fmla="*/ 35294 h 124463"/>
              <a:gd name="connsiteX1" fmla="*/ 36219 w 2596021"/>
              <a:gd name="connsiteY1" fmla="*/ 73396 h 124463"/>
              <a:gd name="connsiteX2" fmla="*/ 0 w 2596021"/>
              <a:gd name="connsiteY2" fmla="*/ 37306 h 124463"/>
              <a:gd name="connsiteX3" fmla="*/ 35816 w 2596021"/>
              <a:gd name="connsiteY3" fmla="*/ 8 h 124463"/>
              <a:gd name="connsiteX4" fmla="*/ 73065 w 2596021"/>
              <a:gd name="connsiteY4" fmla="*/ 35540 h 124463"/>
              <a:gd name="connsiteX5" fmla="*/ 2596020 w 2596021"/>
              <a:gd name="connsiteY5" fmla="*/ 124462 h 1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021" h="124463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596020" y="124462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16" name="Textplatzhalter 3"/>
          <p:cNvSpPr>
            <a:spLocks noGrp="1" noChangeAspect="1"/>
          </p:cNvSpPr>
          <p:nvPr>
            <p:ph type="body" sz="quarter" idx="61" hasCustomPrompt="1"/>
          </p:nvPr>
        </p:nvSpPr>
        <p:spPr>
          <a:xfrm rot="12197832">
            <a:off x="2200101" y="2579450"/>
            <a:ext cx="3265521" cy="7933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17" name="Textplatzhalter 3"/>
          <p:cNvSpPr>
            <a:spLocks noGrp="1" noChangeAspect="1"/>
          </p:cNvSpPr>
          <p:nvPr>
            <p:ph type="body" sz="quarter" idx="62" hasCustomPrompt="1"/>
          </p:nvPr>
        </p:nvSpPr>
        <p:spPr>
          <a:xfrm rot="13889278">
            <a:off x="4705918" y="2520694"/>
            <a:ext cx="1284521" cy="5397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18" name="Textplatzhalter 3"/>
          <p:cNvSpPr>
            <a:spLocks noGrp="1" noChangeAspect="1"/>
          </p:cNvSpPr>
          <p:nvPr>
            <p:ph type="body" sz="quarter" idx="63" hasCustomPrompt="1"/>
          </p:nvPr>
        </p:nvSpPr>
        <p:spPr>
          <a:xfrm rot="17090839" flipH="1" flipV="1">
            <a:off x="4824886" y="5382234"/>
            <a:ext cx="1284521" cy="5397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19" name="Textplatzhalter 3"/>
          <p:cNvSpPr>
            <a:spLocks noGrp="1" noChangeAspect="1"/>
          </p:cNvSpPr>
          <p:nvPr>
            <p:ph type="body" sz="quarter" idx="64" hasCustomPrompt="1"/>
          </p:nvPr>
        </p:nvSpPr>
        <p:spPr>
          <a:xfrm rot="12243241" flipH="1" flipV="1">
            <a:off x="8582861" y="4580694"/>
            <a:ext cx="1283852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20" name="Textplatzhalter 3"/>
          <p:cNvSpPr>
            <a:spLocks noGrp="1" noChangeAspect="1"/>
          </p:cNvSpPr>
          <p:nvPr>
            <p:ph type="body" sz="quarter" idx="65" hasCustomPrompt="1"/>
          </p:nvPr>
        </p:nvSpPr>
        <p:spPr>
          <a:xfrm rot="10046435" flipH="1" flipV="1">
            <a:off x="8606062" y="3345727"/>
            <a:ext cx="1283852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22" name="Textplatzhalter 3"/>
          <p:cNvSpPr>
            <a:spLocks noGrp="1" noChangeAspect="1"/>
          </p:cNvSpPr>
          <p:nvPr>
            <p:ph type="body" sz="quarter" idx="66" hasCustomPrompt="1"/>
          </p:nvPr>
        </p:nvSpPr>
        <p:spPr>
          <a:xfrm rot="2851924">
            <a:off x="6694401" y="4854488"/>
            <a:ext cx="3267222" cy="7929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20" name="Textplatzhalter 3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2" name="Textplatzhalter 3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08" name="Textplatzhalter 3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395794" y="5252601"/>
            <a:ext cx="3752845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15 pt. // for smaller text: Home // Paragraph // Increase List Level</a:t>
            </a:r>
          </a:p>
        </p:txBody>
      </p:sp>
      <p:sp>
        <p:nvSpPr>
          <p:cNvPr id="109" name="Textplatzhalter 3"/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4220828" y="5252601"/>
            <a:ext cx="1838642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Text </a:t>
            </a:r>
            <a:r>
              <a:rPr lang="en-US" noProof="0" dirty="0" err="1"/>
              <a:t>CorpoS</a:t>
            </a:r>
            <a:r>
              <a:rPr lang="en-US" noProof="0" dirty="0"/>
              <a:t>, 15 pt. // for smaller text:  Increase List Level</a:t>
            </a:r>
          </a:p>
        </p:txBody>
      </p:sp>
      <p:sp>
        <p:nvSpPr>
          <p:cNvPr id="110" name="Textplatzhalter 3"/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6131658" y="5252601"/>
            <a:ext cx="1838642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Text </a:t>
            </a:r>
            <a:r>
              <a:rPr lang="en-US" noProof="0" dirty="0" err="1"/>
              <a:t>CorpoS</a:t>
            </a:r>
            <a:r>
              <a:rPr lang="en-US" noProof="0" dirty="0"/>
              <a:t>, 15 pt. // for smaller text:  Increase List Level</a:t>
            </a:r>
          </a:p>
        </p:txBody>
      </p:sp>
      <p:sp>
        <p:nvSpPr>
          <p:cNvPr id="75" name="Textplatzhalter 3"/>
          <p:cNvSpPr>
            <a:spLocks noGrp="1"/>
          </p:cNvSpPr>
          <p:nvPr userDrawn="1">
            <p:ph type="body" sz="quarter" idx="34" hasCustomPrompt="1"/>
          </p:nvPr>
        </p:nvSpPr>
        <p:spPr bwMode="gray">
          <a:xfrm>
            <a:off x="395794" y="1512000"/>
            <a:ext cx="3752845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15 pt. // for smaller text: Home // Paragraph // Increase List Level</a:t>
            </a:r>
          </a:p>
        </p:txBody>
      </p:sp>
      <p:sp>
        <p:nvSpPr>
          <p:cNvPr id="96" name="Textplatzhalter 3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395794" y="2758867"/>
            <a:ext cx="2554669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15 pt. // for smaller text: Home // Paragraph // Increase List Level</a:t>
            </a:r>
          </a:p>
        </p:txBody>
      </p:sp>
      <p:sp>
        <p:nvSpPr>
          <p:cNvPr id="97" name="Textplatzhalter 3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395794" y="4005735"/>
            <a:ext cx="2554669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15 pt. // for smaller text: Home // Paragraph // Increase List Level</a:t>
            </a:r>
          </a:p>
        </p:txBody>
      </p:sp>
      <p:sp>
        <p:nvSpPr>
          <p:cNvPr id="93" name="Textplatzhalter 3"/>
          <p:cNvSpPr>
            <a:spLocks noGrp="1"/>
          </p:cNvSpPr>
          <p:nvPr userDrawn="1">
            <p:ph type="body" sz="quarter" idx="45" hasCustomPrompt="1"/>
          </p:nvPr>
        </p:nvSpPr>
        <p:spPr bwMode="gray">
          <a:xfrm>
            <a:off x="8042485" y="1512000"/>
            <a:ext cx="3752845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15 pt. // for smaller text: Home // Paragraph // Increase List Level</a:t>
            </a:r>
          </a:p>
        </p:txBody>
      </p:sp>
      <p:sp>
        <p:nvSpPr>
          <p:cNvPr id="98" name="Textplatzhalter 3"/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9240661" y="2758867"/>
            <a:ext cx="2554669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15 pt. // for smaller text: Home // Paragraph // Increase List Level</a:t>
            </a:r>
          </a:p>
        </p:txBody>
      </p:sp>
      <p:sp>
        <p:nvSpPr>
          <p:cNvPr id="99" name="Textplatzhalter 3"/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9240661" y="4005735"/>
            <a:ext cx="2554669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15 pt. // for smaller text: Home // Paragraph // Increase List Level</a:t>
            </a:r>
          </a:p>
        </p:txBody>
      </p:sp>
      <p:sp>
        <p:nvSpPr>
          <p:cNvPr id="95" name="Textplatzhalter 3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6131658" y="1512000"/>
            <a:ext cx="1838642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marR="0" indent="0" algn="l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Text </a:t>
            </a:r>
            <a:r>
              <a:rPr lang="en-US" noProof="0" dirty="0" err="1"/>
              <a:t>CorpoS</a:t>
            </a:r>
            <a:r>
              <a:rPr lang="en-US" noProof="0" dirty="0"/>
              <a:t>, 15 pt. // for smaller text:  Increase List Level</a:t>
            </a:r>
          </a:p>
        </p:txBody>
      </p:sp>
      <p:sp>
        <p:nvSpPr>
          <p:cNvPr id="100" name="Textplatzhalter 3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8042485" y="5252601"/>
            <a:ext cx="3752845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15 pt. // for smaller text: Home // Paragraph // Increase List Level</a:t>
            </a:r>
          </a:p>
        </p:txBody>
      </p:sp>
      <p:sp>
        <p:nvSpPr>
          <p:cNvPr id="94" name="Textplatzhalter 3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4220828" y="1512000"/>
            <a:ext cx="1838642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Text </a:t>
            </a:r>
            <a:r>
              <a:rPr lang="en-US" noProof="0" dirty="0" err="1"/>
              <a:t>CorpoS</a:t>
            </a:r>
            <a:r>
              <a:rPr lang="en-US" noProof="0" dirty="0"/>
              <a:t>, 15 pt. // for smaller text:  Increase List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68"/>
          </p:nvPr>
        </p:nvSpPr>
        <p:spPr/>
        <p:txBody>
          <a:bodyPr/>
          <a:lstStyle/>
          <a:p>
            <a:r>
              <a:rPr lang="en-US" noProof="0" dirty="0"/>
              <a:t>Presentation title in </a:t>
            </a:r>
            <a:r>
              <a:rPr lang="en-US" noProof="0" dirty="0" err="1"/>
              <a:t>CorpoS</a:t>
            </a:r>
            <a:r>
              <a:rPr lang="en-US" noProof="0" dirty="0"/>
              <a:t> (Body) 10 </a:t>
            </a:r>
            <a:r>
              <a:rPr lang="en-US" noProof="0" dirty="0" err="1"/>
              <a:t>pt</a:t>
            </a:r>
            <a:r>
              <a:rPr lang="en-US" noProof="0" dirty="0"/>
              <a:t> | Department | Date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69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8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49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50" name="Einpassen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Bildtools // Format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53" name="Beispielbild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Zuschneiden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908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9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kt Highlights //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71" hasCustomPrompt="1"/>
          </p:nvPr>
        </p:nvSpPr>
        <p:spPr bwMode="gray">
          <a:xfrm>
            <a:off x="4220602" y="1836000"/>
            <a:ext cx="3752845" cy="10800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0">
                <a:solidFill>
                  <a:schemeClr val="bg1"/>
                </a:solidFill>
              </a:defRPr>
            </a:lvl1pPr>
            <a:lvl2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2pPr>
            <a:lvl3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3pPr>
            <a:lvl4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bg1"/>
                </a:solidFill>
              </a:defRPr>
            </a:lvl5pPr>
            <a:lvl6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6pPr>
            <a:lvl7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7pPr>
            <a:lvl8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8pPr>
            <a:lvl9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// for bullets: Home // Paragraph // Increase List Level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49" name="Textplatzhalter 3"/>
          <p:cNvSpPr>
            <a:spLocks noGrp="1"/>
          </p:cNvSpPr>
          <p:nvPr>
            <p:ph type="body" sz="quarter" idx="72" hasCustomPrompt="1"/>
          </p:nvPr>
        </p:nvSpPr>
        <p:spPr bwMode="gray">
          <a:xfrm>
            <a:off x="4220602" y="1512000"/>
            <a:ext cx="3752845" cy="324000"/>
          </a:xfrm>
          <a:solidFill>
            <a:schemeClr val="bg2">
              <a:lumMod val="50000"/>
            </a:schemeClr>
          </a:solidFill>
        </p:spPr>
        <p:txBody>
          <a:bodyPr lIns="71990" tIns="0" rIns="7199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Insert headline in </a:t>
            </a:r>
            <a:r>
              <a:rPr lang="en-US" noProof="0" dirty="0" err="1"/>
              <a:t>CorpoS</a:t>
            </a:r>
            <a:r>
              <a:rPr lang="en-US" noProof="0" dirty="0"/>
              <a:t>, 1</a:t>
            </a:r>
            <a:r>
              <a:rPr lang="en-US" dirty="0"/>
              <a:t>5 pt. </a:t>
            </a:r>
          </a:p>
        </p:txBody>
      </p:sp>
      <p:sp>
        <p:nvSpPr>
          <p:cNvPr id="50" name="Textplatzhalter 3"/>
          <p:cNvSpPr>
            <a:spLocks noGrp="1"/>
          </p:cNvSpPr>
          <p:nvPr>
            <p:ph type="body" sz="quarter" idx="73" hasCustomPrompt="1"/>
          </p:nvPr>
        </p:nvSpPr>
        <p:spPr bwMode="gray">
          <a:xfrm>
            <a:off x="4220602" y="5346001"/>
            <a:ext cx="3752845" cy="10802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0">
                <a:solidFill>
                  <a:schemeClr val="bg1"/>
                </a:solidFill>
              </a:defRPr>
            </a:lvl1pPr>
            <a:lvl2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2pPr>
            <a:lvl3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3pPr>
            <a:lvl4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bg1"/>
                </a:solidFill>
              </a:defRPr>
            </a:lvl5pPr>
            <a:lvl6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6pPr>
            <a:lvl7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7pPr>
            <a:lvl8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8pPr>
            <a:lvl9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// for bullets: Home // Paragraph // Increase List Level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51" name="Textplatzhalter 3"/>
          <p:cNvSpPr>
            <a:spLocks noGrp="1"/>
          </p:cNvSpPr>
          <p:nvPr>
            <p:ph type="body" sz="quarter" idx="74" hasCustomPrompt="1"/>
          </p:nvPr>
        </p:nvSpPr>
        <p:spPr bwMode="gray">
          <a:xfrm>
            <a:off x="4220602" y="5022000"/>
            <a:ext cx="3752845" cy="324000"/>
          </a:xfrm>
          <a:solidFill>
            <a:schemeClr val="bg2">
              <a:lumMod val="50000"/>
            </a:schemeClr>
          </a:solidFill>
        </p:spPr>
        <p:txBody>
          <a:bodyPr lIns="71990" tIns="0" rIns="7199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Insert headline in </a:t>
            </a:r>
            <a:r>
              <a:rPr lang="en-US" noProof="0" dirty="0" err="1"/>
              <a:t>CorpoS</a:t>
            </a:r>
            <a:r>
              <a:rPr lang="en-US" noProof="0" dirty="0"/>
              <a:t>, 1</a:t>
            </a:r>
            <a:r>
              <a:rPr lang="en-US" dirty="0"/>
              <a:t>5 pt. </a:t>
            </a:r>
          </a:p>
        </p:txBody>
      </p:sp>
      <p:sp>
        <p:nvSpPr>
          <p:cNvPr id="75" name="Textplatzhalter 3"/>
          <p:cNvSpPr>
            <a:spLocks noGrp="1"/>
          </p:cNvSpPr>
          <p:nvPr userDrawn="1">
            <p:ph type="body" sz="quarter" idx="34" hasCustomPrompt="1"/>
          </p:nvPr>
        </p:nvSpPr>
        <p:spPr bwMode="gray">
          <a:xfrm>
            <a:off x="395794" y="1836001"/>
            <a:ext cx="3752845" cy="20880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0">
                <a:solidFill>
                  <a:schemeClr val="bg1"/>
                </a:solidFill>
              </a:defRPr>
            </a:lvl1pPr>
            <a:lvl2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2pPr>
            <a:lvl3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3pPr>
            <a:lvl4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bg1"/>
                </a:solidFill>
              </a:defRPr>
            </a:lvl5pPr>
            <a:lvl6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6pPr>
            <a:lvl7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7pPr>
            <a:lvl8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8pPr>
            <a:lvl9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// for bullets: Home // Paragraph // Increase List Level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41" name="Textplatzhalter 3"/>
          <p:cNvSpPr>
            <a:spLocks noGrp="1"/>
          </p:cNvSpPr>
          <p:nvPr>
            <p:ph type="body" sz="quarter" idx="68" hasCustomPrompt="1"/>
          </p:nvPr>
        </p:nvSpPr>
        <p:spPr bwMode="gray">
          <a:xfrm>
            <a:off x="395794" y="1512000"/>
            <a:ext cx="3752845" cy="324000"/>
          </a:xfrm>
          <a:solidFill>
            <a:schemeClr val="bg2">
              <a:lumMod val="50000"/>
            </a:schemeClr>
          </a:solidFill>
        </p:spPr>
        <p:txBody>
          <a:bodyPr lIns="71990" tIns="0" rIns="7199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Insert headline in </a:t>
            </a:r>
            <a:r>
              <a:rPr lang="en-US" noProof="0" dirty="0" err="1"/>
              <a:t>CorpoS</a:t>
            </a:r>
            <a:r>
              <a:rPr lang="en-US" noProof="0" dirty="0"/>
              <a:t>, 1</a:t>
            </a:r>
            <a:r>
              <a:rPr lang="en-US" dirty="0"/>
              <a:t>5 pt. 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395084" y="368300"/>
            <a:ext cx="11400249" cy="1008360"/>
          </a:xfrm>
        </p:spPr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20" name="Textplatzhalter 3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2" name="Textplatzhalter 3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42" name="Textplatzhalter 3"/>
          <p:cNvSpPr>
            <a:spLocks noGrp="1"/>
          </p:cNvSpPr>
          <p:nvPr>
            <p:ph type="body" sz="quarter" idx="69" hasCustomPrompt="1"/>
          </p:nvPr>
        </p:nvSpPr>
        <p:spPr bwMode="gray">
          <a:xfrm>
            <a:off x="395794" y="4320000"/>
            <a:ext cx="3752845" cy="21062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0">
                <a:solidFill>
                  <a:schemeClr val="bg1"/>
                </a:solidFill>
              </a:defRPr>
            </a:lvl1pPr>
            <a:lvl2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2pPr>
            <a:lvl3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3pPr>
            <a:lvl4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bg1"/>
                </a:solidFill>
              </a:defRPr>
            </a:lvl5pPr>
            <a:lvl6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6pPr>
            <a:lvl7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7pPr>
            <a:lvl8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8pPr>
            <a:lvl9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// for bullets: Home // Paragraph // Increase List Level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45" name="Textplatzhalter 3"/>
          <p:cNvSpPr>
            <a:spLocks noGrp="1"/>
          </p:cNvSpPr>
          <p:nvPr>
            <p:ph type="body" sz="quarter" idx="70" hasCustomPrompt="1"/>
          </p:nvPr>
        </p:nvSpPr>
        <p:spPr bwMode="gray">
          <a:xfrm>
            <a:off x="395794" y="3996000"/>
            <a:ext cx="3752845" cy="324000"/>
          </a:xfrm>
          <a:solidFill>
            <a:schemeClr val="bg2">
              <a:lumMod val="50000"/>
            </a:schemeClr>
          </a:solidFill>
        </p:spPr>
        <p:txBody>
          <a:bodyPr lIns="71990" tIns="0" rIns="7199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Insert headline in </a:t>
            </a:r>
            <a:r>
              <a:rPr lang="en-US" noProof="0" dirty="0" err="1"/>
              <a:t>CorpoS</a:t>
            </a:r>
            <a:r>
              <a:rPr lang="en-US" noProof="0" dirty="0"/>
              <a:t>, 1</a:t>
            </a:r>
            <a:r>
              <a:rPr lang="en-US" dirty="0"/>
              <a:t>5 pt. </a:t>
            </a:r>
          </a:p>
        </p:txBody>
      </p:sp>
      <p:sp>
        <p:nvSpPr>
          <p:cNvPr id="4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220602" y="2988100"/>
            <a:ext cx="3752845" cy="19620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54" name="Textplatzhalter 3"/>
          <p:cNvSpPr>
            <a:spLocks noGrp="1"/>
          </p:cNvSpPr>
          <p:nvPr>
            <p:ph type="body" sz="quarter" idx="75" hasCustomPrompt="1"/>
          </p:nvPr>
        </p:nvSpPr>
        <p:spPr bwMode="gray">
          <a:xfrm>
            <a:off x="8042487" y="4950100"/>
            <a:ext cx="3752845" cy="14761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0">
                <a:solidFill>
                  <a:schemeClr val="bg1"/>
                </a:solidFill>
              </a:defRPr>
            </a:lvl1pPr>
            <a:lvl2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2pPr>
            <a:lvl3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3pPr>
            <a:lvl4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bg1"/>
                </a:solidFill>
              </a:defRPr>
            </a:lvl5pPr>
            <a:lvl6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6pPr>
            <a:lvl7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7pPr>
            <a:lvl8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8pPr>
            <a:lvl9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// for bullets: Home // Paragraph // Increase List Level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55" name="Textplatzhalter 3"/>
          <p:cNvSpPr>
            <a:spLocks noGrp="1"/>
          </p:cNvSpPr>
          <p:nvPr>
            <p:ph type="body" sz="quarter" idx="76" hasCustomPrompt="1"/>
          </p:nvPr>
        </p:nvSpPr>
        <p:spPr bwMode="gray">
          <a:xfrm>
            <a:off x="8042487" y="4626100"/>
            <a:ext cx="3752845" cy="324000"/>
          </a:xfrm>
          <a:solidFill>
            <a:schemeClr val="bg2">
              <a:lumMod val="50000"/>
            </a:schemeClr>
          </a:solidFill>
        </p:spPr>
        <p:txBody>
          <a:bodyPr lIns="71990" tIns="0" rIns="7199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Insert headline in </a:t>
            </a:r>
            <a:r>
              <a:rPr lang="en-US" noProof="0" dirty="0" err="1"/>
              <a:t>CorpoS</a:t>
            </a:r>
            <a:r>
              <a:rPr lang="en-US" noProof="0" dirty="0"/>
              <a:t>, 1</a:t>
            </a:r>
            <a:r>
              <a:rPr lang="en-US" dirty="0"/>
              <a:t>5 pt. </a:t>
            </a:r>
          </a:p>
        </p:txBody>
      </p:sp>
      <p:sp>
        <p:nvSpPr>
          <p:cNvPr id="56" name="Textplatzhalter 3"/>
          <p:cNvSpPr>
            <a:spLocks noGrp="1"/>
          </p:cNvSpPr>
          <p:nvPr>
            <p:ph type="body" sz="quarter" idx="77" hasCustomPrompt="1"/>
          </p:nvPr>
        </p:nvSpPr>
        <p:spPr bwMode="gray">
          <a:xfrm>
            <a:off x="8042487" y="1836000"/>
            <a:ext cx="3752845" cy="11521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0">
                <a:solidFill>
                  <a:schemeClr val="bg1"/>
                </a:solidFill>
              </a:defRPr>
            </a:lvl1pPr>
            <a:lvl2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2pPr>
            <a:lvl3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3pPr>
            <a:lvl4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bg1"/>
                </a:solidFill>
              </a:defRPr>
            </a:lvl5pPr>
            <a:lvl6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6pPr>
            <a:lvl7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7pPr>
            <a:lvl8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8pPr>
            <a:lvl9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// for bullets: Home // Paragraph // Increase List Level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57" name="Textplatzhalter 3"/>
          <p:cNvSpPr>
            <a:spLocks noGrp="1"/>
          </p:cNvSpPr>
          <p:nvPr>
            <p:ph type="body" sz="quarter" idx="78" hasCustomPrompt="1"/>
          </p:nvPr>
        </p:nvSpPr>
        <p:spPr bwMode="gray">
          <a:xfrm>
            <a:off x="8042487" y="1512000"/>
            <a:ext cx="3752845" cy="324000"/>
          </a:xfrm>
          <a:solidFill>
            <a:schemeClr val="bg2">
              <a:lumMod val="50000"/>
            </a:schemeClr>
          </a:solidFill>
        </p:spPr>
        <p:txBody>
          <a:bodyPr lIns="71990" tIns="0" rIns="7199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Insert headline in </a:t>
            </a:r>
            <a:r>
              <a:rPr lang="en-US" noProof="0" dirty="0" err="1"/>
              <a:t>CorpoS</a:t>
            </a:r>
            <a:r>
              <a:rPr lang="en-US" noProof="0" dirty="0"/>
              <a:t>, 1</a:t>
            </a:r>
            <a:r>
              <a:rPr lang="en-US" dirty="0"/>
              <a:t>5 pt. </a:t>
            </a:r>
          </a:p>
        </p:txBody>
      </p:sp>
      <p:sp>
        <p:nvSpPr>
          <p:cNvPr id="58" name="Textplatzhalter 3"/>
          <p:cNvSpPr>
            <a:spLocks noGrp="1"/>
          </p:cNvSpPr>
          <p:nvPr>
            <p:ph type="body" sz="quarter" idx="79" hasCustomPrompt="1"/>
          </p:nvPr>
        </p:nvSpPr>
        <p:spPr bwMode="gray">
          <a:xfrm>
            <a:off x="8042487" y="3384001"/>
            <a:ext cx="3752845" cy="11700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0">
                <a:solidFill>
                  <a:schemeClr val="bg1"/>
                </a:solidFill>
              </a:defRPr>
            </a:lvl1pPr>
            <a:lvl2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2pPr>
            <a:lvl3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3pPr>
            <a:lvl4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bg1"/>
                </a:solidFill>
              </a:defRPr>
            </a:lvl5pPr>
            <a:lvl6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6pPr>
            <a:lvl7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7pPr>
            <a:lvl8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8pPr>
            <a:lvl9pPr marL="107931" indent="-107931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499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// for bullets: Home // Paragraph // Increase List Level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80" hasCustomPrompt="1"/>
          </p:nvPr>
        </p:nvSpPr>
        <p:spPr bwMode="gray">
          <a:xfrm>
            <a:off x="8042487" y="3060000"/>
            <a:ext cx="3752845" cy="324000"/>
          </a:xfrm>
          <a:solidFill>
            <a:schemeClr val="bg2">
              <a:lumMod val="50000"/>
            </a:schemeClr>
          </a:solidFill>
        </p:spPr>
        <p:txBody>
          <a:bodyPr lIns="71990" tIns="0" rIns="7199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Insert headline in </a:t>
            </a:r>
            <a:r>
              <a:rPr lang="en-US" noProof="0" dirty="0" err="1"/>
              <a:t>CorpoS</a:t>
            </a:r>
            <a:r>
              <a:rPr lang="en-US" noProof="0" dirty="0"/>
              <a:t>, 1</a:t>
            </a:r>
            <a:r>
              <a:rPr lang="en-US" dirty="0"/>
              <a:t>5 pt.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81"/>
          </p:nvPr>
        </p:nvSpPr>
        <p:spPr/>
        <p:txBody>
          <a:bodyPr/>
          <a:lstStyle/>
          <a:p>
            <a:r>
              <a:rPr lang="en-US" dirty="0"/>
              <a:t>Presentation title in </a:t>
            </a:r>
            <a:r>
              <a:rPr lang="en-US" dirty="0" err="1"/>
              <a:t>CorpoS</a:t>
            </a:r>
            <a:r>
              <a:rPr lang="en-US" dirty="0"/>
              <a:t> (Body) 10 </a:t>
            </a:r>
            <a:r>
              <a:rPr lang="en-US" dirty="0" err="1"/>
              <a:t>pt</a:t>
            </a:r>
            <a:r>
              <a:rPr lang="en-US" dirty="0"/>
              <a:t> | Department | Date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82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38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39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40" name="Einpassen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Bildtools // Format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46" name="Beispielbild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Zuschneiden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74683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53" name="Textplatzhalt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95794" y="3851886"/>
            <a:ext cx="3752845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</a:t>
            </a:r>
            <a:r>
              <a:rPr lang="en-US" dirty="0"/>
              <a:t>20 pt.</a:t>
            </a:r>
          </a:p>
        </p:txBody>
      </p:sp>
      <p:sp>
        <p:nvSpPr>
          <p:cNvPr id="63" name="Textplatzhalt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395794" y="3383769"/>
            <a:ext cx="3752845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</a:t>
            </a:r>
            <a:r>
              <a:rPr lang="en-US" dirty="0"/>
              <a:t>20 pt.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20" name="Textplatzhalter 3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2" name="Textplatzhalter 3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4" name="Textplatzhalter 3"/>
          <p:cNvSpPr>
            <a:spLocks noGrp="1"/>
          </p:cNvSpPr>
          <p:nvPr userDrawn="1">
            <p:ph type="body" sz="quarter" idx="19" hasCustomPrompt="1"/>
          </p:nvPr>
        </p:nvSpPr>
        <p:spPr bwMode="gray">
          <a:xfrm>
            <a:off x="395794" y="1511301"/>
            <a:ext cx="3752845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</a:t>
            </a:r>
            <a:r>
              <a:rPr lang="en-US" dirty="0"/>
              <a:t>20 pt.</a:t>
            </a: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5794" y="1980001"/>
            <a:ext cx="3752845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</a:t>
            </a:r>
            <a:r>
              <a:rPr lang="en-US" dirty="0"/>
              <a:t>20 pt.</a:t>
            </a:r>
          </a:p>
        </p:txBody>
      </p:sp>
      <p:sp>
        <p:nvSpPr>
          <p:cNvPr id="49" name="Textplatzhalt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5794" y="2915651"/>
            <a:ext cx="3752845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</a:t>
            </a:r>
            <a:r>
              <a:rPr lang="en-US" dirty="0"/>
              <a:t>20 pt.</a:t>
            </a:r>
          </a:p>
        </p:txBody>
      </p:sp>
      <p:sp>
        <p:nvSpPr>
          <p:cNvPr id="50" name="Textplatzhalt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395794" y="4320000"/>
            <a:ext cx="3752845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</a:t>
            </a:r>
            <a:r>
              <a:rPr lang="en-US" dirty="0"/>
              <a:t>20 pt.</a:t>
            </a:r>
          </a:p>
        </p:txBody>
      </p:sp>
      <p:sp>
        <p:nvSpPr>
          <p:cNvPr id="51" name="Textplatzhalt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395794" y="2447534"/>
            <a:ext cx="3752845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</a:t>
            </a:r>
            <a:r>
              <a:rPr lang="en-US" dirty="0"/>
              <a:t>20 pt.</a:t>
            </a:r>
          </a:p>
        </p:txBody>
      </p:sp>
      <p:sp>
        <p:nvSpPr>
          <p:cNvPr id="64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220602" y="1511300"/>
            <a:ext cx="7574730" cy="32047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dirty="0"/>
              <a:t>Presentation title in </a:t>
            </a:r>
            <a:r>
              <a:rPr lang="en-US" dirty="0" err="1"/>
              <a:t>CorpoS</a:t>
            </a:r>
            <a:r>
              <a:rPr lang="en-US" dirty="0"/>
              <a:t> (Body) 10 </a:t>
            </a:r>
            <a:r>
              <a:rPr lang="en-US" dirty="0" err="1"/>
              <a:t>pt</a:t>
            </a:r>
            <a:r>
              <a:rPr lang="en-US" dirty="0"/>
              <a:t> | Department | Date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7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18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19" name="Einpassen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Bildtools // Format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5" name="Beispielbild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Zuschneiden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19759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4" y="368300"/>
            <a:ext cx="11400249" cy="1008360"/>
          </a:xfrm>
        </p:spPr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4" y="1512000"/>
            <a:ext cx="3752845" cy="1944000"/>
          </a:xfrm>
          <a:solidFill>
            <a:schemeClr val="accent6"/>
          </a:solidFill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5794" y="4044227"/>
            <a:ext cx="3752845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8042487" y="1512000"/>
            <a:ext cx="3752845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042487" y="4044227"/>
            <a:ext cx="3752845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19140" y="1512000"/>
            <a:ext cx="3752845" cy="1944000"/>
          </a:xfrm>
          <a:solidFill>
            <a:schemeClr val="accent6"/>
          </a:solidFill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219140" y="4044227"/>
            <a:ext cx="3752845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793" y="3501248"/>
            <a:ext cx="3752845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aseline="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5795" y="6030980"/>
            <a:ext cx="3752845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19140" y="3501248"/>
            <a:ext cx="3752845" cy="324000"/>
          </a:xfrm>
        </p:spPr>
        <p:txBody>
          <a:bodyPr/>
          <a:lstStyle>
            <a:lvl1pPr marL="0" marR="0" indent="0" algn="l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042487" y="3501248"/>
            <a:ext cx="3752845" cy="324000"/>
          </a:xfrm>
        </p:spPr>
        <p:txBody>
          <a:bodyPr/>
          <a:lstStyle>
            <a:lvl1pPr marL="0" marR="0" indent="0" algn="l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219141" y="6030980"/>
            <a:ext cx="3752845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042487" y="6030980"/>
            <a:ext cx="3752845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 dirty="0"/>
              <a:t>Presentation title in </a:t>
            </a:r>
            <a:r>
              <a:rPr lang="en-US" noProof="0" dirty="0" err="1"/>
              <a:t>CorpoS</a:t>
            </a:r>
            <a:r>
              <a:rPr lang="en-US" noProof="0" dirty="0"/>
              <a:t> (Body) 10 </a:t>
            </a:r>
            <a:r>
              <a:rPr lang="en-US" noProof="0" dirty="0" err="1"/>
              <a:t>pt</a:t>
            </a:r>
            <a:r>
              <a:rPr lang="en-US" noProof="0" dirty="0"/>
              <a:t> | Department | Date</a:t>
            </a:r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35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36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37" name="Einpassen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Bildtools // Format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40" name="Beispielbild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Zuschneiden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827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A5DF-A2AF-4AEF-9549-2DAC498859B4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8D8D-8D8B-4B2A-8634-2B234474A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3758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4" y="368300"/>
            <a:ext cx="11400249" cy="1008360"/>
          </a:xfrm>
        </p:spPr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4" y="1512000"/>
            <a:ext cx="3752845" cy="37548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8042487" y="1512000"/>
            <a:ext cx="3752845" cy="37548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19140" y="1512000"/>
            <a:ext cx="3752845" cy="37548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793" y="5313600"/>
            <a:ext cx="3752845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19140" y="5313600"/>
            <a:ext cx="3752845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042487" y="5313600"/>
            <a:ext cx="3752845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 in </a:t>
            </a:r>
            <a:r>
              <a:rPr lang="en-US" noProof="0" dirty="0" err="1"/>
              <a:t>CorpoS</a:t>
            </a:r>
            <a:r>
              <a:rPr lang="en-US" noProof="0" dirty="0"/>
              <a:t> (Body) 10 </a:t>
            </a:r>
            <a:r>
              <a:rPr lang="en-US" noProof="0" dirty="0" err="1"/>
              <a:t>pt</a:t>
            </a:r>
            <a:r>
              <a:rPr lang="en-US" noProof="0" dirty="0"/>
              <a:t> | Department | Date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23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24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25" name="Einpassen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Bildtools // Format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8" name="Beispielbild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Zuschneiden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82866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4" y="368300"/>
            <a:ext cx="11400249" cy="1008360"/>
          </a:xfrm>
        </p:spPr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6" y="1512000"/>
            <a:ext cx="5663449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5796" y="4044227"/>
            <a:ext cx="5663449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796" y="3501248"/>
            <a:ext cx="566344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5796" y="6030980"/>
            <a:ext cx="566344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31883" y="1511300"/>
            <a:ext cx="5663449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22" name="Bildplatzhalter 8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31883" y="4043527"/>
            <a:ext cx="5663449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31883" y="3500548"/>
            <a:ext cx="566344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131883" y="6030280"/>
            <a:ext cx="566344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 dirty="0"/>
              <a:t>Presentation title in </a:t>
            </a:r>
            <a:r>
              <a:rPr lang="en-US" noProof="0" dirty="0" err="1"/>
              <a:t>CorpoS</a:t>
            </a:r>
            <a:r>
              <a:rPr lang="en-US" noProof="0" dirty="0"/>
              <a:t> (Body) 10 </a:t>
            </a:r>
            <a:r>
              <a:rPr lang="en-US" noProof="0" dirty="0" err="1"/>
              <a:t>pt</a:t>
            </a:r>
            <a:r>
              <a:rPr lang="en-US" noProof="0" dirty="0"/>
              <a:t> | Department | Date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25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26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27" name="Einpassen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Bildtools // Format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37" name="Beispielbild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Zuschneiden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409278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4" y="368300"/>
            <a:ext cx="11400249" cy="1008360"/>
          </a:xfrm>
        </p:spPr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4" y="1512000"/>
            <a:ext cx="2795744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5794" y="4044227"/>
            <a:ext cx="2795744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794" y="3501248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5795" y="6030980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31655" y="1511300"/>
            <a:ext cx="2795744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22" name="Bildplatzhalter 8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31655" y="4043527"/>
            <a:ext cx="2795744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31655" y="3500548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131657" y="6030280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15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3263725" y="1511300"/>
            <a:ext cx="2795744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3263725" y="4043527"/>
            <a:ext cx="2795744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3263725" y="3500548"/>
            <a:ext cx="2795744" cy="324000"/>
          </a:xfrm>
        </p:spPr>
        <p:txBody>
          <a:bodyPr/>
          <a:lstStyle>
            <a:lvl1pPr marL="0" marR="0" indent="0" algn="l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3263726" y="6030280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19" name="Bildplatzhalter 8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8999588" y="1511300"/>
            <a:ext cx="2795744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8999588" y="4043527"/>
            <a:ext cx="2795744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8999588" y="3500548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8999588" y="6030280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</a:t>
            </a:r>
            <a:r>
              <a:rPr lang="en-US" noProof="0" dirty="0" err="1"/>
              <a:t>CorpoS</a:t>
            </a:r>
            <a:r>
              <a:rPr lang="en-US" noProof="0" dirty="0"/>
              <a:t> 15 pt.</a:t>
            </a:r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 noProof="0" dirty="0"/>
              <a:t>Presentation title in </a:t>
            </a:r>
            <a:r>
              <a:rPr lang="en-US" noProof="0" dirty="0" err="1"/>
              <a:t>CorpoS</a:t>
            </a:r>
            <a:r>
              <a:rPr lang="en-US" noProof="0" dirty="0"/>
              <a:t> (Body) 10 </a:t>
            </a:r>
            <a:r>
              <a:rPr lang="en-US" noProof="0" dirty="0" err="1"/>
              <a:t>pt</a:t>
            </a:r>
            <a:r>
              <a:rPr lang="en-US" noProof="0" dirty="0"/>
              <a:t> | Department | Date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32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33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34" name="Einpassen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Bildtools // Format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44" name="Beispielbild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Zuschneiden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6990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s mit Textanmerk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11" name="Komplett" hidden="1"/>
          <p:cNvSpPr/>
          <p:nvPr userDrawn="1"/>
        </p:nvSpPr>
        <p:spPr>
          <a:xfrm>
            <a:off x="395880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 eaLnBrk="1">
              <a:lnSpc>
                <a:spcPct val="108000"/>
              </a:lnSpc>
              <a:spcAft>
                <a:spcPts val="1007"/>
              </a:spcAft>
            </a:pPr>
            <a:endParaRPr lang="en-US" sz="1999" dirty="0"/>
          </a:p>
        </p:txBody>
      </p:sp>
      <p:grpSp>
        <p:nvGrpSpPr>
          <p:cNvPr id="64" name="Horizontal // fein" hidden="1"/>
          <p:cNvGrpSpPr/>
          <p:nvPr userDrawn="1"/>
        </p:nvGrpSpPr>
        <p:grpSpPr>
          <a:xfrm>
            <a:off x="395880" y="1511767"/>
            <a:ext cx="11399452" cy="3895508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65" name="Abstand Horizontal // fein" hidden="1"/>
          <p:cNvGrpSpPr/>
          <p:nvPr userDrawn="1"/>
        </p:nvGrpSpPr>
        <p:grpSpPr>
          <a:xfrm>
            <a:off x="1280393" y="1511767"/>
            <a:ext cx="9630427" cy="3895508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56" name="Horizontal // grob" hidden="1"/>
          <p:cNvGrpSpPr/>
          <p:nvPr userDrawn="1"/>
        </p:nvGrpSpPr>
        <p:grpSpPr>
          <a:xfrm>
            <a:off x="395880" y="1511300"/>
            <a:ext cx="11399452" cy="3895976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67" name="Abstand Horizontal // grob" hidden="1"/>
          <p:cNvGrpSpPr/>
          <p:nvPr userDrawn="1"/>
        </p:nvGrpSpPr>
        <p:grpSpPr>
          <a:xfrm>
            <a:off x="2235301" y="1511300"/>
            <a:ext cx="7720610" cy="3895508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99" name="Vertikal" hidden="1"/>
          <p:cNvGrpSpPr/>
          <p:nvPr userDrawn="1"/>
        </p:nvGrpSpPr>
        <p:grpSpPr>
          <a:xfrm>
            <a:off x="395082" y="1511299"/>
            <a:ext cx="11400250" cy="3895976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98" name="Abstand Vertikal" hidden="1"/>
          <p:cNvGrpSpPr/>
          <p:nvPr userDrawn="1"/>
        </p:nvGrpSpPr>
        <p:grpSpPr>
          <a:xfrm>
            <a:off x="395880" y="2431828"/>
            <a:ext cx="11399452" cy="2054918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</a:p>
        </p:txBody>
      </p:sp>
      <p:sp>
        <p:nvSpPr>
          <p:cNvPr id="7" name="Textplatzhalter 6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5083" y="5436002"/>
            <a:ext cx="11400249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// for bullets: Home // Paragraph// Increase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68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396678" y="1511768"/>
            <a:ext cx="1837845" cy="191259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6" name="Bildplatzhalter 8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2307264" y="1511769"/>
            <a:ext cx="1841293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7" name="Bildplatzhalter 8"/>
          <p:cNvSpPr>
            <a:spLocks noGrp="1"/>
          </p:cNvSpPr>
          <p:nvPr userDrawn="1">
            <p:ph type="pic" sz="quarter" idx="15" hasCustomPrompt="1"/>
          </p:nvPr>
        </p:nvSpPr>
        <p:spPr bwMode="gray">
          <a:xfrm>
            <a:off x="2307265" y="2502758"/>
            <a:ext cx="1841462" cy="921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8" name="Bildplatzhalter 8"/>
          <p:cNvSpPr>
            <a:spLocks noGrp="1"/>
          </p:cNvSpPr>
          <p:nvPr userDrawn="1">
            <p:ph type="pic" sz="quarter" idx="16" hasCustomPrompt="1"/>
          </p:nvPr>
        </p:nvSpPr>
        <p:spPr bwMode="gray">
          <a:xfrm>
            <a:off x="2307265" y="3495677"/>
            <a:ext cx="1839421" cy="919068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9" name="Bildplatzhalter 8"/>
          <p:cNvSpPr>
            <a:spLocks noGrp="1"/>
          </p:cNvSpPr>
          <p:nvPr userDrawn="1">
            <p:ph type="pic" sz="quarter" idx="17" hasCustomPrompt="1"/>
          </p:nvPr>
        </p:nvSpPr>
        <p:spPr bwMode="gray">
          <a:xfrm>
            <a:off x="396678" y="4486748"/>
            <a:ext cx="2795407" cy="920062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0" name="Bildplatzhalter 8"/>
          <p:cNvSpPr>
            <a:spLocks noGrp="1"/>
          </p:cNvSpPr>
          <p:nvPr userDrawn="1">
            <p:ph type="pic" sz="quarter" idx="18" hasCustomPrompt="1"/>
          </p:nvPr>
        </p:nvSpPr>
        <p:spPr bwMode="gray">
          <a:xfrm>
            <a:off x="3263418" y="4486748"/>
            <a:ext cx="885307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1" name="Bildplatzhalter 8"/>
          <p:cNvSpPr>
            <a:spLocks noGrp="1"/>
          </p:cNvSpPr>
          <p:nvPr userDrawn="1">
            <p:ph type="pic" sz="quarter" idx="19" hasCustomPrompt="1"/>
          </p:nvPr>
        </p:nvSpPr>
        <p:spPr bwMode="gray">
          <a:xfrm>
            <a:off x="396678" y="3495678"/>
            <a:ext cx="883715" cy="919069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2" name="Bildplatzhalter 8"/>
          <p:cNvSpPr>
            <a:spLocks noGrp="1"/>
          </p:cNvSpPr>
          <p:nvPr userDrawn="1">
            <p:ph type="pic" sz="quarter" idx="20" hasCustomPrompt="1"/>
          </p:nvPr>
        </p:nvSpPr>
        <p:spPr bwMode="gray">
          <a:xfrm>
            <a:off x="1352354" y="3495678"/>
            <a:ext cx="882169" cy="919069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5" name="Bildplatzhalter 8"/>
          <p:cNvSpPr>
            <a:spLocks noGrp="1"/>
          </p:cNvSpPr>
          <p:nvPr userDrawn="1">
            <p:ph type="pic" sz="quarter" idx="23" hasCustomPrompt="1"/>
          </p:nvPr>
        </p:nvSpPr>
        <p:spPr bwMode="gray">
          <a:xfrm>
            <a:off x="4220204" y="3495679"/>
            <a:ext cx="1838642" cy="919067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6" name="Bildplatzhalter 8"/>
          <p:cNvSpPr>
            <a:spLocks noGrp="1"/>
          </p:cNvSpPr>
          <p:nvPr userDrawn="1">
            <p:ph type="pic" sz="quarter" idx="24" hasCustomPrompt="1"/>
          </p:nvPr>
        </p:nvSpPr>
        <p:spPr bwMode="gray">
          <a:xfrm>
            <a:off x="5175740" y="1511769"/>
            <a:ext cx="2795268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7" name="Bildplatzhalter 8"/>
          <p:cNvSpPr>
            <a:spLocks noGrp="1"/>
          </p:cNvSpPr>
          <p:nvPr userDrawn="1">
            <p:ph type="pic" sz="quarter" idx="25" hasCustomPrompt="1"/>
          </p:nvPr>
        </p:nvSpPr>
        <p:spPr bwMode="gray">
          <a:xfrm>
            <a:off x="6130958" y="2503830"/>
            <a:ext cx="1840052" cy="920529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8" name="Bildplatzhalter 8"/>
          <p:cNvSpPr>
            <a:spLocks noGrp="1"/>
          </p:cNvSpPr>
          <p:nvPr userDrawn="1">
            <p:ph type="pic" sz="quarter" idx="26" hasCustomPrompt="1"/>
          </p:nvPr>
        </p:nvSpPr>
        <p:spPr bwMode="gray">
          <a:xfrm>
            <a:off x="6130957" y="3495679"/>
            <a:ext cx="1840052" cy="919067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9" name="Bildplatzhalter 8"/>
          <p:cNvSpPr>
            <a:spLocks noGrp="1"/>
          </p:cNvSpPr>
          <p:nvPr userDrawn="1">
            <p:ph type="pic" sz="quarter" idx="27" hasCustomPrompt="1"/>
          </p:nvPr>
        </p:nvSpPr>
        <p:spPr bwMode="gray">
          <a:xfrm>
            <a:off x="7087434" y="4486748"/>
            <a:ext cx="883575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0" name="Bildplatzhalter 8"/>
          <p:cNvSpPr>
            <a:spLocks noGrp="1"/>
          </p:cNvSpPr>
          <p:nvPr userDrawn="1">
            <p:ph type="pic" sz="quarter" idx="28" hasCustomPrompt="1"/>
          </p:nvPr>
        </p:nvSpPr>
        <p:spPr bwMode="gray">
          <a:xfrm>
            <a:off x="5175741" y="4486748"/>
            <a:ext cx="1839731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1" name="Bildplatzhalter 8"/>
          <p:cNvSpPr>
            <a:spLocks noGrp="1"/>
          </p:cNvSpPr>
          <p:nvPr userDrawn="1">
            <p:ph type="pic" sz="quarter" idx="29" hasCustomPrompt="1"/>
          </p:nvPr>
        </p:nvSpPr>
        <p:spPr bwMode="gray">
          <a:xfrm>
            <a:off x="4220205" y="4486748"/>
            <a:ext cx="883574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2" name="Bildplatzhalter 8"/>
          <p:cNvSpPr>
            <a:spLocks noGrp="1"/>
          </p:cNvSpPr>
          <p:nvPr userDrawn="1">
            <p:ph type="pic" sz="quarter" idx="30" hasCustomPrompt="1"/>
          </p:nvPr>
        </p:nvSpPr>
        <p:spPr bwMode="gray">
          <a:xfrm>
            <a:off x="4220205" y="1511767"/>
            <a:ext cx="883574" cy="191259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3" name="Bildplatzhalter 8"/>
          <p:cNvSpPr>
            <a:spLocks noGrp="1"/>
          </p:cNvSpPr>
          <p:nvPr userDrawn="1">
            <p:ph type="pic" sz="quarter" idx="31" hasCustomPrompt="1"/>
          </p:nvPr>
        </p:nvSpPr>
        <p:spPr bwMode="gray">
          <a:xfrm>
            <a:off x="8042487" y="3495678"/>
            <a:ext cx="3752845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4" name="Bildplatzhalter 8"/>
          <p:cNvSpPr>
            <a:spLocks noGrp="1"/>
          </p:cNvSpPr>
          <p:nvPr userDrawn="1">
            <p:ph type="pic" sz="quarter" idx="32" hasCustomPrompt="1"/>
          </p:nvPr>
        </p:nvSpPr>
        <p:spPr bwMode="gray">
          <a:xfrm>
            <a:off x="5175740" y="2503829"/>
            <a:ext cx="883106" cy="920528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5" name="Bildplatzhalter 8"/>
          <p:cNvSpPr>
            <a:spLocks noGrp="1"/>
          </p:cNvSpPr>
          <p:nvPr userDrawn="1">
            <p:ph type="pic" sz="quarter" idx="33" hasCustomPrompt="1"/>
          </p:nvPr>
        </p:nvSpPr>
        <p:spPr bwMode="gray">
          <a:xfrm>
            <a:off x="8042487" y="1511768"/>
            <a:ext cx="2796369" cy="191259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6" name="Bildplatzhalter 8"/>
          <p:cNvSpPr>
            <a:spLocks noGrp="1"/>
          </p:cNvSpPr>
          <p:nvPr userDrawn="1">
            <p:ph type="pic" sz="quarter" idx="34" hasCustomPrompt="1"/>
          </p:nvPr>
        </p:nvSpPr>
        <p:spPr bwMode="gray">
          <a:xfrm>
            <a:off x="10910819" y="1511768"/>
            <a:ext cx="884513" cy="191259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4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75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83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 noProof="0" dirty="0"/>
              <a:t>Presentation title in </a:t>
            </a:r>
            <a:r>
              <a:rPr lang="en-US" noProof="0" dirty="0" err="1"/>
              <a:t>CorpoS</a:t>
            </a:r>
            <a:r>
              <a:rPr lang="en-US" noProof="0" dirty="0"/>
              <a:t> (Body) 10 </a:t>
            </a:r>
            <a:r>
              <a:rPr lang="en-US" noProof="0" dirty="0" err="1"/>
              <a:t>pt</a:t>
            </a:r>
            <a:r>
              <a:rPr lang="en-US" noProof="0" dirty="0"/>
              <a:t> | Department | Date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4" name="Textplatzhalt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grpSp>
        <p:nvGrpSpPr>
          <p:cNvPr id="97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100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101" name="Einpassen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Bildtools // Format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04" name="Beispielbild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Zuschneiden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99236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s mit Textanmerk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11" name="Komplett" hidden="1"/>
          <p:cNvSpPr/>
          <p:nvPr userDrawn="1"/>
        </p:nvSpPr>
        <p:spPr>
          <a:xfrm>
            <a:off x="395880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 eaLnBrk="1">
              <a:lnSpc>
                <a:spcPct val="108000"/>
              </a:lnSpc>
              <a:spcAft>
                <a:spcPts val="1007"/>
              </a:spcAft>
            </a:pPr>
            <a:endParaRPr lang="en-US" sz="1999" dirty="0"/>
          </a:p>
        </p:txBody>
      </p:sp>
      <p:grpSp>
        <p:nvGrpSpPr>
          <p:cNvPr id="64" name="Horizontal // fein" hidden="1"/>
          <p:cNvGrpSpPr/>
          <p:nvPr userDrawn="1"/>
        </p:nvGrpSpPr>
        <p:grpSpPr>
          <a:xfrm>
            <a:off x="395880" y="1511767"/>
            <a:ext cx="11399452" cy="3895508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65" name="Abstand Horizontal // fein" hidden="1"/>
          <p:cNvGrpSpPr/>
          <p:nvPr userDrawn="1"/>
        </p:nvGrpSpPr>
        <p:grpSpPr>
          <a:xfrm>
            <a:off x="1280393" y="1511767"/>
            <a:ext cx="9630427" cy="3895508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56" name="Horizontal // grob" hidden="1"/>
          <p:cNvGrpSpPr/>
          <p:nvPr userDrawn="1"/>
        </p:nvGrpSpPr>
        <p:grpSpPr>
          <a:xfrm>
            <a:off x="395880" y="1511300"/>
            <a:ext cx="11399452" cy="3895976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67" name="Abstand Horizontal // grob" hidden="1"/>
          <p:cNvGrpSpPr/>
          <p:nvPr userDrawn="1"/>
        </p:nvGrpSpPr>
        <p:grpSpPr>
          <a:xfrm>
            <a:off x="2235301" y="1511300"/>
            <a:ext cx="7720610" cy="3895508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99" name="Vertikal" hidden="1"/>
          <p:cNvGrpSpPr/>
          <p:nvPr userDrawn="1"/>
        </p:nvGrpSpPr>
        <p:grpSpPr>
          <a:xfrm>
            <a:off x="395082" y="1511299"/>
            <a:ext cx="11400250" cy="3895976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98" name="Abstand Vertikal" hidden="1"/>
          <p:cNvGrpSpPr/>
          <p:nvPr userDrawn="1"/>
        </p:nvGrpSpPr>
        <p:grpSpPr>
          <a:xfrm>
            <a:off x="395880" y="2431828"/>
            <a:ext cx="11399452" cy="2054918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</a:p>
        </p:txBody>
      </p:sp>
      <p:sp>
        <p:nvSpPr>
          <p:cNvPr id="7" name="Textplatzhalter 6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5083" y="5436002"/>
            <a:ext cx="11400249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// for bullets: Home // Paragraph// Increase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68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396678" y="1511768"/>
            <a:ext cx="1837845" cy="191259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6" name="Bildplatzhalter 8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2307264" y="1511769"/>
            <a:ext cx="1841293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7" name="Bildplatzhalter 8"/>
          <p:cNvSpPr>
            <a:spLocks noGrp="1"/>
          </p:cNvSpPr>
          <p:nvPr userDrawn="1">
            <p:ph type="pic" sz="quarter" idx="15" hasCustomPrompt="1"/>
          </p:nvPr>
        </p:nvSpPr>
        <p:spPr bwMode="gray">
          <a:xfrm>
            <a:off x="2307265" y="2502758"/>
            <a:ext cx="1841462" cy="921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8" name="Bildplatzhalter 8"/>
          <p:cNvSpPr>
            <a:spLocks noGrp="1"/>
          </p:cNvSpPr>
          <p:nvPr userDrawn="1">
            <p:ph type="pic" sz="quarter" idx="16" hasCustomPrompt="1"/>
          </p:nvPr>
        </p:nvSpPr>
        <p:spPr bwMode="gray">
          <a:xfrm>
            <a:off x="395083" y="3495678"/>
            <a:ext cx="3751603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5" name="Bildplatzhalter 8"/>
          <p:cNvSpPr>
            <a:spLocks noGrp="1"/>
          </p:cNvSpPr>
          <p:nvPr userDrawn="1">
            <p:ph type="pic" sz="quarter" idx="23" hasCustomPrompt="1"/>
          </p:nvPr>
        </p:nvSpPr>
        <p:spPr bwMode="gray">
          <a:xfrm>
            <a:off x="4220205" y="2503829"/>
            <a:ext cx="2795267" cy="1910916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7" name="Bildplatzhalter 8"/>
          <p:cNvSpPr>
            <a:spLocks noGrp="1"/>
          </p:cNvSpPr>
          <p:nvPr userDrawn="1">
            <p:ph type="pic" sz="quarter" idx="25" hasCustomPrompt="1"/>
          </p:nvPr>
        </p:nvSpPr>
        <p:spPr bwMode="gray">
          <a:xfrm>
            <a:off x="7087435" y="2503830"/>
            <a:ext cx="883576" cy="920529"/>
          </a:xfrm>
          <a:solidFill>
            <a:schemeClr val="accent6"/>
          </a:solidFill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8" name="Bildplatzhalter 8"/>
          <p:cNvSpPr>
            <a:spLocks noGrp="1"/>
          </p:cNvSpPr>
          <p:nvPr userDrawn="1">
            <p:ph type="pic" sz="quarter" idx="26" hasCustomPrompt="1"/>
          </p:nvPr>
        </p:nvSpPr>
        <p:spPr bwMode="gray">
          <a:xfrm>
            <a:off x="7087433" y="3495679"/>
            <a:ext cx="883576" cy="919067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9" name="Bildplatzhalter 8"/>
          <p:cNvSpPr>
            <a:spLocks noGrp="1"/>
          </p:cNvSpPr>
          <p:nvPr userDrawn="1">
            <p:ph type="pic" sz="quarter" idx="27" hasCustomPrompt="1"/>
          </p:nvPr>
        </p:nvSpPr>
        <p:spPr bwMode="gray">
          <a:xfrm>
            <a:off x="6130958" y="4486748"/>
            <a:ext cx="1840052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1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0204" y="4486748"/>
            <a:ext cx="1838642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3" name="Bildplatzhalter 8"/>
          <p:cNvSpPr>
            <a:spLocks noGrp="1"/>
          </p:cNvSpPr>
          <p:nvPr userDrawn="1">
            <p:ph type="pic" sz="quarter" idx="31" hasCustomPrompt="1"/>
          </p:nvPr>
        </p:nvSpPr>
        <p:spPr bwMode="gray">
          <a:xfrm>
            <a:off x="8042487" y="3495678"/>
            <a:ext cx="3752845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5" name="Bildplatzhalter 8"/>
          <p:cNvSpPr>
            <a:spLocks noGrp="1"/>
          </p:cNvSpPr>
          <p:nvPr userDrawn="1">
            <p:ph type="pic" sz="quarter" idx="33" hasCustomPrompt="1"/>
          </p:nvPr>
        </p:nvSpPr>
        <p:spPr bwMode="gray">
          <a:xfrm>
            <a:off x="8042488" y="1511768"/>
            <a:ext cx="1841461" cy="191259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6" name="Bildplatzhalter 8"/>
          <p:cNvSpPr>
            <a:spLocks noGrp="1"/>
          </p:cNvSpPr>
          <p:nvPr userDrawn="1">
            <p:ph type="pic" sz="quarter" idx="34" hasCustomPrompt="1"/>
          </p:nvPr>
        </p:nvSpPr>
        <p:spPr bwMode="gray">
          <a:xfrm>
            <a:off x="9956690" y="1511768"/>
            <a:ext cx="1838642" cy="191259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4" name="Bildplatzhalter 8"/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6130691" y="1511769"/>
            <a:ext cx="1840052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5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0304" y="1511769"/>
            <a:ext cx="1838642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6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71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 noProof="0" dirty="0"/>
              <a:t>Presentation title in </a:t>
            </a:r>
            <a:r>
              <a:rPr lang="en-US" noProof="0" dirty="0" err="1"/>
              <a:t>CorpoS</a:t>
            </a:r>
            <a:r>
              <a:rPr lang="en-US" noProof="0" dirty="0"/>
              <a:t> (Body) 10 </a:t>
            </a:r>
            <a:r>
              <a:rPr lang="en-US" noProof="0" dirty="0" err="1"/>
              <a:t>pt</a:t>
            </a:r>
            <a:r>
              <a:rPr lang="en-US" noProof="0" dirty="0"/>
              <a:t> | Department | Date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2" name="Textplatzhalt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grpSp>
        <p:nvGrpSpPr>
          <p:cNvPr id="73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79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80" name="Einpassen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Bildtools // Format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83" name="Beispielbild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Zuschneiden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428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s mit Textanmerk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11" name="Komplett" hidden="1"/>
          <p:cNvSpPr/>
          <p:nvPr userDrawn="1"/>
        </p:nvSpPr>
        <p:spPr>
          <a:xfrm>
            <a:off x="395880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 eaLnBrk="1">
              <a:lnSpc>
                <a:spcPct val="108000"/>
              </a:lnSpc>
              <a:spcAft>
                <a:spcPts val="1007"/>
              </a:spcAft>
            </a:pPr>
            <a:endParaRPr lang="en-US" sz="1999" dirty="0"/>
          </a:p>
        </p:txBody>
      </p:sp>
      <p:grpSp>
        <p:nvGrpSpPr>
          <p:cNvPr id="64" name="Horizontal // fein" hidden="1"/>
          <p:cNvGrpSpPr/>
          <p:nvPr userDrawn="1"/>
        </p:nvGrpSpPr>
        <p:grpSpPr>
          <a:xfrm>
            <a:off x="395880" y="1511767"/>
            <a:ext cx="11399452" cy="3895508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65" name="Abstand Horizontal // fein" hidden="1"/>
          <p:cNvGrpSpPr/>
          <p:nvPr userDrawn="1"/>
        </p:nvGrpSpPr>
        <p:grpSpPr>
          <a:xfrm>
            <a:off x="1280393" y="1511767"/>
            <a:ext cx="9630427" cy="3895508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56" name="Horizontal // grob" hidden="1"/>
          <p:cNvGrpSpPr/>
          <p:nvPr userDrawn="1"/>
        </p:nvGrpSpPr>
        <p:grpSpPr>
          <a:xfrm>
            <a:off x="395880" y="1511300"/>
            <a:ext cx="11399452" cy="3895976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67" name="Abstand Horizontal // grob" hidden="1"/>
          <p:cNvGrpSpPr/>
          <p:nvPr userDrawn="1"/>
        </p:nvGrpSpPr>
        <p:grpSpPr>
          <a:xfrm>
            <a:off x="2235301" y="1511300"/>
            <a:ext cx="7720610" cy="3895508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99" name="Vertikal" hidden="1"/>
          <p:cNvGrpSpPr/>
          <p:nvPr userDrawn="1"/>
        </p:nvGrpSpPr>
        <p:grpSpPr>
          <a:xfrm>
            <a:off x="395082" y="1511299"/>
            <a:ext cx="11400250" cy="3895976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98" name="Abstand Vertikal" hidden="1"/>
          <p:cNvGrpSpPr/>
          <p:nvPr userDrawn="1"/>
        </p:nvGrpSpPr>
        <p:grpSpPr>
          <a:xfrm>
            <a:off x="395880" y="2431828"/>
            <a:ext cx="11399452" cy="2054918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</a:p>
        </p:txBody>
      </p:sp>
      <p:sp>
        <p:nvSpPr>
          <p:cNvPr id="7" name="Textplatzhalter 6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5083" y="5436002"/>
            <a:ext cx="11400249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// for bullets: Home // Paragraph// Increase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68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396678" y="1511768"/>
            <a:ext cx="1837845" cy="1912590"/>
          </a:xfrm>
          <a:solidFill>
            <a:schemeClr val="accent6"/>
          </a:solidFill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6" name="Bildplatzhalter 8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2307264" y="1511768"/>
            <a:ext cx="1841293" cy="191259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8" name="Bildplatzhalter 8"/>
          <p:cNvSpPr>
            <a:spLocks noGrp="1"/>
          </p:cNvSpPr>
          <p:nvPr userDrawn="1">
            <p:ph type="pic" sz="quarter" idx="16" hasCustomPrompt="1"/>
          </p:nvPr>
        </p:nvSpPr>
        <p:spPr bwMode="gray">
          <a:xfrm>
            <a:off x="395083" y="3495678"/>
            <a:ext cx="3751603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5" name="Bildplatzhalter 8"/>
          <p:cNvSpPr>
            <a:spLocks noGrp="1"/>
          </p:cNvSpPr>
          <p:nvPr userDrawn="1">
            <p:ph type="pic" sz="quarter" idx="23" hasCustomPrompt="1"/>
          </p:nvPr>
        </p:nvSpPr>
        <p:spPr bwMode="gray">
          <a:xfrm>
            <a:off x="4220204" y="2503829"/>
            <a:ext cx="3750539" cy="1910916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9" name="Bildplatzhalter 8"/>
          <p:cNvSpPr>
            <a:spLocks noGrp="1"/>
          </p:cNvSpPr>
          <p:nvPr userDrawn="1">
            <p:ph type="pic" sz="quarter" idx="27" hasCustomPrompt="1"/>
          </p:nvPr>
        </p:nvSpPr>
        <p:spPr bwMode="gray">
          <a:xfrm>
            <a:off x="6130958" y="4486748"/>
            <a:ext cx="1840052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1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0204" y="4486748"/>
            <a:ext cx="1838642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3" name="Bildplatzhalter 8"/>
          <p:cNvSpPr>
            <a:spLocks noGrp="1"/>
          </p:cNvSpPr>
          <p:nvPr userDrawn="1">
            <p:ph type="pic" sz="quarter" idx="31" hasCustomPrompt="1"/>
          </p:nvPr>
        </p:nvSpPr>
        <p:spPr bwMode="gray">
          <a:xfrm>
            <a:off x="8042487" y="3495678"/>
            <a:ext cx="3752845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5" name="Bildplatzhalter 8"/>
          <p:cNvSpPr>
            <a:spLocks noGrp="1"/>
          </p:cNvSpPr>
          <p:nvPr userDrawn="1">
            <p:ph type="pic" sz="quarter" idx="33" hasCustomPrompt="1"/>
          </p:nvPr>
        </p:nvSpPr>
        <p:spPr bwMode="gray">
          <a:xfrm>
            <a:off x="8042488" y="1511768"/>
            <a:ext cx="1841461" cy="191259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6" name="Bildplatzhalter 8"/>
          <p:cNvSpPr>
            <a:spLocks noGrp="1"/>
          </p:cNvSpPr>
          <p:nvPr userDrawn="1">
            <p:ph type="pic" sz="quarter" idx="34" hasCustomPrompt="1"/>
          </p:nvPr>
        </p:nvSpPr>
        <p:spPr bwMode="gray">
          <a:xfrm>
            <a:off x="9956690" y="1511768"/>
            <a:ext cx="1838642" cy="191259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4" name="Bildplatzhalter 8"/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6130691" y="1511769"/>
            <a:ext cx="1840052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5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0304" y="1511769"/>
            <a:ext cx="1838642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6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6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 noProof="0" dirty="0"/>
              <a:t>Presentation title in </a:t>
            </a:r>
            <a:r>
              <a:rPr lang="en-US" noProof="0" dirty="0" err="1"/>
              <a:t>CorpoS</a:t>
            </a:r>
            <a:r>
              <a:rPr lang="en-US" noProof="0" dirty="0"/>
              <a:t> (Body) 10 </a:t>
            </a:r>
            <a:r>
              <a:rPr lang="en-US" noProof="0" dirty="0" err="1"/>
              <a:t>pt</a:t>
            </a:r>
            <a:r>
              <a:rPr lang="en-US" noProof="0" dirty="0"/>
              <a:t> | Department | Date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1" name="Textplatzhalt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grpSp>
        <p:nvGrpSpPr>
          <p:cNvPr id="72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73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77" name="Einpassen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Bildtools // Format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81" name="Beispielbild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Zuschneiden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938705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s mit Textanmerku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11" name="Komplett" hidden="1"/>
          <p:cNvSpPr/>
          <p:nvPr userDrawn="1"/>
        </p:nvSpPr>
        <p:spPr>
          <a:xfrm>
            <a:off x="395880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 eaLnBrk="1">
              <a:lnSpc>
                <a:spcPct val="108000"/>
              </a:lnSpc>
              <a:spcAft>
                <a:spcPts val="1007"/>
              </a:spcAft>
            </a:pPr>
            <a:endParaRPr lang="en-US" sz="1999" dirty="0"/>
          </a:p>
        </p:txBody>
      </p:sp>
      <p:grpSp>
        <p:nvGrpSpPr>
          <p:cNvPr id="64" name="Horizontal // fein" hidden="1"/>
          <p:cNvGrpSpPr/>
          <p:nvPr userDrawn="1"/>
        </p:nvGrpSpPr>
        <p:grpSpPr>
          <a:xfrm>
            <a:off x="395880" y="1511767"/>
            <a:ext cx="11399452" cy="3895508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65" name="Abstand Horizontal // fein" hidden="1"/>
          <p:cNvGrpSpPr/>
          <p:nvPr userDrawn="1"/>
        </p:nvGrpSpPr>
        <p:grpSpPr>
          <a:xfrm>
            <a:off x="1280393" y="1511767"/>
            <a:ext cx="9630427" cy="3895508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56" name="Horizontal // grob" hidden="1"/>
          <p:cNvGrpSpPr/>
          <p:nvPr userDrawn="1"/>
        </p:nvGrpSpPr>
        <p:grpSpPr>
          <a:xfrm>
            <a:off x="395880" y="1511300"/>
            <a:ext cx="11399452" cy="3895976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67" name="Abstand Horizontal // grob" hidden="1"/>
          <p:cNvGrpSpPr/>
          <p:nvPr userDrawn="1"/>
        </p:nvGrpSpPr>
        <p:grpSpPr>
          <a:xfrm>
            <a:off x="2235301" y="1511300"/>
            <a:ext cx="7720610" cy="3895508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99" name="Vertikal" hidden="1"/>
          <p:cNvGrpSpPr/>
          <p:nvPr userDrawn="1"/>
        </p:nvGrpSpPr>
        <p:grpSpPr>
          <a:xfrm>
            <a:off x="395082" y="1511299"/>
            <a:ext cx="11400250" cy="3895976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grpSp>
        <p:nvGrpSpPr>
          <p:cNvPr id="98" name="Abstand Vertikal" hidden="1"/>
          <p:cNvGrpSpPr/>
          <p:nvPr userDrawn="1"/>
        </p:nvGrpSpPr>
        <p:grpSpPr>
          <a:xfrm>
            <a:off x="395880" y="2431828"/>
            <a:ext cx="11399452" cy="2054918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</a:p>
        </p:txBody>
      </p:sp>
      <p:sp>
        <p:nvSpPr>
          <p:cNvPr id="7" name="Textplatzhalter 6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5083" y="5436002"/>
            <a:ext cx="11400249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// for bullets: Home // Paragraph// Increase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68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396678" y="1511768"/>
            <a:ext cx="1837845" cy="191259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6" name="Bildplatzhalter 8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2307264" y="1511768"/>
            <a:ext cx="1841293" cy="191259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8" name="Bildplatzhalter 8"/>
          <p:cNvSpPr>
            <a:spLocks noGrp="1"/>
          </p:cNvSpPr>
          <p:nvPr userDrawn="1">
            <p:ph type="pic" sz="quarter" idx="16" hasCustomPrompt="1"/>
          </p:nvPr>
        </p:nvSpPr>
        <p:spPr bwMode="gray">
          <a:xfrm>
            <a:off x="395083" y="3495678"/>
            <a:ext cx="3751603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9" name="Bildplatzhalter 8"/>
          <p:cNvSpPr>
            <a:spLocks noGrp="1"/>
          </p:cNvSpPr>
          <p:nvPr userDrawn="1">
            <p:ph type="pic" sz="quarter" idx="27" hasCustomPrompt="1"/>
          </p:nvPr>
        </p:nvSpPr>
        <p:spPr bwMode="gray">
          <a:xfrm>
            <a:off x="6130958" y="3495678"/>
            <a:ext cx="1840052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1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0204" y="3495678"/>
            <a:ext cx="1838642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3" name="Bildplatzhalter 8"/>
          <p:cNvSpPr>
            <a:spLocks noGrp="1"/>
          </p:cNvSpPr>
          <p:nvPr userDrawn="1">
            <p:ph type="pic" sz="quarter" idx="31" hasCustomPrompt="1"/>
          </p:nvPr>
        </p:nvSpPr>
        <p:spPr bwMode="gray">
          <a:xfrm>
            <a:off x="8042487" y="3495678"/>
            <a:ext cx="3752845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5" name="Bildplatzhalter 8"/>
          <p:cNvSpPr>
            <a:spLocks noGrp="1"/>
          </p:cNvSpPr>
          <p:nvPr userDrawn="1">
            <p:ph type="pic" sz="quarter" idx="33" hasCustomPrompt="1"/>
          </p:nvPr>
        </p:nvSpPr>
        <p:spPr bwMode="gray">
          <a:xfrm>
            <a:off x="8042488" y="1511768"/>
            <a:ext cx="1841461" cy="191259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6" name="Bildplatzhalter 8"/>
          <p:cNvSpPr>
            <a:spLocks noGrp="1"/>
          </p:cNvSpPr>
          <p:nvPr userDrawn="1">
            <p:ph type="pic" sz="quarter" idx="34" hasCustomPrompt="1"/>
          </p:nvPr>
        </p:nvSpPr>
        <p:spPr bwMode="gray">
          <a:xfrm>
            <a:off x="9956690" y="1511768"/>
            <a:ext cx="1838642" cy="191259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5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0303" y="1511768"/>
            <a:ext cx="3750706" cy="191259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6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6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 noProof="0" dirty="0"/>
              <a:t>Presentation title in </a:t>
            </a:r>
            <a:r>
              <a:rPr lang="en-US" noProof="0" dirty="0" err="1"/>
              <a:t>CorpoS</a:t>
            </a:r>
            <a:r>
              <a:rPr lang="en-US" noProof="0" dirty="0"/>
              <a:t> (Body) 10 </a:t>
            </a:r>
            <a:r>
              <a:rPr lang="en-US" noProof="0" dirty="0" err="1"/>
              <a:t>pt</a:t>
            </a:r>
            <a:r>
              <a:rPr lang="en-US" noProof="0" dirty="0"/>
              <a:t> | Department | Date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1" name="Textplatzhalt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grpSp>
        <p:nvGrpSpPr>
          <p:cNvPr id="72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73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74" name="Einpassen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Bildtools // Format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80" name="Beispielbild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Zuschneiden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97381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mit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Regieanweisungen"/>
          <p:cNvGrpSpPr/>
          <p:nvPr userDrawn="1"/>
        </p:nvGrpSpPr>
        <p:grpSpPr>
          <a:xfrm>
            <a:off x="-2086913" y="-468001"/>
            <a:ext cx="14745120" cy="7794000"/>
            <a:chOff x="-2088000" y="-468001"/>
            <a:chExt cx="14752800" cy="7794000"/>
          </a:xfrm>
        </p:grpSpPr>
        <p:grpSp>
          <p:nvGrpSpPr>
            <p:cNvPr id="70" name="Hinweis oben"/>
            <p:cNvGrpSpPr/>
            <p:nvPr userDrawn="1"/>
          </p:nvGrpSpPr>
          <p:grpSpPr>
            <a:xfrm>
              <a:off x="395287" y="-468001"/>
              <a:ext cx="11406188" cy="360000"/>
              <a:chOff x="395287" y="-468000"/>
              <a:chExt cx="11406188" cy="360000"/>
            </a:xfrm>
          </p:grpSpPr>
          <p:cxnSp>
            <p:nvCxnSpPr>
              <p:cNvPr id="115" name="32,78 // 15,84"/>
              <p:cNvCxnSpPr/>
              <p:nvPr userDrawn="1"/>
            </p:nvCxnSpPr>
            <p:spPr>
              <a:xfrm>
                <a:off x="11801475" y="-468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1,1 // 15,84"/>
              <p:cNvCxnSpPr/>
              <p:nvPr userDrawn="1"/>
            </p:nvCxnSpPr>
            <p:spPr>
              <a:xfrm>
                <a:off x="395287" y="-468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Hinweis unten"/>
            <p:cNvGrpSpPr/>
            <p:nvPr userDrawn="1"/>
          </p:nvGrpSpPr>
          <p:grpSpPr>
            <a:xfrm>
              <a:off x="395288" y="6965999"/>
              <a:ext cx="11406187" cy="360000"/>
              <a:chOff x="395288" y="6966000"/>
              <a:chExt cx="11406187" cy="360000"/>
            </a:xfrm>
          </p:grpSpPr>
          <p:sp>
            <p:nvSpPr>
              <p:cNvPr id="111" name="Fußzeile"/>
              <p:cNvSpPr txBox="1"/>
              <p:nvPr userDrawn="1"/>
            </p:nvSpPr>
            <p:spPr>
              <a:xfrm rot="10800000" flipH="1" flipV="1">
                <a:off x="432775" y="6966000"/>
                <a:ext cx="10993626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0423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Adjust footer (per slide or for several/all slides) via menu bar: Insert // Text // Header &amp; Footer</a:t>
                </a:r>
              </a:p>
            </p:txBody>
          </p:sp>
          <p:cxnSp>
            <p:nvCxnSpPr>
              <p:cNvPr id="112" name="32,78 // 15,84"/>
              <p:cNvCxnSpPr/>
              <p:nvPr userDrawn="1"/>
            </p:nvCxnSpPr>
            <p:spPr>
              <a:xfrm>
                <a:off x="11801475" y="6966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1,1 // 15,84"/>
              <p:cNvCxnSpPr/>
              <p:nvPr userDrawn="1"/>
            </p:nvCxnSpPr>
            <p:spPr>
              <a:xfrm>
                <a:off x="395288" y="6966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Hinweis rechts"/>
            <p:cNvGrpSpPr/>
            <p:nvPr userDrawn="1"/>
          </p:nvGrpSpPr>
          <p:grpSpPr>
            <a:xfrm>
              <a:off x="12304800" y="368299"/>
              <a:ext cx="360000" cy="6057900"/>
              <a:chOff x="12304800" y="368300"/>
              <a:chExt cx="360000" cy="6057900"/>
            </a:xfrm>
          </p:grpSpPr>
          <p:cxnSp>
            <p:nvCxnSpPr>
              <p:cNvPr id="84" name="17,85 // 8,32"/>
              <p:cNvCxnSpPr/>
              <p:nvPr userDrawn="1"/>
            </p:nvCxnSpPr>
            <p:spPr>
              <a:xfrm>
                <a:off x="12304800" y="64262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4,2 // 5,33"/>
              <p:cNvCxnSpPr/>
              <p:nvPr userDrawn="1"/>
            </p:nvCxnSpPr>
            <p:spPr>
              <a:xfrm>
                <a:off x="12304800" y="15120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1,02 // 8,5"/>
              <p:cNvCxnSpPr/>
              <p:nvPr userDrawn="1"/>
            </p:nvCxnSpPr>
            <p:spPr>
              <a:xfrm>
                <a:off x="12304800" y="3683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Hinweis links"/>
            <p:cNvGrpSpPr/>
            <p:nvPr userDrawn="1"/>
          </p:nvGrpSpPr>
          <p:grpSpPr>
            <a:xfrm>
              <a:off x="-2088000" y="-430988"/>
              <a:ext cx="1980000" cy="6857187"/>
              <a:chOff x="-2088000" y="-430988"/>
              <a:chExt cx="1980000" cy="6857187"/>
            </a:xfrm>
          </p:grpSpPr>
          <p:pic>
            <p:nvPicPr>
              <p:cNvPr id="74" name="Entwurfsvorlagen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32000" y="-430988"/>
                <a:ext cx="1222338" cy="745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" name="Folie Wechsel/Zurücksetzen/Textebenen"/>
              <p:cNvSpPr txBox="1"/>
              <p:nvPr userDrawn="1"/>
            </p:nvSpPr>
            <p:spPr>
              <a:xfrm rot="10800000" flipH="1" flipV="1">
                <a:off x="-2088000" y="1547999"/>
                <a:ext cx="1980000" cy="198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999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999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cxnSp>
            <p:nvCxnSpPr>
              <p:cNvPr id="76" name="17,85 // 8,32"/>
              <p:cNvCxnSpPr/>
              <p:nvPr userDrawn="1"/>
            </p:nvCxnSpPr>
            <p:spPr>
              <a:xfrm>
                <a:off x="-468000" y="6426199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4,2 // 5,33"/>
              <p:cNvCxnSpPr/>
              <p:nvPr userDrawn="1"/>
            </p:nvCxnSpPr>
            <p:spPr>
              <a:xfrm>
                <a:off x="-468000" y="1511999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1,02 // 8,5"/>
              <p:cNvCxnSpPr/>
              <p:nvPr userDrawn="1"/>
            </p:nvCxnSpPr>
            <p:spPr>
              <a:xfrm>
                <a:off x="-468000" y="367505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Design wechsel"/>
              <p:cNvSpPr txBox="1"/>
              <p:nvPr userDrawn="1"/>
            </p:nvSpPr>
            <p:spPr>
              <a:xfrm rot="10800000" flipH="1" flipV="1">
                <a:off x="-2088000" y="403199"/>
                <a:ext cx="1980000" cy="90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Alternating between white and black slide layouts via menu bar: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Design // Themes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(Right click: </a:t>
                </a:r>
                <a:r>
                  <a:rPr lang="en-US" sz="999" b="0" i="1" baseline="0" noProof="0" dirty="0">
                    <a:solidFill>
                      <a:schemeClr val="accent5"/>
                    </a:solidFill>
                    <a:latin typeface="+mn-lt"/>
                  </a:rPr>
                  <a:t>Apply to All Slides </a:t>
                </a: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or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i="1" baseline="0" noProof="0" dirty="0">
                    <a:solidFill>
                      <a:schemeClr val="accent5"/>
                    </a:solidFill>
                    <a:latin typeface="+mn-lt"/>
                  </a:rPr>
                  <a:t>Apply to Selected Slide</a:t>
                </a: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)</a:t>
                </a:r>
              </a:p>
            </p:txBody>
          </p:sp>
          <p:pic>
            <p:nvPicPr>
              <p:cNvPr id="80" name="Listenebene erhöhen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3563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1" name="Listenebene verringern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4031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Text // Listenebene erhöhen"/>
              <p:cNvSpPr txBox="1"/>
              <p:nvPr userDrawn="1"/>
            </p:nvSpPr>
            <p:spPr>
              <a:xfrm>
                <a:off x="-1548000" y="3563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Increase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List Level</a:t>
                </a:r>
              </a:p>
            </p:txBody>
          </p:sp>
          <p:sp>
            <p:nvSpPr>
              <p:cNvPr id="83" name="Text // Listenebene verringern"/>
              <p:cNvSpPr txBox="1"/>
              <p:nvPr userDrawn="1"/>
            </p:nvSpPr>
            <p:spPr>
              <a:xfrm>
                <a:off x="-1548000" y="4031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Decrease 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List Level</a:t>
                </a:r>
              </a:p>
            </p:txBody>
          </p:sp>
        </p:grpSp>
      </p:grpSp>
      <p:sp>
        <p:nvSpPr>
          <p:cNvPr id="25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2000" cy="6858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3" name="Textplatzhalter 3"/>
          <p:cNvSpPr>
            <a:spLocks noGrp="1" noChangeAspect="1"/>
          </p:cNvSpPr>
          <p:nvPr>
            <p:ph type="body" sz="quarter" idx="67" hasCustomPrompt="1"/>
          </p:nvPr>
        </p:nvSpPr>
        <p:spPr>
          <a:xfrm rot="9427937">
            <a:off x="2799887" y="4585642"/>
            <a:ext cx="1908943" cy="91569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596021"/>
              <a:gd name="connsiteY0" fmla="*/ 35294 h 124463"/>
              <a:gd name="connsiteX1" fmla="*/ 36219 w 2596021"/>
              <a:gd name="connsiteY1" fmla="*/ 73396 h 124463"/>
              <a:gd name="connsiteX2" fmla="*/ 0 w 2596021"/>
              <a:gd name="connsiteY2" fmla="*/ 37306 h 124463"/>
              <a:gd name="connsiteX3" fmla="*/ 35816 w 2596021"/>
              <a:gd name="connsiteY3" fmla="*/ 8 h 124463"/>
              <a:gd name="connsiteX4" fmla="*/ 73065 w 2596021"/>
              <a:gd name="connsiteY4" fmla="*/ 35540 h 124463"/>
              <a:gd name="connsiteX5" fmla="*/ 2596020 w 2596021"/>
              <a:gd name="connsiteY5" fmla="*/ 124462 h 1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021" h="124463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596020" y="124462"/>
                </a:lnTo>
              </a:path>
            </a:pathLst>
          </a:custGeom>
          <a:solidFill>
            <a:schemeClr val="accent2"/>
          </a:solidFill>
          <a:ln w="22225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44" name="Textplatzhalter 3"/>
          <p:cNvSpPr>
            <a:spLocks noGrp="1" noChangeAspect="1"/>
          </p:cNvSpPr>
          <p:nvPr>
            <p:ph type="body" sz="quarter" idx="56" hasCustomPrompt="1"/>
          </p:nvPr>
        </p:nvSpPr>
        <p:spPr>
          <a:xfrm rot="19732274">
            <a:off x="7732373" y="2229088"/>
            <a:ext cx="1283852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45" name="Textplatzhalter 3"/>
          <p:cNvSpPr>
            <a:spLocks noGrp="1" noChangeAspect="1"/>
          </p:cNvSpPr>
          <p:nvPr>
            <p:ph type="body" sz="quarter" idx="57" hasCustomPrompt="1"/>
          </p:nvPr>
        </p:nvSpPr>
        <p:spPr>
          <a:xfrm rot="18468895">
            <a:off x="6286672" y="1023608"/>
            <a:ext cx="1284521" cy="5397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46" name="Textplatzhalter 3"/>
          <p:cNvSpPr>
            <a:spLocks noGrp="1" noChangeAspect="1"/>
          </p:cNvSpPr>
          <p:nvPr>
            <p:ph type="body" sz="quarter" idx="58" hasCustomPrompt="1"/>
          </p:nvPr>
        </p:nvSpPr>
        <p:spPr>
          <a:xfrm rot="11041244">
            <a:off x="2432286" y="2044006"/>
            <a:ext cx="2202979" cy="8024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888" h="109067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995888" y="109067"/>
                </a:lnTo>
              </a:path>
            </a:pathLst>
          </a:custGeom>
          <a:solidFill>
            <a:schemeClr val="accent2"/>
          </a:solidFill>
          <a:ln w="22225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47" name="Textplatzhalter 3"/>
          <p:cNvSpPr>
            <a:spLocks noGrp="1" noChangeAspect="1"/>
          </p:cNvSpPr>
          <p:nvPr>
            <p:ph type="body" sz="quarter" idx="59" hasCustomPrompt="1"/>
          </p:nvPr>
        </p:nvSpPr>
        <p:spPr>
          <a:xfrm rot="10320000">
            <a:off x="984753" y="5929819"/>
            <a:ext cx="3265521" cy="7933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49" name="Textplatzhalter 3"/>
          <p:cNvSpPr>
            <a:spLocks noGrp="1" noChangeAspect="1"/>
          </p:cNvSpPr>
          <p:nvPr>
            <p:ph type="body" sz="quarter" idx="61" hasCustomPrompt="1"/>
          </p:nvPr>
        </p:nvSpPr>
        <p:spPr>
          <a:xfrm rot="12197832">
            <a:off x="2020175" y="1163907"/>
            <a:ext cx="3265521" cy="7933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50" name="Textplatzhalter 3"/>
          <p:cNvSpPr>
            <a:spLocks noGrp="1" noChangeAspect="1"/>
          </p:cNvSpPr>
          <p:nvPr>
            <p:ph type="body" sz="quarter" idx="62" hasCustomPrompt="1"/>
          </p:nvPr>
        </p:nvSpPr>
        <p:spPr>
          <a:xfrm rot="11425296">
            <a:off x="3305709" y="3447990"/>
            <a:ext cx="1283852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51" name="Textplatzhalter 3"/>
          <p:cNvSpPr>
            <a:spLocks noGrp="1" noChangeAspect="1"/>
          </p:cNvSpPr>
          <p:nvPr>
            <p:ph type="body" sz="quarter" idx="63" hasCustomPrompt="1"/>
          </p:nvPr>
        </p:nvSpPr>
        <p:spPr>
          <a:xfrm rot="17090839" flipH="1" flipV="1">
            <a:off x="4824886" y="5510582"/>
            <a:ext cx="1284521" cy="5397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52" name="Textplatzhalter 3"/>
          <p:cNvSpPr>
            <a:spLocks noGrp="1" noChangeAspect="1"/>
          </p:cNvSpPr>
          <p:nvPr>
            <p:ph type="body" sz="quarter" idx="64" hasCustomPrompt="1"/>
          </p:nvPr>
        </p:nvSpPr>
        <p:spPr>
          <a:xfrm rot="12243241" flipH="1" flipV="1">
            <a:off x="8570811" y="4464855"/>
            <a:ext cx="1283852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53" name="Textplatzhalter 3"/>
          <p:cNvSpPr>
            <a:spLocks noGrp="1" noChangeAspect="1"/>
          </p:cNvSpPr>
          <p:nvPr>
            <p:ph type="body" sz="quarter" idx="65" hasCustomPrompt="1"/>
          </p:nvPr>
        </p:nvSpPr>
        <p:spPr>
          <a:xfrm rot="10046435" flipH="1" flipV="1">
            <a:off x="7809525" y="3424709"/>
            <a:ext cx="1283852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54" name="Textplatzhalter 3"/>
          <p:cNvSpPr>
            <a:spLocks noGrp="1" noChangeAspect="1"/>
          </p:cNvSpPr>
          <p:nvPr>
            <p:ph type="body" sz="quarter" idx="66" hasCustomPrompt="1"/>
          </p:nvPr>
        </p:nvSpPr>
        <p:spPr>
          <a:xfrm rot="2851924">
            <a:off x="6565640" y="4964651"/>
            <a:ext cx="3267222" cy="7929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48" name="Textplatzhalter 3"/>
          <p:cNvSpPr>
            <a:spLocks noGrp="1" noChangeAspect="1"/>
          </p:cNvSpPr>
          <p:nvPr>
            <p:ph type="body" sz="quarter" idx="60" hasCustomPrompt="1"/>
          </p:nvPr>
        </p:nvSpPr>
        <p:spPr>
          <a:xfrm rot="20824625">
            <a:off x="8643411" y="765257"/>
            <a:ext cx="1908943" cy="91569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596021"/>
              <a:gd name="connsiteY0" fmla="*/ 35294 h 124463"/>
              <a:gd name="connsiteX1" fmla="*/ 36219 w 2596021"/>
              <a:gd name="connsiteY1" fmla="*/ 73396 h 124463"/>
              <a:gd name="connsiteX2" fmla="*/ 0 w 2596021"/>
              <a:gd name="connsiteY2" fmla="*/ 37306 h 124463"/>
              <a:gd name="connsiteX3" fmla="*/ 35816 w 2596021"/>
              <a:gd name="connsiteY3" fmla="*/ 8 h 124463"/>
              <a:gd name="connsiteX4" fmla="*/ 73065 w 2596021"/>
              <a:gd name="connsiteY4" fmla="*/ 35540 h 124463"/>
              <a:gd name="connsiteX5" fmla="*/ 2596020 w 2596021"/>
              <a:gd name="connsiteY5" fmla="*/ 124462 h 1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021" h="124463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596020" y="124462"/>
                </a:lnTo>
              </a:path>
            </a:pathLst>
          </a:custGeom>
          <a:solidFill>
            <a:schemeClr val="accent2"/>
          </a:solidFill>
          <a:ln w="22225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64" name="Textplatzhalter 3"/>
          <p:cNvSpPr>
            <a:spLocks noGrp="1"/>
          </p:cNvSpPr>
          <p:nvPr>
            <p:ph type="body" sz="quarter" idx="77" hasCustomPrompt="1"/>
          </p:nvPr>
        </p:nvSpPr>
        <p:spPr bwMode="gray">
          <a:xfrm>
            <a:off x="4526573" y="366999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20 pt.</a:t>
            </a:r>
          </a:p>
        </p:txBody>
      </p:sp>
      <p:sp>
        <p:nvSpPr>
          <p:cNvPr id="58" name="Textplatzhalter 3"/>
          <p:cNvSpPr>
            <a:spLocks noGrp="1"/>
          </p:cNvSpPr>
          <p:nvPr>
            <p:ph type="body" sz="quarter" idx="71" hasCustomPrompt="1"/>
          </p:nvPr>
        </p:nvSpPr>
        <p:spPr bwMode="gray">
          <a:xfrm>
            <a:off x="395795" y="1786681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20 pt.</a:t>
            </a:r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72" hasCustomPrompt="1"/>
          </p:nvPr>
        </p:nvSpPr>
        <p:spPr bwMode="gray">
          <a:xfrm>
            <a:off x="395795" y="4626044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20 pt.</a:t>
            </a:r>
          </a:p>
        </p:txBody>
      </p:sp>
      <p:sp>
        <p:nvSpPr>
          <p:cNvPr id="62" name="Textplatzhalter 3"/>
          <p:cNvSpPr>
            <a:spLocks noGrp="1"/>
          </p:cNvSpPr>
          <p:nvPr>
            <p:ph type="body" sz="quarter" idx="75" hasCustomPrompt="1"/>
          </p:nvPr>
        </p:nvSpPr>
        <p:spPr bwMode="gray">
          <a:xfrm>
            <a:off x="395795" y="3206363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20 pt.</a:t>
            </a:r>
          </a:p>
        </p:txBody>
      </p:sp>
      <p:sp>
        <p:nvSpPr>
          <p:cNvPr id="42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95795" y="366999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20 pt.</a:t>
            </a:r>
          </a:p>
        </p:txBody>
      </p:sp>
      <p:sp>
        <p:nvSpPr>
          <p:cNvPr id="65" name="Textplatzhalter 3"/>
          <p:cNvSpPr>
            <a:spLocks noGrp="1"/>
          </p:cNvSpPr>
          <p:nvPr>
            <p:ph type="body" sz="quarter" idx="78" hasCustomPrompt="1"/>
          </p:nvPr>
        </p:nvSpPr>
        <p:spPr bwMode="gray">
          <a:xfrm>
            <a:off x="4526573" y="6043658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20 pt.</a:t>
            </a:r>
          </a:p>
        </p:txBody>
      </p:sp>
      <p:sp>
        <p:nvSpPr>
          <p:cNvPr id="55" name="Textplatzhalter 3"/>
          <p:cNvSpPr>
            <a:spLocks noGrp="1"/>
          </p:cNvSpPr>
          <p:nvPr>
            <p:ph type="body" sz="quarter" idx="68" hasCustomPrompt="1"/>
          </p:nvPr>
        </p:nvSpPr>
        <p:spPr bwMode="gray">
          <a:xfrm>
            <a:off x="395795" y="6045725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20 pt.</a:t>
            </a:r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73" hasCustomPrompt="1"/>
          </p:nvPr>
        </p:nvSpPr>
        <p:spPr bwMode="gray">
          <a:xfrm>
            <a:off x="8846408" y="1786164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20 pt.</a:t>
            </a:r>
          </a:p>
        </p:txBody>
      </p:sp>
      <p:sp>
        <p:nvSpPr>
          <p:cNvPr id="61" name="Textplatzhalter 3"/>
          <p:cNvSpPr>
            <a:spLocks noGrp="1"/>
          </p:cNvSpPr>
          <p:nvPr>
            <p:ph type="body" sz="quarter" idx="74" hasCustomPrompt="1"/>
          </p:nvPr>
        </p:nvSpPr>
        <p:spPr bwMode="gray">
          <a:xfrm>
            <a:off x="8846408" y="4624494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20 pt.</a:t>
            </a:r>
          </a:p>
        </p:txBody>
      </p:sp>
      <p:sp>
        <p:nvSpPr>
          <p:cNvPr id="63" name="Textplatzhalter 3"/>
          <p:cNvSpPr>
            <a:spLocks noGrp="1"/>
          </p:cNvSpPr>
          <p:nvPr>
            <p:ph type="body" sz="quarter" idx="76" hasCustomPrompt="1"/>
          </p:nvPr>
        </p:nvSpPr>
        <p:spPr bwMode="gray">
          <a:xfrm>
            <a:off x="8846408" y="3205329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20 pt.</a:t>
            </a:r>
          </a:p>
        </p:txBody>
      </p:sp>
      <p:sp>
        <p:nvSpPr>
          <p:cNvPr id="56" name="Textplatzhalter 3"/>
          <p:cNvSpPr>
            <a:spLocks noGrp="1"/>
          </p:cNvSpPr>
          <p:nvPr>
            <p:ph type="body" sz="quarter" idx="69" hasCustomPrompt="1"/>
          </p:nvPr>
        </p:nvSpPr>
        <p:spPr bwMode="gray">
          <a:xfrm>
            <a:off x="8846408" y="366999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20 pt.</a:t>
            </a:r>
          </a:p>
        </p:txBody>
      </p:sp>
      <p:sp>
        <p:nvSpPr>
          <p:cNvPr id="57" name="Textplatzhalter 3"/>
          <p:cNvSpPr>
            <a:spLocks noGrp="1"/>
          </p:cNvSpPr>
          <p:nvPr>
            <p:ph type="body" sz="quarter" idx="70" hasCustomPrompt="1"/>
          </p:nvPr>
        </p:nvSpPr>
        <p:spPr bwMode="gray">
          <a:xfrm>
            <a:off x="8846408" y="6043658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</a:t>
            </a:r>
            <a:r>
              <a:rPr lang="en-US" noProof="0" dirty="0" err="1"/>
              <a:t>CorpoS</a:t>
            </a:r>
            <a:r>
              <a:rPr lang="en-US" noProof="0" dirty="0"/>
              <a:t>, 20 pt.</a:t>
            </a:r>
          </a:p>
        </p:txBody>
      </p:sp>
      <p:sp>
        <p:nvSpPr>
          <p:cNvPr id="6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6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68" name="Textplatzhalter 3"/>
          <p:cNvSpPr>
            <a:spLocks noGrp="1"/>
          </p:cNvSpPr>
          <p:nvPr>
            <p:ph type="body" sz="quarter" idx="7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grpSp>
        <p:nvGrpSpPr>
          <p:cNvPr id="85" name="Gruppieren 84"/>
          <p:cNvGrpSpPr/>
          <p:nvPr userDrawn="1"/>
        </p:nvGrpSpPr>
        <p:grpSpPr>
          <a:xfrm>
            <a:off x="432550" y="-468001"/>
            <a:ext cx="11349121" cy="360001"/>
            <a:chOff x="432775" y="-468001"/>
            <a:chExt cx="11355032" cy="360001"/>
          </a:xfrm>
        </p:grpSpPr>
        <p:sp>
          <p:nvSpPr>
            <p:cNvPr id="86" name="Hilfslinien"/>
            <p:cNvSpPr txBox="1"/>
            <p:nvPr userDrawn="1"/>
          </p:nvSpPr>
          <p:spPr>
            <a:xfrm rot="10800000" flipH="1" flipV="1">
              <a:off x="432775" y="-468001"/>
              <a:ext cx="329013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99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 bar: View // Show // tick Guides</a:t>
              </a:r>
            </a:p>
          </p:txBody>
        </p:sp>
        <p:sp>
          <p:nvSpPr>
            <p:cNvPr id="87" name="Hilfslinien"/>
            <p:cNvSpPr txBox="1"/>
            <p:nvPr userDrawn="1"/>
          </p:nvSpPr>
          <p:spPr>
            <a:xfrm rot="10800000" flipH="1" flipV="1">
              <a:off x="7107287" y="-468000"/>
              <a:ext cx="468052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99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Reserved areas for stamps and icons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77817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// Text/Multi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9" name="Object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grpSp>
        <p:nvGrpSpPr>
          <p:cNvPr id="67" name="Regieanweisungen"/>
          <p:cNvGrpSpPr/>
          <p:nvPr userDrawn="1"/>
        </p:nvGrpSpPr>
        <p:grpSpPr>
          <a:xfrm>
            <a:off x="-2086913" y="-468001"/>
            <a:ext cx="14745120" cy="7794000"/>
            <a:chOff x="-2088000" y="-468001"/>
            <a:chExt cx="14752800" cy="7794000"/>
          </a:xfrm>
        </p:grpSpPr>
        <p:grpSp>
          <p:nvGrpSpPr>
            <p:cNvPr id="68" name="Hinweis oben"/>
            <p:cNvGrpSpPr/>
            <p:nvPr userDrawn="1"/>
          </p:nvGrpSpPr>
          <p:grpSpPr>
            <a:xfrm>
              <a:off x="395287" y="-468001"/>
              <a:ext cx="11406188" cy="360000"/>
              <a:chOff x="395287" y="-468000"/>
              <a:chExt cx="11406188" cy="360000"/>
            </a:xfrm>
          </p:grpSpPr>
          <p:cxnSp>
            <p:nvCxnSpPr>
              <p:cNvPr id="94" name="32,78 // 15,84"/>
              <p:cNvCxnSpPr/>
              <p:nvPr userDrawn="1"/>
            </p:nvCxnSpPr>
            <p:spPr>
              <a:xfrm>
                <a:off x="11801475" y="-468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1,1 // 15,84"/>
              <p:cNvCxnSpPr/>
              <p:nvPr userDrawn="1"/>
            </p:nvCxnSpPr>
            <p:spPr>
              <a:xfrm>
                <a:off x="395287" y="-468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Hinweis unten"/>
            <p:cNvGrpSpPr/>
            <p:nvPr userDrawn="1"/>
          </p:nvGrpSpPr>
          <p:grpSpPr>
            <a:xfrm>
              <a:off x="395288" y="6965999"/>
              <a:ext cx="11406187" cy="360000"/>
              <a:chOff x="395288" y="6966000"/>
              <a:chExt cx="11406187" cy="360000"/>
            </a:xfrm>
          </p:grpSpPr>
          <p:sp>
            <p:nvSpPr>
              <p:cNvPr id="90" name="Fußzeile"/>
              <p:cNvSpPr txBox="1"/>
              <p:nvPr userDrawn="1"/>
            </p:nvSpPr>
            <p:spPr>
              <a:xfrm rot="10800000" flipH="1" flipV="1">
                <a:off x="432775" y="6966000"/>
                <a:ext cx="10993626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0423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Adjust footer (per slide or for several/all slides) via menu bar: Insert // Text // Header &amp; Footer</a:t>
                </a:r>
              </a:p>
            </p:txBody>
          </p:sp>
          <p:cxnSp>
            <p:nvCxnSpPr>
              <p:cNvPr id="91" name="32,78 // 15,84"/>
              <p:cNvCxnSpPr/>
              <p:nvPr userDrawn="1"/>
            </p:nvCxnSpPr>
            <p:spPr>
              <a:xfrm>
                <a:off x="11801475" y="6966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1,1 // 15,84"/>
              <p:cNvCxnSpPr/>
              <p:nvPr userDrawn="1"/>
            </p:nvCxnSpPr>
            <p:spPr>
              <a:xfrm>
                <a:off x="395288" y="6966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Hinweis rechts"/>
            <p:cNvGrpSpPr/>
            <p:nvPr userDrawn="1"/>
          </p:nvGrpSpPr>
          <p:grpSpPr>
            <a:xfrm>
              <a:off x="12304800" y="368299"/>
              <a:ext cx="360000" cy="6057900"/>
              <a:chOff x="12304800" y="368300"/>
              <a:chExt cx="360000" cy="6057900"/>
            </a:xfrm>
          </p:grpSpPr>
          <p:cxnSp>
            <p:nvCxnSpPr>
              <p:cNvPr id="87" name="17,85 // 8,32"/>
              <p:cNvCxnSpPr/>
              <p:nvPr userDrawn="1"/>
            </p:nvCxnSpPr>
            <p:spPr>
              <a:xfrm>
                <a:off x="12304800" y="64262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4,2 // 5,33"/>
              <p:cNvCxnSpPr/>
              <p:nvPr userDrawn="1"/>
            </p:nvCxnSpPr>
            <p:spPr>
              <a:xfrm>
                <a:off x="12304800" y="15120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1,02 // 8,5"/>
              <p:cNvCxnSpPr/>
              <p:nvPr userDrawn="1"/>
            </p:nvCxnSpPr>
            <p:spPr>
              <a:xfrm>
                <a:off x="12304800" y="3683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Hinweis links"/>
            <p:cNvGrpSpPr/>
            <p:nvPr userDrawn="1"/>
          </p:nvGrpSpPr>
          <p:grpSpPr>
            <a:xfrm>
              <a:off x="-2088000" y="-430988"/>
              <a:ext cx="1980000" cy="6857187"/>
              <a:chOff x="-2088000" y="-430988"/>
              <a:chExt cx="1980000" cy="6857187"/>
            </a:xfrm>
          </p:grpSpPr>
          <p:pic>
            <p:nvPicPr>
              <p:cNvPr id="77" name="Entwurfsvorlagen"/>
              <p:cNvPicPr>
                <a:picLocks noChangeAspect="1" noChangeArrowheads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32000" y="-430988"/>
                <a:ext cx="1222338" cy="745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" name="Folie Wechsel/Zurücksetzen/Textebenen"/>
              <p:cNvSpPr txBox="1"/>
              <p:nvPr userDrawn="1"/>
            </p:nvSpPr>
            <p:spPr>
              <a:xfrm rot="10800000" flipH="1" flipV="1">
                <a:off x="-2088000" y="1547999"/>
                <a:ext cx="1980000" cy="198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999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999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cxnSp>
            <p:nvCxnSpPr>
              <p:cNvPr id="79" name="17,85 // 8,32"/>
              <p:cNvCxnSpPr/>
              <p:nvPr userDrawn="1"/>
            </p:nvCxnSpPr>
            <p:spPr>
              <a:xfrm>
                <a:off x="-468000" y="6426199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4,2 // 5,33"/>
              <p:cNvCxnSpPr/>
              <p:nvPr userDrawn="1"/>
            </p:nvCxnSpPr>
            <p:spPr>
              <a:xfrm>
                <a:off x="-468000" y="1511999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1,02 // 8,5"/>
              <p:cNvCxnSpPr/>
              <p:nvPr userDrawn="1"/>
            </p:nvCxnSpPr>
            <p:spPr>
              <a:xfrm>
                <a:off x="-468000" y="367505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Design wechsel"/>
              <p:cNvSpPr txBox="1"/>
              <p:nvPr userDrawn="1"/>
            </p:nvSpPr>
            <p:spPr>
              <a:xfrm rot="10800000" flipH="1" flipV="1">
                <a:off x="-2088000" y="403199"/>
                <a:ext cx="1980000" cy="90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Alternating between white and black slide layouts via menu bar: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Design // Themes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(Right click: </a:t>
                </a:r>
                <a:r>
                  <a:rPr lang="en-US" sz="999" b="0" i="1" baseline="0" noProof="0" dirty="0">
                    <a:solidFill>
                      <a:schemeClr val="accent5"/>
                    </a:solidFill>
                    <a:latin typeface="+mn-lt"/>
                  </a:rPr>
                  <a:t>Apply to All Slides </a:t>
                </a: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or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i="1" baseline="0" noProof="0" dirty="0">
                    <a:solidFill>
                      <a:schemeClr val="accent5"/>
                    </a:solidFill>
                    <a:latin typeface="+mn-lt"/>
                  </a:rPr>
                  <a:t>Apply to Selected Slide</a:t>
                </a: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)</a:t>
                </a:r>
              </a:p>
            </p:txBody>
          </p:sp>
          <p:pic>
            <p:nvPicPr>
              <p:cNvPr id="83" name="Listenebene erhöhen"/>
              <p:cNvPicPr>
                <a:picLocks noChangeAspect="1" noChangeArrowheads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3563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4" name="Listenebene verringern"/>
              <p:cNvPicPr>
                <a:picLocks noChangeAspect="1" noChangeArrowheads="1"/>
              </p:cNvPicPr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4031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5" name="Text // Listenebene erhöhen"/>
              <p:cNvSpPr txBox="1"/>
              <p:nvPr userDrawn="1"/>
            </p:nvSpPr>
            <p:spPr>
              <a:xfrm>
                <a:off x="-1548000" y="3563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Increase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List Level</a:t>
                </a:r>
              </a:p>
            </p:txBody>
          </p:sp>
          <p:sp>
            <p:nvSpPr>
              <p:cNvPr id="86" name="Text // Listenebene verringern"/>
              <p:cNvSpPr txBox="1"/>
              <p:nvPr userDrawn="1"/>
            </p:nvSpPr>
            <p:spPr>
              <a:xfrm>
                <a:off x="-1548000" y="4031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Decrease 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List Level</a:t>
                </a:r>
              </a:p>
            </p:txBody>
          </p:sp>
        </p:grpSp>
      </p:grpSp>
      <p:grpSp>
        <p:nvGrpSpPr>
          <p:cNvPr id="6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24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grpSp>
          <p:nvGrpSpPr>
            <p:cNvPr id="2" name="Abstand Horizontal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28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29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34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  <p:grpSp>
          <p:nvGrpSpPr>
            <p:cNvPr id="3" name="Abstand Vertikal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45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46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47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61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  <p:grpSp>
          <p:nvGrpSpPr>
            <p:cNvPr id="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2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27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30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31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32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33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  <p:grpSp>
          <p:nvGrpSpPr>
            <p:cNvPr id="4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4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43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4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5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5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59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60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</p:grpSp>
      <p:sp>
        <p:nvSpPr>
          <p:cNvPr id="70" name="Bildplatzhalter 8"/>
          <p:cNvSpPr>
            <a:spLocks noGrp="1"/>
          </p:cNvSpPr>
          <p:nvPr userDrawn="1">
            <p:ph type="pic" sz="quarter" idx="11" hasCustomPrompt="1"/>
          </p:nvPr>
        </p:nvSpPr>
        <p:spPr bwMode="gray">
          <a:xfrm>
            <a:off x="0" y="4619701"/>
            <a:ext cx="6059761" cy="2239123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1" name="Bildplatzhalter 8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9198361" y="-824"/>
            <a:ext cx="2993642" cy="6858824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2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6131982" y="0"/>
            <a:ext cx="2994158" cy="1083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3" name="Bildplatzhalter 8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6131982" y="1155600"/>
            <a:ext cx="2994158" cy="33921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4" name="Bildplatzhalter 8"/>
          <p:cNvSpPr>
            <a:spLocks noGrp="1"/>
          </p:cNvSpPr>
          <p:nvPr userDrawn="1">
            <p:ph type="pic" sz="quarter" idx="15" hasCustomPrompt="1"/>
          </p:nvPr>
        </p:nvSpPr>
        <p:spPr bwMode="gray">
          <a:xfrm>
            <a:off x="6131982" y="4619700"/>
            <a:ext cx="2993900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95084" y="368300"/>
            <a:ext cx="5505133" cy="1008360"/>
          </a:xfrm>
        </p:spPr>
        <p:txBody>
          <a:bodyPr/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endParaRPr lang="en-US" dirty="0"/>
          </a:p>
        </p:txBody>
      </p:sp>
      <p:sp>
        <p:nvSpPr>
          <p:cNvPr id="62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95083" y="1512001"/>
            <a:ext cx="5505133" cy="2949301"/>
          </a:xfrm>
        </p:spPr>
        <p:txBody>
          <a:bodyPr/>
          <a:lstStyle/>
          <a:p>
            <a:pPr lvl="0"/>
            <a:r>
              <a:rPr lang="en-US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63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6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65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66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grpSp>
        <p:nvGrpSpPr>
          <p:cNvPr id="103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104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105" name="Einpassen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Bildtools // Format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08" name="Beispielbild"/>
            <p:cNvPicPr>
              <a:picLocks noChangeAspect="1" noChangeArrowheads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Zuschneiden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6" name="Gruppieren 95"/>
          <p:cNvGrpSpPr/>
          <p:nvPr userDrawn="1"/>
        </p:nvGrpSpPr>
        <p:grpSpPr>
          <a:xfrm>
            <a:off x="432550" y="-468001"/>
            <a:ext cx="11349121" cy="360001"/>
            <a:chOff x="432775" y="-468001"/>
            <a:chExt cx="11355032" cy="360001"/>
          </a:xfrm>
        </p:grpSpPr>
        <p:sp>
          <p:nvSpPr>
            <p:cNvPr id="97" name="Hilfslinien"/>
            <p:cNvSpPr txBox="1"/>
            <p:nvPr userDrawn="1"/>
          </p:nvSpPr>
          <p:spPr>
            <a:xfrm rot="10800000" flipH="1" flipV="1">
              <a:off x="432775" y="-468001"/>
              <a:ext cx="329013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99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 bar: View // Show // tick Guides</a:t>
              </a:r>
            </a:p>
          </p:txBody>
        </p:sp>
        <p:sp>
          <p:nvSpPr>
            <p:cNvPr id="98" name="Hilfslinien"/>
            <p:cNvSpPr txBox="1"/>
            <p:nvPr userDrawn="1"/>
          </p:nvSpPr>
          <p:spPr>
            <a:xfrm rot="10800000" flipH="1" flipV="1">
              <a:off x="7107287" y="-468000"/>
              <a:ext cx="468052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99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Reserved areas for stamps and icons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04422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s //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Regieanweisungen"/>
          <p:cNvGrpSpPr/>
          <p:nvPr userDrawn="1"/>
        </p:nvGrpSpPr>
        <p:grpSpPr>
          <a:xfrm>
            <a:off x="-2086913" y="-468001"/>
            <a:ext cx="14745120" cy="7794000"/>
            <a:chOff x="-2088000" y="-468001"/>
            <a:chExt cx="14752800" cy="7794000"/>
          </a:xfrm>
        </p:grpSpPr>
        <p:grpSp>
          <p:nvGrpSpPr>
            <p:cNvPr id="66" name="Hinweis oben"/>
            <p:cNvGrpSpPr/>
            <p:nvPr userDrawn="1"/>
          </p:nvGrpSpPr>
          <p:grpSpPr>
            <a:xfrm>
              <a:off x="395287" y="-468001"/>
              <a:ext cx="11406188" cy="360000"/>
              <a:chOff x="395287" y="-468000"/>
              <a:chExt cx="11406188" cy="360000"/>
            </a:xfrm>
          </p:grpSpPr>
          <p:cxnSp>
            <p:nvCxnSpPr>
              <p:cNvPr id="93" name="32,78 // 15,84"/>
              <p:cNvCxnSpPr/>
              <p:nvPr userDrawn="1"/>
            </p:nvCxnSpPr>
            <p:spPr>
              <a:xfrm>
                <a:off x="11801475" y="-468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1,1 // 15,84"/>
              <p:cNvCxnSpPr/>
              <p:nvPr userDrawn="1"/>
            </p:nvCxnSpPr>
            <p:spPr>
              <a:xfrm>
                <a:off x="395287" y="-468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Hinweis unten"/>
            <p:cNvGrpSpPr/>
            <p:nvPr userDrawn="1"/>
          </p:nvGrpSpPr>
          <p:grpSpPr>
            <a:xfrm>
              <a:off x="395288" y="6965999"/>
              <a:ext cx="11406187" cy="360000"/>
              <a:chOff x="395288" y="6966000"/>
              <a:chExt cx="11406187" cy="360000"/>
            </a:xfrm>
          </p:grpSpPr>
          <p:sp>
            <p:nvSpPr>
              <p:cNvPr id="89" name="Fußzeile"/>
              <p:cNvSpPr txBox="1"/>
              <p:nvPr userDrawn="1"/>
            </p:nvSpPr>
            <p:spPr>
              <a:xfrm rot="10800000" flipH="1" flipV="1">
                <a:off x="432775" y="6966000"/>
                <a:ext cx="10993626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0423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Adjust footer (per slide or for several/all slides) via menu bar: Insert // Text // Header &amp; Footer</a:t>
                </a:r>
              </a:p>
            </p:txBody>
          </p:sp>
          <p:cxnSp>
            <p:nvCxnSpPr>
              <p:cNvPr id="90" name="32,78 // 15,84"/>
              <p:cNvCxnSpPr/>
              <p:nvPr userDrawn="1"/>
            </p:nvCxnSpPr>
            <p:spPr>
              <a:xfrm>
                <a:off x="11801475" y="6966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1,1 // 15,84"/>
              <p:cNvCxnSpPr/>
              <p:nvPr userDrawn="1"/>
            </p:nvCxnSpPr>
            <p:spPr>
              <a:xfrm>
                <a:off x="395288" y="6966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Hinweis rechts"/>
            <p:cNvGrpSpPr/>
            <p:nvPr userDrawn="1"/>
          </p:nvGrpSpPr>
          <p:grpSpPr>
            <a:xfrm>
              <a:off x="12304800" y="368299"/>
              <a:ext cx="360000" cy="6057900"/>
              <a:chOff x="12304800" y="368300"/>
              <a:chExt cx="360000" cy="6057900"/>
            </a:xfrm>
          </p:grpSpPr>
          <p:cxnSp>
            <p:nvCxnSpPr>
              <p:cNvPr id="86" name="17,85 // 8,32"/>
              <p:cNvCxnSpPr/>
              <p:nvPr userDrawn="1"/>
            </p:nvCxnSpPr>
            <p:spPr>
              <a:xfrm>
                <a:off x="12304800" y="64262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4,2 // 5,33"/>
              <p:cNvCxnSpPr/>
              <p:nvPr userDrawn="1"/>
            </p:nvCxnSpPr>
            <p:spPr>
              <a:xfrm>
                <a:off x="12304800" y="15120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1,02 // 8,5"/>
              <p:cNvCxnSpPr/>
              <p:nvPr userDrawn="1"/>
            </p:nvCxnSpPr>
            <p:spPr>
              <a:xfrm>
                <a:off x="12304800" y="3683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Hinweis links"/>
            <p:cNvGrpSpPr/>
            <p:nvPr userDrawn="1"/>
          </p:nvGrpSpPr>
          <p:grpSpPr>
            <a:xfrm>
              <a:off x="-2088000" y="-430988"/>
              <a:ext cx="1980000" cy="6857187"/>
              <a:chOff x="-2088000" y="-430988"/>
              <a:chExt cx="1980000" cy="6857187"/>
            </a:xfrm>
          </p:grpSpPr>
          <p:pic>
            <p:nvPicPr>
              <p:cNvPr id="76" name="Entwurfsvorlagen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32000" y="-430988"/>
                <a:ext cx="1222338" cy="745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" name="Folie Wechsel/Zurücksetzen/Textebenen"/>
              <p:cNvSpPr txBox="1"/>
              <p:nvPr userDrawn="1"/>
            </p:nvSpPr>
            <p:spPr>
              <a:xfrm rot="10800000" flipH="1" flipV="1">
                <a:off x="-2088000" y="1547999"/>
                <a:ext cx="1980000" cy="198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999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999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cxnSp>
            <p:nvCxnSpPr>
              <p:cNvPr id="78" name="17,85 // 8,32"/>
              <p:cNvCxnSpPr/>
              <p:nvPr userDrawn="1"/>
            </p:nvCxnSpPr>
            <p:spPr>
              <a:xfrm>
                <a:off x="-468000" y="6426199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4,2 // 5,33"/>
              <p:cNvCxnSpPr/>
              <p:nvPr userDrawn="1"/>
            </p:nvCxnSpPr>
            <p:spPr>
              <a:xfrm>
                <a:off x="-468000" y="1511999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1,02 // 8,5"/>
              <p:cNvCxnSpPr/>
              <p:nvPr userDrawn="1"/>
            </p:nvCxnSpPr>
            <p:spPr>
              <a:xfrm>
                <a:off x="-468000" y="367505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Design wechsel"/>
              <p:cNvSpPr txBox="1"/>
              <p:nvPr userDrawn="1"/>
            </p:nvSpPr>
            <p:spPr>
              <a:xfrm rot="10800000" flipH="1" flipV="1">
                <a:off x="-2088000" y="403199"/>
                <a:ext cx="1980000" cy="90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Alternating between white and black slide layouts via menu bar: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Design // Themes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(Right click: </a:t>
                </a:r>
                <a:r>
                  <a:rPr lang="en-US" sz="999" b="0" i="1" baseline="0" noProof="0" dirty="0">
                    <a:solidFill>
                      <a:schemeClr val="accent5"/>
                    </a:solidFill>
                    <a:latin typeface="+mn-lt"/>
                  </a:rPr>
                  <a:t>Apply to All Slides </a:t>
                </a: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or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i="1" baseline="0" noProof="0" dirty="0">
                    <a:solidFill>
                      <a:schemeClr val="accent5"/>
                    </a:solidFill>
                    <a:latin typeface="+mn-lt"/>
                  </a:rPr>
                  <a:t>Apply to Selected Slide</a:t>
                </a: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)</a:t>
                </a:r>
              </a:p>
            </p:txBody>
          </p:sp>
          <p:pic>
            <p:nvPicPr>
              <p:cNvPr id="82" name="Listenebene erhöhen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3563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3" name="Listenebene verringern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4031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Text // Listenebene erhöhen"/>
              <p:cNvSpPr txBox="1"/>
              <p:nvPr userDrawn="1"/>
            </p:nvSpPr>
            <p:spPr>
              <a:xfrm>
                <a:off x="-1548000" y="3563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Increase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List Level</a:t>
                </a:r>
              </a:p>
            </p:txBody>
          </p:sp>
          <p:sp>
            <p:nvSpPr>
              <p:cNvPr id="85" name="Text // Listenebene verringern"/>
              <p:cNvSpPr txBox="1"/>
              <p:nvPr userDrawn="1"/>
            </p:nvSpPr>
            <p:spPr>
              <a:xfrm>
                <a:off x="-1548000" y="4031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Decrease 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List Level</a:t>
                </a:r>
              </a:p>
            </p:txBody>
          </p:sp>
        </p:grpSp>
      </p:grpSp>
      <p:grpSp>
        <p:nvGrpSpPr>
          <p:cNvPr id="6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24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grpSp>
          <p:nvGrpSpPr>
            <p:cNvPr id="2" name="Abstand Horizontal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28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29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34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  <p:grpSp>
          <p:nvGrpSpPr>
            <p:cNvPr id="3" name="Abstand Vertikal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45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46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47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61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  <p:grpSp>
          <p:nvGrpSpPr>
            <p:cNvPr id="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2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27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30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31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32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33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  <p:grpSp>
          <p:nvGrpSpPr>
            <p:cNvPr id="4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4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43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4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5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5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59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60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</p:grpSp>
      <p:sp>
        <p:nvSpPr>
          <p:cNvPr id="69" name="Bildplatzhalter 8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0" y="0"/>
            <a:ext cx="6059762" cy="4548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0" name="Bildplatzhalter 8"/>
          <p:cNvSpPr>
            <a:spLocks noGrp="1"/>
          </p:cNvSpPr>
          <p:nvPr userDrawn="1">
            <p:ph type="pic" sz="quarter" idx="11" hasCustomPrompt="1"/>
          </p:nvPr>
        </p:nvSpPr>
        <p:spPr bwMode="gray">
          <a:xfrm>
            <a:off x="0" y="4619701"/>
            <a:ext cx="6059761" cy="2239123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1" name="Bildplatzhalter 8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9198361" y="-824"/>
            <a:ext cx="2993642" cy="6858824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2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6131982" y="0"/>
            <a:ext cx="2994158" cy="1083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3" name="Bildplatzhalter 8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6131982" y="1155600"/>
            <a:ext cx="2994158" cy="33921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4" name="Bildplatzhalter 8"/>
          <p:cNvSpPr>
            <a:spLocks noGrp="1"/>
          </p:cNvSpPr>
          <p:nvPr userDrawn="1">
            <p:ph type="pic" sz="quarter" idx="15" hasCustomPrompt="1"/>
          </p:nvPr>
        </p:nvSpPr>
        <p:spPr bwMode="gray">
          <a:xfrm>
            <a:off x="6131982" y="4619700"/>
            <a:ext cx="2993900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62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63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6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grpSp>
        <p:nvGrpSpPr>
          <p:cNvPr id="95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96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97" name="Einpassen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Bildtools // Format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00" name="Beispielbild"/>
            <p:cNvPicPr>
              <a:picLocks noChangeAspect="1"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Zuschneiden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221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A5DF-A2AF-4AEF-9549-2DAC498859B4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8D8D-8D8B-4B2A-8634-2B234474A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8150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s //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Regieanweisungen"/>
          <p:cNvGrpSpPr/>
          <p:nvPr userDrawn="1"/>
        </p:nvGrpSpPr>
        <p:grpSpPr>
          <a:xfrm>
            <a:off x="-2086913" y="-468001"/>
            <a:ext cx="14745120" cy="7794000"/>
            <a:chOff x="-2088000" y="-468001"/>
            <a:chExt cx="14752800" cy="7794000"/>
          </a:xfrm>
        </p:grpSpPr>
        <p:grpSp>
          <p:nvGrpSpPr>
            <p:cNvPr id="63" name="Hinweis oben"/>
            <p:cNvGrpSpPr/>
            <p:nvPr userDrawn="1"/>
          </p:nvGrpSpPr>
          <p:grpSpPr>
            <a:xfrm>
              <a:off x="395287" y="-468001"/>
              <a:ext cx="11406188" cy="360000"/>
              <a:chOff x="395287" y="-468000"/>
              <a:chExt cx="11406188" cy="360000"/>
            </a:xfrm>
          </p:grpSpPr>
          <p:cxnSp>
            <p:nvCxnSpPr>
              <p:cNvPr id="108" name="32,78 // 15,84"/>
              <p:cNvCxnSpPr/>
              <p:nvPr userDrawn="1"/>
            </p:nvCxnSpPr>
            <p:spPr>
              <a:xfrm>
                <a:off x="11801475" y="-468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1,1 // 15,84"/>
              <p:cNvCxnSpPr/>
              <p:nvPr userDrawn="1"/>
            </p:nvCxnSpPr>
            <p:spPr>
              <a:xfrm>
                <a:off x="395287" y="-468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Hinweis unten"/>
            <p:cNvGrpSpPr/>
            <p:nvPr userDrawn="1"/>
          </p:nvGrpSpPr>
          <p:grpSpPr>
            <a:xfrm>
              <a:off x="395288" y="6965999"/>
              <a:ext cx="11406187" cy="360000"/>
              <a:chOff x="395288" y="6966000"/>
              <a:chExt cx="11406187" cy="360000"/>
            </a:xfrm>
          </p:grpSpPr>
          <p:sp>
            <p:nvSpPr>
              <p:cNvPr id="88" name="Fußzeile"/>
              <p:cNvSpPr txBox="1"/>
              <p:nvPr userDrawn="1"/>
            </p:nvSpPr>
            <p:spPr>
              <a:xfrm rot="10800000" flipH="1" flipV="1">
                <a:off x="432775" y="6966000"/>
                <a:ext cx="10993626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0423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Adjust footer (per slide or for several/all slides) via menu bar: Insert // Text // Header &amp; Footer</a:t>
                </a:r>
              </a:p>
            </p:txBody>
          </p:sp>
          <p:cxnSp>
            <p:nvCxnSpPr>
              <p:cNvPr id="89" name="32,78 // 15,84"/>
              <p:cNvCxnSpPr/>
              <p:nvPr userDrawn="1"/>
            </p:nvCxnSpPr>
            <p:spPr>
              <a:xfrm>
                <a:off x="11801475" y="6966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1,1 // 15,84"/>
              <p:cNvCxnSpPr/>
              <p:nvPr userDrawn="1"/>
            </p:nvCxnSpPr>
            <p:spPr>
              <a:xfrm>
                <a:off x="395288" y="6966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Hinweis rechts"/>
            <p:cNvGrpSpPr/>
            <p:nvPr userDrawn="1"/>
          </p:nvGrpSpPr>
          <p:grpSpPr>
            <a:xfrm>
              <a:off x="12304800" y="368299"/>
              <a:ext cx="360000" cy="6057900"/>
              <a:chOff x="12304800" y="368300"/>
              <a:chExt cx="360000" cy="6057900"/>
            </a:xfrm>
          </p:grpSpPr>
          <p:cxnSp>
            <p:nvCxnSpPr>
              <p:cNvPr id="85" name="17,85 // 8,32"/>
              <p:cNvCxnSpPr/>
              <p:nvPr userDrawn="1"/>
            </p:nvCxnSpPr>
            <p:spPr>
              <a:xfrm>
                <a:off x="12304800" y="64262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4,2 // 5,33"/>
              <p:cNvCxnSpPr/>
              <p:nvPr userDrawn="1"/>
            </p:nvCxnSpPr>
            <p:spPr>
              <a:xfrm>
                <a:off x="12304800" y="15120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1,02 // 8,5"/>
              <p:cNvCxnSpPr/>
              <p:nvPr userDrawn="1"/>
            </p:nvCxnSpPr>
            <p:spPr>
              <a:xfrm>
                <a:off x="12304800" y="3683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Hinweis links"/>
            <p:cNvGrpSpPr/>
            <p:nvPr userDrawn="1"/>
          </p:nvGrpSpPr>
          <p:grpSpPr>
            <a:xfrm>
              <a:off x="-2088000" y="-430988"/>
              <a:ext cx="1980000" cy="6857187"/>
              <a:chOff x="-2088000" y="-430988"/>
              <a:chExt cx="1980000" cy="6857187"/>
            </a:xfrm>
          </p:grpSpPr>
          <p:pic>
            <p:nvPicPr>
              <p:cNvPr id="75" name="Entwurfsvorlagen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32000" y="-430988"/>
                <a:ext cx="1222338" cy="745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" name="Folie Wechsel/Zurücksetzen/Textebenen"/>
              <p:cNvSpPr txBox="1"/>
              <p:nvPr userDrawn="1"/>
            </p:nvSpPr>
            <p:spPr>
              <a:xfrm rot="10800000" flipH="1" flipV="1">
                <a:off x="-2088000" y="1547999"/>
                <a:ext cx="1980000" cy="198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999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999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cxnSp>
            <p:nvCxnSpPr>
              <p:cNvPr id="77" name="17,85 // 8,32"/>
              <p:cNvCxnSpPr/>
              <p:nvPr userDrawn="1"/>
            </p:nvCxnSpPr>
            <p:spPr>
              <a:xfrm>
                <a:off x="-468000" y="6426199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4,2 // 5,33"/>
              <p:cNvCxnSpPr/>
              <p:nvPr userDrawn="1"/>
            </p:nvCxnSpPr>
            <p:spPr>
              <a:xfrm>
                <a:off x="-468000" y="1511999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1,02 // 8,5"/>
              <p:cNvCxnSpPr/>
              <p:nvPr userDrawn="1"/>
            </p:nvCxnSpPr>
            <p:spPr>
              <a:xfrm>
                <a:off x="-468000" y="367505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Design wechsel"/>
              <p:cNvSpPr txBox="1"/>
              <p:nvPr userDrawn="1"/>
            </p:nvSpPr>
            <p:spPr>
              <a:xfrm rot="10800000" flipH="1" flipV="1">
                <a:off x="-2088000" y="403199"/>
                <a:ext cx="1980000" cy="90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Alternating between white and black slide layouts via menu bar: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Design // Themes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(Right click: </a:t>
                </a:r>
                <a:r>
                  <a:rPr lang="en-US" sz="999" b="0" i="1" baseline="0" noProof="0" dirty="0">
                    <a:solidFill>
                      <a:schemeClr val="accent5"/>
                    </a:solidFill>
                    <a:latin typeface="+mn-lt"/>
                  </a:rPr>
                  <a:t>Apply to All Slides </a:t>
                </a: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or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i="1" baseline="0" noProof="0" dirty="0">
                    <a:solidFill>
                      <a:schemeClr val="accent5"/>
                    </a:solidFill>
                    <a:latin typeface="+mn-lt"/>
                  </a:rPr>
                  <a:t>Apply to Selected Slide</a:t>
                </a: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)</a:t>
                </a:r>
              </a:p>
            </p:txBody>
          </p:sp>
          <p:pic>
            <p:nvPicPr>
              <p:cNvPr id="81" name="Listenebene erhöhen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3563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" name="Listenebene verringern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4031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" name="Text // Listenebene erhöhen"/>
              <p:cNvSpPr txBox="1"/>
              <p:nvPr userDrawn="1"/>
            </p:nvSpPr>
            <p:spPr>
              <a:xfrm>
                <a:off x="-1548000" y="3563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Increase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List Level</a:t>
                </a:r>
              </a:p>
            </p:txBody>
          </p:sp>
          <p:sp>
            <p:nvSpPr>
              <p:cNvPr id="84" name="Text // Listenebene verringern"/>
              <p:cNvSpPr txBox="1"/>
              <p:nvPr userDrawn="1"/>
            </p:nvSpPr>
            <p:spPr>
              <a:xfrm>
                <a:off x="-1548000" y="4031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Decrease 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List Level</a:t>
                </a:r>
              </a:p>
            </p:txBody>
          </p:sp>
        </p:grpSp>
      </p:grpSp>
      <p:grpSp>
        <p:nvGrpSpPr>
          <p:cNvPr id="50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51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grpSp>
          <p:nvGrpSpPr>
            <p:cNvPr id="52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  <p:grpSp>
          <p:nvGrpSpPr>
            <p:cNvPr id="53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  <p:grpSp>
          <p:nvGrpSpPr>
            <p:cNvPr id="54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  <p:grpSp>
          <p:nvGrpSpPr>
            <p:cNvPr id="55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56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62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6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66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2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</p:grpSp>
      <p:sp>
        <p:nvSpPr>
          <p:cNvPr id="69" name="Bildplatzhalter 8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6131983" y="0"/>
            <a:ext cx="6060019" cy="45477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0" name="Bildplatzhalter 8"/>
          <p:cNvSpPr>
            <a:spLocks noGrp="1"/>
          </p:cNvSpPr>
          <p:nvPr userDrawn="1">
            <p:ph type="pic" sz="quarter" idx="11" hasCustomPrompt="1"/>
          </p:nvPr>
        </p:nvSpPr>
        <p:spPr bwMode="gray">
          <a:xfrm>
            <a:off x="6132758" y="4619700"/>
            <a:ext cx="6059244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1" name="Bildplatzhalter 8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0" y="-1"/>
            <a:ext cx="2993899" cy="685800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2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3066120" y="0"/>
            <a:ext cx="2993899" cy="1083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065861" y="1155601"/>
            <a:ext cx="2993383" cy="3393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065861" y="4619700"/>
            <a:ext cx="2993383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5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grpSp>
        <p:nvGrpSpPr>
          <p:cNvPr id="110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111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112" name="Einpassen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Bildtools // Format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15" name="Beispielbild"/>
            <p:cNvPicPr>
              <a:picLocks noChangeAspect="1"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Zuschneiden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7" name="Gruppieren 116"/>
          <p:cNvGrpSpPr/>
          <p:nvPr userDrawn="1"/>
        </p:nvGrpSpPr>
        <p:grpSpPr>
          <a:xfrm>
            <a:off x="432550" y="-468001"/>
            <a:ext cx="11349121" cy="360001"/>
            <a:chOff x="432775" y="-468001"/>
            <a:chExt cx="11355032" cy="360001"/>
          </a:xfrm>
        </p:grpSpPr>
        <p:sp>
          <p:nvSpPr>
            <p:cNvPr id="118" name="Hilfslinien"/>
            <p:cNvSpPr txBox="1"/>
            <p:nvPr userDrawn="1"/>
          </p:nvSpPr>
          <p:spPr>
            <a:xfrm rot="10800000" flipH="1" flipV="1">
              <a:off x="432775" y="-468001"/>
              <a:ext cx="329013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99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 bar: View // Show // tick Guides</a:t>
              </a:r>
            </a:p>
          </p:txBody>
        </p:sp>
        <p:sp>
          <p:nvSpPr>
            <p:cNvPr id="119" name="Hilfslinien"/>
            <p:cNvSpPr txBox="1"/>
            <p:nvPr userDrawn="1"/>
          </p:nvSpPr>
          <p:spPr>
            <a:xfrm rot="10800000" flipH="1" flipV="1">
              <a:off x="7107287" y="-468000"/>
              <a:ext cx="468052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99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Reserved areas for stamps and icons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96971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s //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Regieanweisungen"/>
          <p:cNvGrpSpPr/>
          <p:nvPr userDrawn="1"/>
        </p:nvGrpSpPr>
        <p:grpSpPr>
          <a:xfrm>
            <a:off x="-2086913" y="-468001"/>
            <a:ext cx="14745120" cy="7794000"/>
            <a:chOff x="-2088000" y="-468001"/>
            <a:chExt cx="14752800" cy="7794000"/>
          </a:xfrm>
        </p:grpSpPr>
        <p:grpSp>
          <p:nvGrpSpPr>
            <p:cNvPr id="63" name="Hinweis oben"/>
            <p:cNvGrpSpPr/>
            <p:nvPr userDrawn="1"/>
          </p:nvGrpSpPr>
          <p:grpSpPr>
            <a:xfrm>
              <a:off x="395287" y="-468001"/>
              <a:ext cx="11406188" cy="360000"/>
              <a:chOff x="395287" y="-468000"/>
              <a:chExt cx="11406188" cy="360000"/>
            </a:xfrm>
          </p:grpSpPr>
          <p:cxnSp>
            <p:nvCxnSpPr>
              <p:cNvPr id="108" name="32,78 // 15,84"/>
              <p:cNvCxnSpPr/>
              <p:nvPr userDrawn="1"/>
            </p:nvCxnSpPr>
            <p:spPr>
              <a:xfrm>
                <a:off x="11801475" y="-468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1,1 // 15,84"/>
              <p:cNvCxnSpPr/>
              <p:nvPr userDrawn="1"/>
            </p:nvCxnSpPr>
            <p:spPr>
              <a:xfrm>
                <a:off x="395287" y="-468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Hinweis unten"/>
            <p:cNvGrpSpPr/>
            <p:nvPr userDrawn="1"/>
          </p:nvGrpSpPr>
          <p:grpSpPr>
            <a:xfrm>
              <a:off x="395288" y="6965999"/>
              <a:ext cx="11406187" cy="360000"/>
              <a:chOff x="395288" y="6966000"/>
              <a:chExt cx="11406187" cy="360000"/>
            </a:xfrm>
          </p:grpSpPr>
          <p:sp>
            <p:nvSpPr>
              <p:cNvPr id="88" name="Fußzeile"/>
              <p:cNvSpPr txBox="1"/>
              <p:nvPr userDrawn="1"/>
            </p:nvSpPr>
            <p:spPr>
              <a:xfrm rot="10800000" flipH="1" flipV="1">
                <a:off x="432775" y="6966000"/>
                <a:ext cx="10993626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0423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Adjust footer (per slide or for several/all slides) via menu bar: Insert // Text // Header &amp; Footer</a:t>
                </a:r>
              </a:p>
            </p:txBody>
          </p:sp>
          <p:cxnSp>
            <p:nvCxnSpPr>
              <p:cNvPr id="89" name="32,78 // 15,84"/>
              <p:cNvCxnSpPr/>
              <p:nvPr userDrawn="1"/>
            </p:nvCxnSpPr>
            <p:spPr>
              <a:xfrm>
                <a:off x="11801475" y="6966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1,1 // 15,84"/>
              <p:cNvCxnSpPr/>
              <p:nvPr userDrawn="1"/>
            </p:nvCxnSpPr>
            <p:spPr>
              <a:xfrm>
                <a:off x="395288" y="6966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Hinweis rechts"/>
            <p:cNvGrpSpPr/>
            <p:nvPr userDrawn="1"/>
          </p:nvGrpSpPr>
          <p:grpSpPr>
            <a:xfrm>
              <a:off x="12304800" y="368299"/>
              <a:ext cx="360000" cy="6057900"/>
              <a:chOff x="12304800" y="368300"/>
              <a:chExt cx="360000" cy="6057900"/>
            </a:xfrm>
          </p:grpSpPr>
          <p:cxnSp>
            <p:nvCxnSpPr>
              <p:cNvPr id="85" name="17,85 // 8,32"/>
              <p:cNvCxnSpPr/>
              <p:nvPr userDrawn="1"/>
            </p:nvCxnSpPr>
            <p:spPr>
              <a:xfrm>
                <a:off x="12304800" y="64262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4,2 // 5,33"/>
              <p:cNvCxnSpPr/>
              <p:nvPr userDrawn="1"/>
            </p:nvCxnSpPr>
            <p:spPr>
              <a:xfrm>
                <a:off x="12304800" y="15120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1,02 // 8,5"/>
              <p:cNvCxnSpPr/>
              <p:nvPr userDrawn="1"/>
            </p:nvCxnSpPr>
            <p:spPr>
              <a:xfrm>
                <a:off x="12304800" y="3683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Hinweis links"/>
            <p:cNvGrpSpPr/>
            <p:nvPr userDrawn="1"/>
          </p:nvGrpSpPr>
          <p:grpSpPr>
            <a:xfrm>
              <a:off x="-2088000" y="-430988"/>
              <a:ext cx="1980000" cy="6857187"/>
              <a:chOff x="-2088000" y="-430988"/>
              <a:chExt cx="1980000" cy="6857187"/>
            </a:xfrm>
          </p:grpSpPr>
          <p:pic>
            <p:nvPicPr>
              <p:cNvPr id="75" name="Entwurfsvorlagen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32000" y="-430988"/>
                <a:ext cx="1222338" cy="745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" name="Folie Wechsel/Zurücksetzen/Textebenen"/>
              <p:cNvSpPr txBox="1"/>
              <p:nvPr userDrawn="1"/>
            </p:nvSpPr>
            <p:spPr>
              <a:xfrm rot="10800000" flipH="1" flipV="1">
                <a:off x="-2088000" y="1547999"/>
                <a:ext cx="1980000" cy="198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999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999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cxnSp>
            <p:nvCxnSpPr>
              <p:cNvPr id="77" name="17,85 // 8,32"/>
              <p:cNvCxnSpPr/>
              <p:nvPr userDrawn="1"/>
            </p:nvCxnSpPr>
            <p:spPr>
              <a:xfrm>
                <a:off x="-468000" y="6426199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4,2 // 5,33"/>
              <p:cNvCxnSpPr/>
              <p:nvPr userDrawn="1"/>
            </p:nvCxnSpPr>
            <p:spPr>
              <a:xfrm>
                <a:off x="-468000" y="1511999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1,02 // 8,5"/>
              <p:cNvCxnSpPr/>
              <p:nvPr userDrawn="1"/>
            </p:nvCxnSpPr>
            <p:spPr>
              <a:xfrm>
                <a:off x="-468000" y="367505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Design wechsel"/>
              <p:cNvSpPr txBox="1"/>
              <p:nvPr userDrawn="1"/>
            </p:nvSpPr>
            <p:spPr>
              <a:xfrm rot="10800000" flipH="1" flipV="1">
                <a:off x="-2088000" y="403199"/>
                <a:ext cx="1980000" cy="90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Alternating between white and black slide layouts via menu bar: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Design // Themes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(Right click: </a:t>
                </a:r>
                <a:r>
                  <a:rPr lang="en-US" sz="999" b="0" i="1" baseline="0" noProof="0" dirty="0">
                    <a:solidFill>
                      <a:schemeClr val="accent5"/>
                    </a:solidFill>
                    <a:latin typeface="+mn-lt"/>
                  </a:rPr>
                  <a:t>Apply to All Slides </a:t>
                </a: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or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i="1" baseline="0" noProof="0" dirty="0">
                    <a:solidFill>
                      <a:schemeClr val="accent5"/>
                    </a:solidFill>
                    <a:latin typeface="+mn-lt"/>
                  </a:rPr>
                  <a:t>Apply to Selected Slide</a:t>
                </a: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)</a:t>
                </a:r>
              </a:p>
            </p:txBody>
          </p:sp>
          <p:pic>
            <p:nvPicPr>
              <p:cNvPr id="81" name="Listenebene erhöhen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3563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" name="Listenebene verringern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4031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" name="Text // Listenebene erhöhen"/>
              <p:cNvSpPr txBox="1"/>
              <p:nvPr userDrawn="1"/>
            </p:nvSpPr>
            <p:spPr>
              <a:xfrm>
                <a:off x="-1548000" y="3563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Increase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List Level</a:t>
                </a:r>
              </a:p>
            </p:txBody>
          </p:sp>
          <p:sp>
            <p:nvSpPr>
              <p:cNvPr id="84" name="Text // Listenebene verringern"/>
              <p:cNvSpPr txBox="1"/>
              <p:nvPr userDrawn="1"/>
            </p:nvSpPr>
            <p:spPr>
              <a:xfrm>
                <a:off x="-1548000" y="4031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Decrease 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List Level</a:t>
                </a:r>
              </a:p>
            </p:txBody>
          </p:sp>
        </p:grpSp>
      </p:grpSp>
      <p:grpSp>
        <p:nvGrpSpPr>
          <p:cNvPr id="50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51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grpSp>
          <p:nvGrpSpPr>
            <p:cNvPr id="52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  <p:grpSp>
          <p:nvGrpSpPr>
            <p:cNvPr id="53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  <p:grpSp>
          <p:nvGrpSpPr>
            <p:cNvPr id="54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  <p:grpSp>
          <p:nvGrpSpPr>
            <p:cNvPr id="55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56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62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6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66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2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</p:grpSp>
      <p:sp>
        <p:nvSpPr>
          <p:cNvPr id="69" name="Bildplatzhalter 8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0" y="2310301"/>
            <a:ext cx="6059244" cy="45477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0" name="Bildplatzhalter 8"/>
          <p:cNvSpPr>
            <a:spLocks noGrp="1"/>
          </p:cNvSpPr>
          <p:nvPr userDrawn="1">
            <p:ph type="pic" sz="quarter" idx="11" hasCustomPrompt="1"/>
          </p:nvPr>
        </p:nvSpPr>
        <p:spPr bwMode="gray">
          <a:xfrm>
            <a:off x="0" y="0"/>
            <a:ext cx="6059244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1" name="Bildplatzhalter 8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9198361" y="1"/>
            <a:ext cx="2993642" cy="685800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2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6131982" y="5774400"/>
            <a:ext cx="2994158" cy="1083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1982" y="2309400"/>
            <a:ext cx="2994158" cy="3393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1982" y="0"/>
            <a:ext cx="2994158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5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grpSp>
        <p:nvGrpSpPr>
          <p:cNvPr id="110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111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112" name="Einpassen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Bildtools // Format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15" name="Beispielbild"/>
            <p:cNvPicPr>
              <a:picLocks noChangeAspect="1"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Zuschneiden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7" name="Gruppieren 116"/>
          <p:cNvGrpSpPr/>
          <p:nvPr userDrawn="1"/>
        </p:nvGrpSpPr>
        <p:grpSpPr>
          <a:xfrm>
            <a:off x="432550" y="-468001"/>
            <a:ext cx="11349121" cy="360001"/>
            <a:chOff x="432775" y="-468001"/>
            <a:chExt cx="11355032" cy="360001"/>
          </a:xfrm>
        </p:grpSpPr>
        <p:sp>
          <p:nvSpPr>
            <p:cNvPr id="118" name="Hilfslinien"/>
            <p:cNvSpPr txBox="1"/>
            <p:nvPr userDrawn="1"/>
          </p:nvSpPr>
          <p:spPr>
            <a:xfrm rot="10800000" flipH="1" flipV="1">
              <a:off x="432775" y="-468001"/>
              <a:ext cx="329013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99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 bar: View // Show // tick Guides</a:t>
              </a:r>
            </a:p>
          </p:txBody>
        </p:sp>
        <p:sp>
          <p:nvSpPr>
            <p:cNvPr id="119" name="Hilfslinien"/>
            <p:cNvSpPr txBox="1"/>
            <p:nvPr userDrawn="1"/>
          </p:nvSpPr>
          <p:spPr>
            <a:xfrm rot="10800000" flipH="1" flipV="1">
              <a:off x="7107287" y="-468000"/>
              <a:ext cx="468052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99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Reserved areas for stamps and icons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7735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s //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Regieanweisungen"/>
          <p:cNvGrpSpPr/>
          <p:nvPr userDrawn="1"/>
        </p:nvGrpSpPr>
        <p:grpSpPr>
          <a:xfrm>
            <a:off x="-2086913" y="-468001"/>
            <a:ext cx="14745120" cy="7794000"/>
            <a:chOff x="-2088000" y="-468001"/>
            <a:chExt cx="14752800" cy="7794000"/>
          </a:xfrm>
        </p:grpSpPr>
        <p:grpSp>
          <p:nvGrpSpPr>
            <p:cNvPr id="65" name="Hinweis oben"/>
            <p:cNvGrpSpPr/>
            <p:nvPr userDrawn="1"/>
          </p:nvGrpSpPr>
          <p:grpSpPr>
            <a:xfrm>
              <a:off x="395287" y="-468001"/>
              <a:ext cx="11406188" cy="360000"/>
              <a:chOff x="395287" y="-468000"/>
              <a:chExt cx="11406188" cy="360000"/>
            </a:xfrm>
          </p:grpSpPr>
          <p:cxnSp>
            <p:nvCxnSpPr>
              <p:cNvPr id="109" name="32,78 // 15,84"/>
              <p:cNvCxnSpPr/>
              <p:nvPr userDrawn="1"/>
            </p:nvCxnSpPr>
            <p:spPr>
              <a:xfrm>
                <a:off x="11801475" y="-468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1,1 // 15,84"/>
              <p:cNvCxnSpPr/>
              <p:nvPr userDrawn="1"/>
            </p:nvCxnSpPr>
            <p:spPr>
              <a:xfrm>
                <a:off x="395287" y="-468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Hinweis unten"/>
            <p:cNvGrpSpPr/>
            <p:nvPr userDrawn="1"/>
          </p:nvGrpSpPr>
          <p:grpSpPr>
            <a:xfrm>
              <a:off x="395288" y="6965999"/>
              <a:ext cx="11406187" cy="360000"/>
              <a:chOff x="395288" y="6966000"/>
              <a:chExt cx="11406187" cy="360000"/>
            </a:xfrm>
          </p:grpSpPr>
          <p:sp>
            <p:nvSpPr>
              <p:cNvPr id="90" name="Fußzeile"/>
              <p:cNvSpPr txBox="1"/>
              <p:nvPr userDrawn="1"/>
            </p:nvSpPr>
            <p:spPr>
              <a:xfrm rot="10800000" flipH="1" flipV="1">
                <a:off x="432775" y="6966000"/>
                <a:ext cx="10993626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0423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Adjust footer (per slide or for several/all slides) via menu bar: Insert // Text // Header &amp; Footer</a:t>
                </a:r>
              </a:p>
            </p:txBody>
          </p:sp>
          <p:cxnSp>
            <p:nvCxnSpPr>
              <p:cNvPr id="91" name="32,78 // 15,84"/>
              <p:cNvCxnSpPr/>
              <p:nvPr userDrawn="1"/>
            </p:nvCxnSpPr>
            <p:spPr>
              <a:xfrm>
                <a:off x="11801475" y="6966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1,1 // 15,84"/>
              <p:cNvCxnSpPr/>
              <p:nvPr userDrawn="1"/>
            </p:nvCxnSpPr>
            <p:spPr>
              <a:xfrm>
                <a:off x="395288" y="6966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Hinweis rechts"/>
            <p:cNvGrpSpPr/>
            <p:nvPr userDrawn="1"/>
          </p:nvGrpSpPr>
          <p:grpSpPr>
            <a:xfrm>
              <a:off x="12304800" y="368299"/>
              <a:ext cx="360000" cy="6057900"/>
              <a:chOff x="12304800" y="368300"/>
              <a:chExt cx="360000" cy="6057900"/>
            </a:xfrm>
          </p:grpSpPr>
          <p:cxnSp>
            <p:nvCxnSpPr>
              <p:cNvPr id="87" name="17,85 // 8,32"/>
              <p:cNvCxnSpPr/>
              <p:nvPr userDrawn="1"/>
            </p:nvCxnSpPr>
            <p:spPr>
              <a:xfrm>
                <a:off x="12304800" y="64262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4,2 // 5,33"/>
              <p:cNvCxnSpPr/>
              <p:nvPr userDrawn="1"/>
            </p:nvCxnSpPr>
            <p:spPr>
              <a:xfrm>
                <a:off x="12304800" y="15120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1,02 // 8,5"/>
              <p:cNvCxnSpPr/>
              <p:nvPr userDrawn="1"/>
            </p:nvCxnSpPr>
            <p:spPr>
              <a:xfrm>
                <a:off x="12304800" y="3683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Hinweis links"/>
            <p:cNvGrpSpPr/>
            <p:nvPr userDrawn="1"/>
          </p:nvGrpSpPr>
          <p:grpSpPr>
            <a:xfrm>
              <a:off x="-2088000" y="-430988"/>
              <a:ext cx="1980000" cy="6857187"/>
              <a:chOff x="-2088000" y="-430988"/>
              <a:chExt cx="1980000" cy="6857187"/>
            </a:xfrm>
          </p:grpSpPr>
          <p:pic>
            <p:nvPicPr>
              <p:cNvPr id="77" name="Entwurfsvorlagen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32000" y="-430988"/>
                <a:ext cx="1222338" cy="745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" name="Folie Wechsel/Zurücksetzen/Textebenen"/>
              <p:cNvSpPr txBox="1"/>
              <p:nvPr userDrawn="1"/>
            </p:nvSpPr>
            <p:spPr>
              <a:xfrm rot="10800000" flipH="1" flipV="1">
                <a:off x="-2088000" y="1547999"/>
                <a:ext cx="1980000" cy="198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999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999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cxnSp>
            <p:nvCxnSpPr>
              <p:cNvPr id="79" name="17,85 // 8,32"/>
              <p:cNvCxnSpPr/>
              <p:nvPr userDrawn="1"/>
            </p:nvCxnSpPr>
            <p:spPr>
              <a:xfrm>
                <a:off x="-468000" y="6426199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4,2 // 5,33"/>
              <p:cNvCxnSpPr/>
              <p:nvPr userDrawn="1"/>
            </p:nvCxnSpPr>
            <p:spPr>
              <a:xfrm>
                <a:off x="-468000" y="1511999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1,02 // 8,5"/>
              <p:cNvCxnSpPr/>
              <p:nvPr userDrawn="1"/>
            </p:nvCxnSpPr>
            <p:spPr>
              <a:xfrm>
                <a:off x="-468000" y="367505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Design wechsel"/>
              <p:cNvSpPr txBox="1"/>
              <p:nvPr userDrawn="1"/>
            </p:nvSpPr>
            <p:spPr>
              <a:xfrm rot="10800000" flipH="1" flipV="1">
                <a:off x="-2088000" y="403199"/>
                <a:ext cx="1980000" cy="90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Alternating between white and black slide layouts via menu bar: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Design // Themes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(Right click: </a:t>
                </a:r>
                <a:r>
                  <a:rPr lang="en-US" sz="999" b="0" i="1" baseline="0" noProof="0" dirty="0">
                    <a:solidFill>
                      <a:schemeClr val="accent5"/>
                    </a:solidFill>
                    <a:latin typeface="+mn-lt"/>
                  </a:rPr>
                  <a:t>Apply to All Slides </a:t>
                </a: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or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i="1" baseline="0" noProof="0" dirty="0">
                    <a:solidFill>
                      <a:schemeClr val="accent5"/>
                    </a:solidFill>
                    <a:latin typeface="+mn-lt"/>
                  </a:rPr>
                  <a:t>Apply to Selected Slide</a:t>
                </a: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)</a:t>
                </a:r>
              </a:p>
            </p:txBody>
          </p:sp>
          <p:pic>
            <p:nvPicPr>
              <p:cNvPr id="83" name="Listenebene erhöhen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3563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4" name="Listenebene verringern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4031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5" name="Text // Listenebene erhöhen"/>
              <p:cNvSpPr txBox="1"/>
              <p:nvPr userDrawn="1"/>
            </p:nvSpPr>
            <p:spPr>
              <a:xfrm>
                <a:off x="-1548000" y="3563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Increase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List Level</a:t>
                </a:r>
              </a:p>
            </p:txBody>
          </p:sp>
          <p:sp>
            <p:nvSpPr>
              <p:cNvPr id="86" name="Text // Listenebene verringern"/>
              <p:cNvSpPr txBox="1"/>
              <p:nvPr userDrawn="1"/>
            </p:nvSpPr>
            <p:spPr>
              <a:xfrm>
                <a:off x="-1548000" y="4031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Decrease 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List Level</a:t>
                </a:r>
              </a:p>
            </p:txBody>
          </p:sp>
        </p:grpSp>
      </p:grpSp>
      <p:grpSp>
        <p:nvGrpSpPr>
          <p:cNvPr id="51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52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 eaLnBrk="1">
                <a:lnSpc>
                  <a:spcPct val="108000"/>
                </a:lnSpc>
                <a:spcAft>
                  <a:spcPts val="1007"/>
                </a:spcAft>
              </a:pPr>
              <a:endParaRPr lang="en-US" sz="1999" dirty="0"/>
            </a:p>
          </p:txBody>
        </p:sp>
        <p:grpSp>
          <p:nvGrpSpPr>
            <p:cNvPr id="53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  <p:grpSp>
          <p:nvGrpSpPr>
            <p:cNvPr id="54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  <p:grpSp>
          <p:nvGrpSpPr>
            <p:cNvPr id="5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  <p:grpSp>
          <p:nvGrpSpPr>
            <p:cNvPr id="56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6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64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66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6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6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 eaLnBrk="1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/>
              </a:p>
            </p:txBody>
          </p:sp>
        </p:grpSp>
      </p:grpSp>
      <p:sp>
        <p:nvSpPr>
          <p:cNvPr id="69" name="Bildplatzhalter 8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0" y="-1"/>
            <a:ext cx="6059244" cy="685800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1" name="Bildplatzhalter 8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9198361" y="0"/>
            <a:ext cx="2993642" cy="1083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2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6132757" y="5774400"/>
            <a:ext cx="2993383" cy="1083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2757" y="2309400"/>
            <a:ext cx="2993383" cy="3393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2757" y="0"/>
            <a:ext cx="2993125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35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9198361" y="1155600"/>
            <a:ext cx="2993640" cy="33921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36" name="Bildplatzhalter 8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9198361" y="4619700"/>
            <a:ext cx="2993640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61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grpSp>
        <p:nvGrpSpPr>
          <p:cNvPr id="111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112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113" name="Einpassen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Bildtools // Format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16" name="Beispielbild"/>
            <p:cNvPicPr>
              <a:picLocks noChangeAspect="1"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" name="Zuschneiden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8" name="Gruppieren 117"/>
          <p:cNvGrpSpPr/>
          <p:nvPr userDrawn="1"/>
        </p:nvGrpSpPr>
        <p:grpSpPr>
          <a:xfrm>
            <a:off x="432550" y="-468001"/>
            <a:ext cx="11349121" cy="360001"/>
            <a:chOff x="432775" y="-468001"/>
            <a:chExt cx="11355032" cy="360001"/>
          </a:xfrm>
        </p:grpSpPr>
        <p:sp>
          <p:nvSpPr>
            <p:cNvPr id="119" name="Hilfslinien"/>
            <p:cNvSpPr txBox="1"/>
            <p:nvPr userDrawn="1"/>
          </p:nvSpPr>
          <p:spPr>
            <a:xfrm rot="10800000" flipH="1" flipV="1">
              <a:off x="432775" y="-468001"/>
              <a:ext cx="329013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99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 bar: View // Show // tick Guides</a:t>
              </a:r>
            </a:p>
          </p:txBody>
        </p:sp>
        <p:sp>
          <p:nvSpPr>
            <p:cNvPr id="120" name="Hilfslinien"/>
            <p:cNvSpPr txBox="1"/>
            <p:nvPr userDrawn="1"/>
          </p:nvSpPr>
          <p:spPr>
            <a:xfrm rot="10800000" flipH="1" flipV="1">
              <a:off x="7107287" y="-468000"/>
              <a:ext cx="468052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99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Reserved areas for stamps and icons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8003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grpSp>
        <p:nvGrpSpPr>
          <p:cNvPr id="31" name="Regieanweisungen"/>
          <p:cNvGrpSpPr/>
          <p:nvPr userDrawn="1"/>
        </p:nvGrpSpPr>
        <p:grpSpPr>
          <a:xfrm>
            <a:off x="-2086913" y="-468001"/>
            <a:ext cx="14745120" cy="7794000"/>
            <a:chOff x="-2088000" y="-468001"/>
            <a:chExt cx="14752800" cy="7794000"/>
          </a:xfrm>
        </p:grpSpPr>
        <p:grpSp>
          <p:nvGrpSpPr>
            <p:cNvPr id="32" name="Hinweis oben"/>
            <p:cNvGrpSpPr/>
            <p:nvPr userDrawn="1"/>
          </p:nvGrpSpPr>
          <p:grpSpPr>
            <a:xfrm>
              <a:off x="395287" y="-468001"/>
              <a:ext cx="11406188" cy="360000"/>
              <a:chOff x="395287" y="-468000"/>
              <a:chExt cx="11406188" cy="360000"/>
            </a:xfrm>
          </p:grpSpPr>
          <p:cxnSp>
            <p:nvCxnSpPr>
              <p:cNvPr id="77" name="32,78 // 15,84"/>
              <p:cNvCxnSpPr/>
              <p:nvPr userDrawn="1"/>
            </p:nvCxnSpPr>
            <p:spPr>
              <a:xfrm>
                <a:off x="11801475" y="-468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1,1 // 15,84"/>
              <p:cNvCxnSpPr/>
              <p:nvPr userDrawn="1"/>
            </p:nvCxnSpPr>
            <p:spPr>
              <a:xfrm>
                <a:off x="395287" y="-468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Hinweis unten"/>
            <p:cNvGrpSpPr/>
            <p:nvPr userDrawn="1"/>
          </p:nvGrpSpPr>
          <p:grpSpPr>
            <a:xfrm>
              <a:off x="395288" y="6965999"/>
              <a:ext cx="11406187" cy="360000"/>
              <a:chOff x="395288" y="6966000"/>
              <a:chExt cx="11406187" cy="360000"/>
            </a:xfrm>
          </p:grpSpPr>
          <p:sp>
            <p:nvSpPr>
              <p:cNvPr id="73" name="Fußzeile"/>
              <p:cNvSpPr txBox="1"/>
              <p:nvPr userDrawn="1"/>
            </p:nvSpPr>
            <p:spPr>
              <a:xfrm rot="10800000" flipH="1" flipV="1">
                <a:off x="432775" y="6966000"/>
                <a:ext cx="10993626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0423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Adjust footer (per slide or for several/all slides) via menu bar: Insert // Text // Header &amp; Footer</a:t>
                </a:r>
              </a:p>
            </p:txBody>
          </p:sp>
          <p:cxnSp>
            <p:nvCxnSpPr>
              <p:cNvPr id="74" name="32,78 // 15,84"/>
              <p:cNvCxnSpPr/>
              <p:nvPr userDrawn="1"/>
            </p:nvCxnSpPr>
            <p:spPr>
              <a:xfrm>
                <a:off x="11801475" y="6966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1,1 // 15,84"/>
              <p:cNvCxnSpPr/>
              <p:nvPr userDrawn="1"/>
            </p:nvCxnSpPr>
            <p:spPr>
              <a:xfrm>
                <a:off x="395288" y="6966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Hinweis rechts"/>
            <p:cNvGrpSpPr/>
            <p:nvPr userDrawn="1"/>
          </p:nvGrpSpPr>
          <p:grpSpPr>
            <a:xfrm>
              <a:off x="12304800" y="368299"/>
              <a:ext cx="360000" cy="6057900"/>
              <a:chOff x="12304800" y="368300"/>
              <a:chExt cx="360000" cy="6057900"/>
            </a:xfrm>
          </p:grpSpPr>
          <p:cxnSp>
            <p:nvCxnSpPr>
              <p:cNvPr id="70" name="17,85 // 8,32"/>
              <p:cNvCxnSpPr/>
              <p:nvPr userDrawn="1"/>
            </p:nvCxnSpPr>
            <p:spPr>
              <a:xfrm>
                <a:off x="12304800" y="64262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4,2 // 5,33"/>
              <p:cNvCxnSpPr/>
              <p:nvPr userDrawn="1"/>
            </p:nvCxnSpPr>
            <p:spPr>
              <a:xfrm>
                <a:off x="12304800" y="15120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1,02 // 8,5"/>
              <p:cNvCxnSpPr/>
              <p:nvPr userDrawn="1"/>
            </p:nvCxnSpPr>
            <p:spPr>
              <a:xfrm>
                <a:off x="12304800" y="3683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Hinweis links"/>
            <p:cNvGrpSpPr/>
            <p:nvPr userDrawn="1"/>
          </p:nvGrpSpPr>
          <p:grpSpPr>
            <a:xfrm>
              <a:off x="-2088000" y="-430988"/>
              <a:ext cx="1980000" cy="6857187"/>
              <a:chOff x="-2088000" y="-430988"/>
              <a:chExt cx="1980000" cy="6857187"/>
            </a:xfrm>
          </p:grpSpPr>
          <p:pic>
            <p:nvPicPr>
              <p:cNvPr id="36" name="Entwurfsvorlagen"/>
              <p:cNvPicPr>
                <a:picLocks noChangeAspect="1" noChangeArrowheads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32000" y="-430988"/>
                <a:ext cx="1222338" cy="745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Folie Wechsel/Zurücksetzen/Textebenen"/>
              <p:cNvSpPr txBox="1"/>
              <p:nvPr userDrawn="1"/>
            </p:nvSpPr>
            <p:spPr>
              <a:xfrm rot="10800000" flipH="1" flipV="1">
                <a:off x="-2088000" y="1547999"/>
                <a:ext cx="1980000" cy="198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999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999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cxnSp>
            <p:nvCxnSpPr>
              <p:cNvPr id="38" name="17,85 // 8,32"/>
              <p:cNvCxnSpPr/>
              <p:nvPr userDrawn="1"/>
            </p:nvCxnSpPr>
            <p:spPr>
              <a:xfrm>
                <a:off x="-468000" y="6426199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4,2 // 5,33"/>
              <p:cNvCxnSpPr/>
              <p:nvPr userDrawn="1"/>
            </p:nvCxnSpPr>
            <p:spPr>
              <a:xfrm>
                <a:off x="-468000" y="1511999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1,02 // 8,5"/>
              <p:cNvCxnSpPr/>
              <p:nvPr userDrawn="1"/>
            </p:nvCxnSpPr>
            <p:spPr>
              <a:xfrm>
                <a:off x="-468000" y="367505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Design wechsel"/>
              <p:cNvSpPr txBox="1"/>
              <p:nvPr userDrawn="1"/>
            </p:nvSpPr>
            <p:spPr>
              <a:xfrm rot="10800000" flipH="1" flipV="1">
                <a:off x="-2088000" y="403199"/>
                <a:ext cx="1980000" cy="90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Alternating between white and black slide layouts via menu bar: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Design // Themes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(Right click: </a:t>
                </a:r>
                <a:r>
                  <a:rPr lang="en-US" sz="999" b="0" i="1" baseline="0" noProof="0" dirty="0">
                    <a:solidFill>
                      <a:schemeClr val="accent5"/>
                    </a:solidFill>
                    <a:latin typeface="+mn-lt"/>
                  </a:rPr>
                  <a:t>Apply to All Slides </a:t>
                </a: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or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i="1" baseline="0" noProof="0" dirty="0">
                    <a:solidFill>
                      <a:schemeClr val="accent5"/>
                    </a:solidFill>
                    <a:latin typeface="+mn-lt"/>
                  </a:rPr>
                  <a:t>Apply to Selected Slide</a:t>
                </a: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)</a:t>
                </a:r>
              </a:p>
            </p:txBody>
          </p:sp>
          <p:pic>
            <p:nvPicPr>
              <p:cNvPr id="66" name="Listenebene erhöhen"/>
              <p:cNvPicPr>
                <a:picLocks noChangeAspect="1" noChangeArrowheads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3563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" name="Listenebene verringern"/>
              <p:cNvPicPr>
                <a:picLocks noChangeAspect="1" noChangeArrowheads="1"/>
              </p:cNvPicPr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4031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Text // Listenebene erhöhen"/>
              <p:cNvSpPr txBox="1"/>
              <p:nvPr userDrawn="1"/>
            </p:nvSpPr>
            <p:spPr>
              <a:xfrm>
                <a:off x="-1548000" y="3563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Increase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List Level</a:t>
                </a:r>
              </a:p>
            </p:txBody>
          </p:sp>
          <p:sp>
            <p:nvSpPr>
              <p:cNvPr id="69" name="Text // Listenebene verringern"/>
              <p:cNvSpPr txBox="1"/>
              <p:nvPr userDrawn="1"/>
            </p:nvSpPr>
            <p:spPr>
              <a:xfrm>
                <a:off x="-1548000" y="4031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Decrease 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List Level</a:t>
                </a:r>
              </a:p>
            </p:txBody>
          </p:sp>
        </p:grpSp>
      </p:grpSp>
      <p:sp>
        <p:nvSpPr>
          <p:cNvPr id="25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2000" cy="6858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4" y="368300"/>
            <a:ext cx="11400249" cy="540000"/>
          </a:xfrm>
        </p:spPr>
        <p:txBody>
          <a:bodyPr/>
          <a:lstStyle>
            <a:lvl1pPr>
              <a:defRPr sz="2999" baseline="0"/>
            </a:lvl1pPr>
          </a:lstStyle>
          <a:p>
            <a:r>
              <a:rPr lang="en-US" noProof="0" dirty="0"/>
              <a:t>Optional headline on one line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3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grpSp>
        <p:nvGrpSpPr>
          <p:cNvPr id="42" name="Gruppieren 41"/>
          <p:cNvGrpSpPr/>
          <p:nvPr userDrawn="1"/>
        </p:nvGrpSpPr>
        <p:grpSpPr>
          <a:xfrm>
            <a:off x="432550" y="-468001"/>
            <a:ext cx="11349121" cy="360001"/>
            <a:chOff x="432775" y="-468001"/>
            <a:chExt cx="11355032" cy="360001"/>
          </a:xfrm>
        </p:grpSpPr>
        <p:sp>
          <p:nvSpPr>
            <p:cNvPr id="43" name="Hilfslinien"/>
            <p:cNvSpPr txBox="1"/>
            <p:nvPr userDrawn="1"/>
          </p:nvSpPr>
          <p:spPr>
            <a:xfrm rot="10800000" flipH="1" flipV="1">
              <a:off x="432775" y="-468001"/>
              <a:ext cx="329013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99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 bar: View // Show // tick Guides</a:t>
              </a:r>
            </a:p>
          </p:txBody>
        </p:sp>
        <p:sp>
          <p:nvSpPr>
            <p:cNvPr id="44" name="Hilfslinien"/>
            <p:cNvSpPr txBox="1"/>
            <p:nvPr userDrawn="1"/>
          </p:nvSpPr>
          <p:spPr>
            <a:xfrm rot="10800000" flipH="1" flipV="1">
              <a:off x="7107287" y="-468000"/>
              <a:ext cx="468052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99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Reserved areas for stamps and icons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55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A5DF-A2AF-4AEF-9549-2DAC498859B4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8D8D-8D8B-4B2A-8634-2B234474A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47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A5DF-A2AF-4AEF-9549-2DAC498859B4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8D8D-8D8B-4B2A-8634-2B234474A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20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A5DF-A2AF-4AEF-9549-2DAC498859B4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8D8D-8D8B-4B2A-8634-2B234474A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1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A5DF-A2AF-4AEF-9549-2DAC498859B4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8D8D-8D8B-4B2A-8634-2B234474A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98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A5DF-A2AF-4AEF-9549-2DAC498859B4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8D8D-8D8B-4B2A-8634-2B234474A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0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35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33" Type="http://schemas.openxmlformats.org/officeDocument/2006/relationships/oleObject" Target="../embeddings/oleObject1.bin"/><Relationship Id="rId38" Type="http://schemas.openxmlformats.org/officeDocument/2006/relationships/image" Target="../media/image5.emf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32" Type="http://schemas.openxmlformats.org/officeDocument/2006/relationships/tags" Target="../tags/tag2.xml"/><Relationship Id="rId37" Type="http://schemas.openxmlformats.org/officeDocument/2006/relationships/image" Target="../media/image4.png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31" Type="http://schemas.openxmlformats.org/officeDocument/2006/relationships/tags" Target="../tags/tag1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30" Type="http://schemas.openxmlformats.org/officeDocument/2006/relationships/theme" Target="../theme/theme2.xml"/><Relationship Id="rId35" Type="http://schemas.openxmlformats.org/officeDocument/2006/relationships/image" Target="../media/image2.png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4A5DF-A2AF-4AEF-9549-2DAC498859B4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F8D8D-8D8B-4B2A-8634-2B234474A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00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3" r:id="rId12"/>
    <p:sldLayoutId id="2147483694" r:id="rId13"/>
    <p:sldLayoutId id="2147483695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31"/>
            </p:custData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3" imgW="216" imgH="216" progId="TCLayout.ActiveDocument.1">
                  <p:embed/>
                </p:oleObj>
              </mc:Choice>
              <mc:Fallback>
                <p:oleObj name="think-cell Slide" r:id="rId33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0" i="0" baseline="0" dirty="0" err="1"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grpSp>
        <p:nvGrpSpPr>
          <p:cNvPr id="31" name="Regieanweisungen"/>
          <p:cNvGrpSpPr/>
          <p:nvPr/>
        </p:nvGrpSpPr>
        <p:grpSpPr>
          <a:xfrm>
            <a:off x="-2086913" y="-468001"/>
            <a:ext cx="14745120" cy="7794000"/>
            <a:chOff x="-2088000" y="-468001"/>
            <a:chExt cx="14752800" cy="7794000"/>
          </a:xfrm>
        </p:grpSpPr>
        <p:grpSp>
          <p:nvGrpSpPr>
            <p:cNvPr id="32" name="Hinweis oben"/>
            <p:cNvGrpSpPr/>
            <p:nvPr userDrawn="1"/>
          </p:nvGrpSpPr>
          <p:grpSpPr>
            <a:xfrm>
              <a:off x="395287" y="-468001"/>
              <a:ext cx="11406188" cy="360000"/>
              <a:chOff x="395287" y="-468000"/>
              <a:chExt cx="11406188" cy="360000"/>
            </a:xfrm>
          </p:grpSpPr>
          <p:cxnSp>
            <p:nvCxnSpPr>
              <p:cNvPr id="53" name="32,78 // 15,84"/>
              <p:cNvCxnSpPr/>
              <p:nvPr userDrawn="1"/>
            </p:nvCxnSpPr>
            <p:spPr>
              <a:xfrm>
                <a:off x="11801475" y="-468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1,1 // 15,84"/>
              <p:cNvCxnSpPr/>
              <p:nvPr userDrawn="1"/>
            </p:nvCxnSpPr>
            <p:spPr>
              <a:xfrm>
                <a:off x="395287" y="-468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Hinweis unten"/>
            <p:cNvGrpSpPr/>
            <p:nvPr userDrawn="1"/>
          </p:nvGrpSpPr>
          <p:grpSpPr>
            <a:xfrm>
              <a:off x="395288" y="6965999"/>
              <a:ext cx="11406187" cy="360000"/>
              <a:chOff x="395288" y="6966000"/>
              <a:chExt cx="11406187" cy="360000"/>
            </a:xfrm>
          </p:grpSpPr>
          <p:sp>
            <p:nvSpPr>
              <p:cNvPr id="49" name="Fußzeile"/>
              <p:cNvSpPr txBox="1"/>
              <p:nvPr userDrawn="1"/>
            </p:nvSpPr>
            <p:spPr>
              <a:xfrm rot="10800000" flipH="1" flipV="1">
                <a:off x="432775" y="6966000"/>
                <a:ext cx="10993626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0423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Adjust footer (per slide or for several/all slides) via menu bar: Insert // Text // Header &amp; Footer</a:t>
                </a:r>
              </a:p>
            </p:txBody>
          </p:sp>
          <p:cxnSp>
            <p:nvCxnSpPr>
              <p:cNvPr id="50" name="32,78 // 15,84"/>
              <p:cNvCxnSpPr/>
              <p:nvPr userDrawn="1"/>
            </p:nvCxnSpPr>
            <p:spPr>
              <a:xfrm>
                <a:off x="11801475" y="6966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1,1 // 15,84"/>
              <p:cNvCxnSpPr/>
              <p:nvPr userDrawn="1"/>
            </p:nvCxnSpPr>
            <p:spPr>
              <a:xfrm>
                <a:off x="395288" y="6966000"/>
                <a:ext cx="0" cy="36000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Hinweis rechts"/>
            <p:cNvGrpSpPr/>
            <p:nvPr userDrawn="1"/>
          </p:nvGrpSpPr>
          <p:grpSpPr>
            <a:xfrm>
              <a:off x="12304800" y="368299"/>
              <a:ext cx="360000" cy="6057900"/>
              <a:chOff x="12304800" y="368300"/>
              <a:chExt cx="360000" cy="6057900"/>
            </a:xfrm>
          </p:grpSpPr>
          <p:cxnSp>
            <p:nvCxnSpPr>
              <p:cNvPr id="46" name="17,85 // 8,32"/>
              <p:cNvCxnSpPr/>
              <p:nvPr userDrawn="1"/>
            </p:nvCxnSpPr>
            <p:spPr>
              <a:xfrm>
                <a:off x="12304800" y="64262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4,2 // 5,33"/>
              <p:cNvCxnSpPr/>
              <p:nvPr userDrawn="1"/>
            </p:nvCxnSpPr>
            <p:spPr>
              <a:xfrm>
                <a:off x="12304800" y="15120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1,02 // 8,5"/>
              <p:cNvCxnSpPr/>
              <p:nvPr userDrawn="1"/>
            </p:nvCxnSpPr>
            <p:spPr>
              <a:xfrm>
                <a:off x="12304800" y="368300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Hinweis links"/>
            <p:cNvGrpSpPr/>
            <p:nvPr userDrawn="1"/>
          </p:nvGrpSpPr>
          <p:grpSpPr>
            <a:xfrm>
              <a:off x="-2088000" y="-430988"/>
              <a:ext cx="1980000" cy="6857187"/>
              <a:chOff x="-2088000" y="-430988"/>
              <a:chExt cx="1980000" cy="6857187"/>
            </a:xfrm>
          </p:grpSpPr>
          <p:pic>
            <p:nvPicPr>
              <p:cNvPr id="36" name="Entwurfsvorlagen"/>
              <p:cNvPicPr>
                <a:picLocks noChangeAspect="1" noChangeArrowheads="1"/>
              </p:cNvPicPr>
              <p:nvPr userDrawn="1"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32000" y="-430988"/>
                <a:ext cx="1222338" cy="745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Folie Wechsel/Zurücksetzen/Textebenen"/>
              <p:cNvSpPr txBox="1"/>
              <p:nvPr userDrawn="1"/>
            </p:nvSpPr>
            <p:spPr>
              <a:xfrm rot="10800000" flipH="1" flipV="1">
                <a:off x="-2088000" y="1547999"/>
                <a:ext cx="1980000" cy="198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999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999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cxnSp>
            <p:nvCxnSpPr>
              <p:cNvPr id="38" name="17,85 // 8,32"/>
              <p:cNvCxnSpPr/>
              <p:nvPr userDrawn="1"/>
            </p:nvCxnSpPr>
            <p:spPr>
              <a:xfrm>
                <a:off x="-468000" y="6426199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4,2 // 5,33"/>
              <p:cNvCxnSpPr/>
              <p:nvPr userDrawn="1"/>
            </p:nvCxnSpPr>
            <p:spPr>
              <a:xfrm>
                <a:off x="-468000" y="1511999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1,02 // 8,5"/>
              <p:cNvCxnSpPr/>
              <p:nvPr userDrawn="1"/>
            </p:nvCxnSpPr>
            <p:spPr>
              <a:xfrm>
                <a:off x="-468000" y="367505"/>
                <a:ext cx="360000" cy="0"/>
              </a:xfrm>
              <a:prstGeom prst="line">
                <a:avLst/>
              </a:prstGeom>
              <a:ln w="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Design wechsel"/>
              <p:cNvSpPr txBox="1"/>
              <p:nvPr userDrawn="1"/>
            </p:nvSpPr>
            <p:spPr>
              <a:xfrm rot="10800000" flipH="1" flipV="1">
                <a:off x="-2088000" y="403199"/>
                <a:ext cx="1980000" cy="90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Alternating between white and black slide layouts via menu bar: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Design // Themes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(Right click: </a:t>
                </a:r>
                <a:r>
                  <a:rPr lang="en-US" sz="999" b="0" i="1" baseline="0" noProof="0" dirty="0">
                    <a:solidFill>
                      <a:schemeClr val="accent5"/>
                    </a:solidFill>
                    <a:latin typeface="+mn-lt"/>
                  </a:rPr>
                  <a:t>Apply to All Slides </a:t>
                </a: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or </a:t>
                </a:r>
                <a:b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US" sz="999" b="0" i="1" baseline="0" noProof="0" dirty="0">
                    <a:solidFill>
                      <a:schemeClr val="accent5"/>
                    </a:solidFill>
                    <a:latin typeface="+mn-lt"/>
                  </a:rPr>
                  <a:t>Apply to Selected Slide</a:t>
                </a: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)</a:t>
                </a:r>
              </a:p>
            </p:txBody>
          </p:sp>
          <p:pic>
            <p:nvPicPr>
              <p:cNvPr id="42" name="Listenebene erhöhen"/>
              <p:cNvPicPr>
                <a:picLocks noChangeAspect="1" noChangeArrowheads="1"/>
              </p:cNvPicPr>
              <p:nvPr userDrawn="1"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3563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Listenebene verringern"/>
              <p:cNvPicPr>
                <a:picLocks noChangeAspect="1" noChangeArrowheads="1"/>
              </p:cNvPicPr>
              <p:nvPr userDrawn="1"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4031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Text // Listenebene erhöhen"/>
              <p:cNvSpPr txBox="1"/>
              <p:nvPr userDrawn="1"/>
            </p:nvSpPr>
            <p:spPr>
              <a:xfrm>
                <a:off x="-1548000" y="3563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Increase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List Level</a:t>
                </a:r>
              </a:p>
            </p:txBody>
          </p:sp>
          <p:sp>
            <p:nvSpPr>
              <p:cNvPr id="45" name="Text // Listenebene verringern"/>
              <p:cNvSpPr txBox="1"/>
              <p:nvPr userDrawn="1"/>
            </p:nvSpPr>
            <p:spPr>
              <a:xfrm>
                <a:off x="-1548000" y="4031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Decrease </a:t>
                </a:r>
              </a:p>
              <a:p>
                <a:pPr marL="0" marR="0" lvl="0" indent="0" algn="r" defTabSz="9138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99" b="0" baseline="0" noProof="0" dirty="0">
                    <a:solidFill>
                      <a:schemeClr val="accent5"/>
                    </a:solidFill>
                    <a:latin typeface="+mn-lt"/>
                  </a:rPr>
                  <a:t>List Level</a:t>
                </a:r>
              </a:p>
            </p:txBody>
          </p: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white">
          <a:xfrm>
            <a:off x="395084" y="368300"/>
            <a:ext cx="11400249" cy="10083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Headline on two lines in </a:t>
            </a:r>
            <a:r>
              <a:rPr lang="en-US" noProof="0" dirty="0" err="1"/>
              <a:t>CorpoA</a:t>
            </a:r>
            <a:r>
              <a:rPr lang="en-US" noProof="0" dirty="0"/>
              <a:t> (Headings) 30 pt. </a:t>
            </a:r>
            <a:br>
              <a:rPr lang="en-US" noProof="0" dirty="0"/>
            </a:b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white">
          <a:xfrm>
            <a:off x="395082" y="1511300"/>
            <a:ext cx="11400250" cy="49965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Insert text in </a:t>
            </a:r>
            <a:r>
              <a:rPr lang="en-US" noProof="0" dirty="0" err="1"/>
              <a:t>CorpoS</a:t>
            </a:r>
            <a:r>
              <a:rPr lang="en-US" noProof="0" dirty="0"/>
              <a:t> (Body),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pic>
        <p:nvPicPr>
          <p:cNvPr id="66" name="Wortmarke Mercedes-Benz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95" y="6620400"/>
            <a:ext cx="1187382" cy="136800"/>
          </a:xfrm>
          <a:prstGeom prst="rect">
            <a:avLst/>
          </a:prstGeom>
        </p:spPr>
      </p:pic>
      <p:sp>
        <p:nvSpPr>
          <p:cNvPr id="26" name="Fußzeilenplatzhalter 4"/>
          <p:cNvSpPr>
            <a:spLocks noGrp="1"/>
          </p:cNvSpPr>
          <p:nvPr>
            <p:ph type="ftr" sz="quarter" idx="3"/>
          </p:nvPr>
        </p:nvSpPr>
        <p:spPr bwMode="white">
          <a:xfrm>
            <a:off x="3576537" y="6552000"/>
            <a:ext cx="7843915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999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999"/>
            </a:lvl2pPr>
            <a:lvl3pPr marL="0" indent="0" algn="r">
              <a:spcBef>
                <a:spcPts val="0"/>
              </a:spcBef>
              <a:defRPr sz="999"/>
            </a:lvl3pPr>
            <a:lvl4pPr marL="0" indent="0" algn="r">
              <a:spcBef>
                <a:spcPts val="0"/>
              </a:spcBef>
              <a:defRPr sz="999"/>
            </a:lvl4pPr>
            <a:lvl5pPr marL="0" indent="0" algn="r">
              <a:spcBef>
                <a:spcPts val="0"/>
              </a:spcBef>
              <a:defRPr sz="999"/>
            </a:lvl5pPr>
            <a:lvl6pPr marL="0" indent="0" algn="r">
              <a:spcBef>
                <a:spcPts val="0"/>
              </a:spcBef>
              <a:defRPr sz="999"/>
            </a:lvl6pPr>
            <a:lvl7pPr marL="0" indent="0" algn="r">
              <a:spcBef>
                <a:spcPts val="0"/>
              </a:spcBef>
              <a:defRPr sz="999"/>
            </a:lvl7pPr>
            <a:lvl8pPr marL="0" indent="0" algn="r">
              <a:spcBef>
                <a:spcPts val="0"/>
              </a:spcBef>
              <a:defRPr sz="999"/>
            </a:lvl8pPr>
            <a:lvl9pPr marL="0" indent="0" algn="r">
              <a:spcBef>
                <a:spcPts val="0"/>
              </a:spcBef>
              <a:defRPr sz="999"/>
            </a:lvl9pPr>
          </a:lstStyle>
          <a:p>
            <a:r>
              <a:rPr lang="en-US" dirty="0"/>
              <a:t>Presentation title in </a:t>
            </a:r>
            <a:r>
              <a:rPr lang="en-US" dirty="0" err="1"/>
              <a:t>CorpoS</a:t>
            </a:r>
            <a:r>
              <a:rPr lang="en-US" dirty="0"/>
              <a:t> (Body) 10 </a:t>
            </a:r>
            <a:r>
              <a:rPr lang="en-US" dirty="0" err="1"/>
              <a:t>pt</a:t>
            </a:r>
            <a:r>
              <a:rPr lang="en-US" dirty="0"/>
              <a:t> | Department | Date</a:t>
            </a:r>
          </a:p>
        </p:txBody>
      </p:sp>
      <p:sp>
        <p:nvSpPr>
          <p:cNvPr id="27" name="Foliennummernplatzhalter 5"/>
          <p:cNvSpPr>
            <a:spLocks noGrp="1"/>
          </p:cNvSpPr>
          <p:nvPr>
            <p:ph type="sldNum" sz="quarter" idx="4"/>
          </p:nvPr>
        </p:nvSpPr>
        <p:spPr bwMode="white">
          <a:xfrm>
            <a:off x="11794659" y="6552000"/>
            <a:ext cx="32383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spcBef>
                <a:spcPts val="0"/>
              </a:spcBef>
              <a:buFont typeface="+mj-lt"/>
              <a:buNone/>
              <a:defRPr sz="999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999"/>
            </a:lvl2pPr>
            <a:lvl3pPr marL="0" indent="0" algn="l">
              <a:spcBef>
                <a:spcPts val="0"/>
              </a:spcBef>
              <a:defRPr sz="999"/>
            </a:lvl3pPr>
            <a:lvl4pPr marL="0" indent="0" algn="l">
              <a:spcBef>
                <a:spcPts val="0"/>
              </a:spcBef>
              <a:defRPr sz="999"/>
            </a:lvl4pPr>
            <a:lvl5pPr marL="0" indent="0" algn="l">
              <a:spcBef>
                <a:spcPts val="0"/>
              </a:spcBef>
              <a:defRPr sz="999"/>
            </a:lvl5pPr>
            <a:lvl6pPr marL="0" indent="0" algn="l">
              <a:spcBef>
                <a:spcPts val="0"/>
              </a:spcBef>
              <a:defRPr sz="999"/>
            </a:lvl6pPr>
            <a:lvl7pPr marL="0" indent="0" algn="l">
              <a:spcBef>
                <a:spcPts val="0"/>
              </a:spcBef>
              <a:defRPr sz="999"/>
            </a:lvl7pPr>
            <a:lvl8pPr marL="0" indent="0" algn="l">
              <a:spcBef>
                <a:spcPts val="0"/>
              </a:spcBef>
              <a:defRPr sz="999"/>
            </a:lvl8pPr>
            <a:lvl9pPr marL="0" indent="0" algn="l">
              <a:spcBef>
                <a:spcPts val="0"/>
              </a:spcBef>
              <a:defRPr sz="999"/>
            </a:lvl9pPr>
          </a:lstStyle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55" name="Gruppieren 54"/>
          <p:cNvGrpSpPr/>
          <p:nvPr/>
        </p:nvGrpSpPr>
        <p:grpSpPr>
          <a:xfrm>
            <a:off x="432550" y="-468001"/>
            <a:ext cx="11349121" cy="360001"/>
            <a:chOff x="432775" y="-468001"/>
            <a:chExt cx="11355032" cy="360001"/>
          </a:xfrm>
        </p:grpSpPr>
        <p:sp>
          <p:nvSpPr>
            <p:cNvPr id="56" name="Hilfslinien"/>
            <p:cNvSpPr txBox="1"/>
            <p:nvPr userDrawn="1"/>
          </p:nvSpPr>
          <p:spPr>
            <a:xfrm rot="10800000" flipH="1" flipV="1">
              <a:off x="432775" y="-468001"/>
              <a:ext cx="329013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99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 bar: View // Show // tick Guides</a:t>
              </a:r>
            </a:p>
          </p:txBody>
        </p:sp>
        <p:sp>
          <p:nvSpPr>
            <p:cNvPr id="57" name="Hilfslinien"/>
            <p:cNvSpPr txBox="1"/>
            <p:nvPr userDrawn="1"/>
          </p:nvSpPr>
          <p:spPr>
            <a:xfrm rot="10800000" flipH="1" flipV="1">
              <a:off x="7107287" y="-468000"/>
              <a:ext cx="468052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99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Reserved areas for stamps and icons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671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</p:sldLayoutIdLst>
  <p:hf hdr="0" dt="0"/>
  <p:txStyles>
    <p:titleStyle>
      <a:lvl1pPr marL="0" indent="0" algn="l" defTabSz="913814" rtl="0" eaLnBrk="1" latinLnBrk="0" hangingPunct="1">
        <a:spcBef>
          <a:spcPts val="0"/>
        </a:spcBef>
        <a:buFont typeface="+mj-lt"/>
        <a:buNone/>
        <a:defRPr sz="2999" b="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3814" rtl="0" eaLnBrk="1" latinLnBrk="0" hangingPunct="1">
        <a:lnSpc>
          <a:spcPct val="108000"/>
        </a:lnSpc>
        <a:spcBef>
          <a:spcPts val="0"/>
        </a:spcBef>
        <a:spcAft>
          <a:spcPts val="1007"/>
        </a:spcAft>
        <a:buFont typeface="+mj-lt"/>
        <a:buNone/>
        <a:defRPr sz="1999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1781" indent="-341781" algn="l" defTabSz="913814" rtl="0" eaLnBrk="1" latinLnBrk="0" hangingPunct="1">
        <a:lnSpc>
          <a:spcPct val="108000"/>
        </a:lnSpc>
        <a:spcBef>
          <a:spcPts val="0"/>
        </a:spcBef>
        <a:spcAft>
          <a:spcPts val="1007"/>
        </a:spcAft>
        <a:buFont typeface="Arial" panose="020B0604020202020204" pitchFamily="34" charset="0"/>
        <a:buChar char="•"/>
        <a:defRPr sz="1999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539654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7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539654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7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539654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7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539654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7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6pPr>
      <a:lvl7pPr marL="539654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7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7pPr>
      <a:lvl8pPr marL="539654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7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8pPr>
      <a:lvl9pPr marL="539654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7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06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14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720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628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535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443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349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256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D293409-640A-0BB6-36D5-2189A5A1053F}"/>
              </a:ext>
            </a:extLst>
          </p:cNvPr>
          <p:cNvSpPr/>
          <p:nvPr/>
        </p:nvSpPr>
        <p:spPr>
          <a:xfrm>
            <a:off x="707571" y="1545771"/>
            <a:ext cx="10868591" cy="173549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 Box 177"/>
          <p:cNvSpPr txBox="1">
            <a:spLocks noChangeArrowheads="1"/>
          </p:cNvSpPr>
          <p:nvPr/>
        </p:nvSpPr>
        <p:spPr bwMode="auto">
          <a:xfrm>
            <a:off x="615837" y="1301655"/>
            <a:ext cx="10960325" cy="1979613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  <a:miter lim="800000"/>
            <a:headEnd/>
            <a:tailEnd/>
          </a:ln>
        </p:spPr>
        <p:txBody>
          <a:bodyPr lIns="49846" rIns="49846" anchor="ctr" anchorCtr="1"/>
          <a:lstStyle>
            <a:defPPr>
              <a:defRPr lang="en-US"/>
            </a:defPPr>
            <a:lvl1pPr marL="0" algn="ctr" defTabSz="914400"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 kumimoji="0" sz="20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defTabSz="914400" eaLnBrk="1" latinLnBrk="0" hangingPunct="1">
              <a:defRPr sz="1800">
                <a:latin typeface="+mn-lt"/>
                <a:ea typeface="+mn-ea"/>
              </a:defRPr>
            </a:lvl2pPr>
            <a:lvl3pPr marL="914400" defTabSz="914400" eaLnBrk="1" latinLnBrk="0" hangingPunct="1">
              <a:defRPr sz="1800">
                <a:latin typeface="+mn-lt"/>
                <a:ea typeface="+mn-ea"/>
              </a:defRPr>
            </a:lvl3pPr>
            <a:lvl4pPr marL="1371600" defTabSz="914400" eaLnBrk="1" latinLnBrk="0" hangingPunct="1">
              <a:defRPr sz="1800">
                <a:latin typeface="+mn-lt"/>
                <a:ea typeface="+mn-ea"/>
              </a:defRPr>
            </a:lvl4pPr>
            <a:lvl5pPr marL="1828800" defTabSz="914400" eaLnBrk="1" latinLnBrk="0" hangingPunct="1">
              <a:defRPr sz="1800">
                <a:latin typeface="+mn-lt"/>
                <a:ea typeface="+mn-ea"/>
              </a:defRPr>
            </a:lvl5pPr>
            <a:lvl6pPr latinLnBrk="0">
              <a:defRPr sz="1800">
                <a:latin typeface="+mn-lt"/>
                <a:ea typeface="+mn-ea"/>
              </a:defRPr>
            </a:lvl6pPr>
            <a:lvl7pPr latinLnBrk="0">
              <a:defRPr sz="1800">
                <a:latin typeface="+mn-lt"/>
                <a:ea typeface="+mn-ea"/>
              </a:defRPr>
            </a:lvl7pPr>
            <a:lvl8pPr latinLnBrk="0">
              <a:defRPr sz="1800">
                <a:latin typeface="+mn-lt"/>
                <a:ea typeface="+mn-ea"/>
              </a:defRPr>
            </a:lvl8pPr>
            <a:lvl9pPr latinLnBrk="0"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Clr>
                <a:srgbClr val="333399"/>
              </a:buClr>
              <a:defRPr/>
            </a:pP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&amp; GitHub</a:t>
            </a:r>
          </a:p>
          <a:p>
            <a:pPr>
              <a:lnSpc>
                <a:spcPct val="100000"/>
              </a:lnSpc>
              <a:buClr>
                <a:srgbClr val="333399"/>
              </a:buClr>
              <a:defRPr/>
            </a:pPr>
            <a:r>
              <a:rPr lang="ko-KR" altLang="en-US" sz="3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개념과 </a:t>
            </a:r>
            <a:r>
              <a:rPr lang="ko-KR" altLang="en-US" sz="32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깃허브</a:t>
            </a:r>
            <a:r>
              <a:rPr lang="ko-KR" altLang="en-US" sz="3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사용</a:t>
            </a:r>
            <a:endParaRPr lang="en-US" altLang="ko-KR" sz="32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10DAD68B-8A8F-4058-A859-91B3F38372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666" y="6339028"/>
            <a:ext cx="2293257" cy="569452"/>
          </a:xfrm>
          <a:prstGeom prst="rect">
            <a:avLst/>
          </a:prstGeom>
        </p:spPr>
      </p:pic>
      <p:pic>
        <p:nvPicPr>
          <p:cNvPr id="5" name="그림 4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BF25EF7C-F4E7-8DF0-1188-F6DA674008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420" y="6339028"/>
            <a:ext cx="1370580" cy="611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2CB912-0A39-D29C-9887-194E5ED848AA}"/>
              </a:ext>
            </a:extLst>
          </p:cNvPr>
          <p:cNvSpPr txBox="1"/>
          <p:nvPr/>
        </p:nvSpPr>
        <p:spPr>
          <a:xfrm>
            <a:off x="8333475" y="2829116"/>
            <a:ext cx="1801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bg1">
                    <a:lumMod val="65000"/>
                  </a:schemeClr>
                </a:solidFill>
                <a:effectLst/>
                <a:latin typeface="noto"/>
              </a:rPr>
              <a:t>2024.01.22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50584" y="0"/>
            <a:ext cx="8820150" cy="40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0066FF"/>
              </a:buClr>
              <a:buSzPct val="75000"/>
              <a:defRPr/>
            </a:pPr>
            <a:r>
              <a:rPr lang="en-US" altLang="ko-KR" sz="2000" b="1" kern="0" dirty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Git &amp; GitHub</a:t>
            </a:r>
          </a:p>
        </p:txBody>
      </p:sp>
      <p:pic>
        <p:nvPicPr>
          <p:cNvPr id="8" name="그림 7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25A022BC-9803-4E31-B59E-775A579C0B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094" y="6475860"/>
            <a:ext cx="874905" cy="390436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C4109B9-3FFA-37B0-65C9-2BE73D3772A5}"/>
              </a:ext>
            </a:extLst>
          </p:cNvPr>
          <p:cNvCxnSpPr>
            <a:cxnSpLocks/>
          </p:cNvCxnSpPr>
          <p:nvPr/>
        </p:nvCxnSpPr>
        <p:spPr bwMode="auto">
          <a:xfrm>
            <a:off x="152400" y="483509"/>
            <a:ext cx="11811000" cy="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619EA-CC23-39CD-5EED-7D37EA838BD7}"/>
              </a:ext>
            </a:extLst>
          </p:cNvPr>
          <p:cNvSpPr txBox="1"/>
          <p:nvPr/>
        </p:nvSpPr>
        <p:spPr>
          <a:xfrm>
            <a:off x="279279" y="777471"/>
            <a:ext cx="11037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/>
              <a:t>GitHub </a:t>
            </a:r>
            <a:r>
              <a:rPr lang="ko-KR" altLang="en-US" b="1" dirty="0"/>
              <a:t>코드 저장하기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95F5E-F1B2-2B65-FE25-2B039BCAF635}"/>
              </a:ext>
            </a:extLst>
          </p:cNvPr>
          <p:cNvSpPr txBox="1"/>
          <p:nvPr/>
        </p:nvSpPr>
        <p:spPr>
          <a:xfrm>
            <a:off x="460523" y="1179154"/>
            <a:ext cx="50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③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864943-D477-004B-094B-B7E4ADF0F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484" y="1560604"/>
            <a:ext cx="10107032" cy="48138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A5D72E2-6A08-2BC6-EA0A-A20D6DEA7C71}"/>
              </a:ext>
            </a:extLst>
          </p:cNvPr>
          <p:cNvSpPr/>
          <p:nvPr/>
        </p:nvSpPr>
        <p:spPr>
          <a:xfrm>
            <a:off x="2888673" y="4333009"/>
            <a:ext cx="6463145" cy="2041482"/>
          </a:xfrm>
          <a:prstGeom prst="rect">
            <a:avLst/>
          </a:prstGeom>
          <a:noFill/>
          <a:ln w="38100">
            <a:solidFill>
              <a:srgbClr val="EE01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A8218-8D1A-214D-64A5-F85778926199}"/>
              </a:ext>
            </a:extLst>
          </p:cNvPr>
          <p:cNvSpPr/>
          <p:nvPr/>
        </p:nvSpPr>
        <p:spPr>
          <a:xfrm>
            <a:off x="2888673" y="3579079"/>
            <a:ext cx="6463145" cy="650318"/>
          </a:xfrm>
          <a:prstGeom prst="rect">
            <a:avLst/>
          </a:prstGeom>
          <a:noFill/>
          <a:ln w="38100">
            <a:solidFill>
              <a:srgbClr val="EE01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94FB061-9DDC-0011-4F24-6616FC152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83" y="2116175"/>
            <a:ext cx="10107033" cy="44925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31E8F2-24B3-5046-F90B-60ACF44CFA15}"/>
              </a:ext>
            </a:extLst>
          </p:cNvPr>
          <p:cNvSpPr txBox="1"/>
          <p:nvPr/>
        </p:nvSpPr>
        <p:spPr>
          <a:xfrm>
            <a:off x="7972978" y="2662961"/>
            <a:ext cx="38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MV Boli" panose="02000500030200090000" pitchFamily="2" charset="0"/>
              </a:rPr>
              <a:t>1-1) </a:t>
            </a:r>
            <a:r>
              <a:rPr lang="ko-KR" altLang="en-US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MV Boli" panose="02000500030200090000" pitchFamily="2" charset="0"/>
              </a:rPr>
              <a:t>파일을 끌어와서 업로드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B0E107-3419-6DAF-2C89-2E6CFAB1AAD1}"/>
              </a:ext>
            </a:extLst>
          </p:cNvPr>
          <p:cNvSpPr/>
          <p:nvPr/>
        </p:nvSpPr>
        <p:spPr>
          <a:xfrm>
            <a:off x="1652155" y="4634345"/>
            <a:ext cx="8956963" cy="1631374"/>
          </a:xfrm>
          <a:prstGeom prst="rect">
            <a:avLst/>
          </a:prstGeom>
          <a:noFill/>
          <a:ln w="38100">
            <a:solidFill>
              <a:srgbClr val="EE01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C6F2C-1D1A-42D2-6373-2EA51A59AEEF}"/>
              </a:ext>
            </a:extLst>
          </p:cNvPr>
          <p:cNvSpPr txBox="1"/>
          <p:nvPr/>
        </p:nvSpPr>
        <p:spPr>
          <a:xfrm>
            <a:off x="6347079" y="4643198"/>
            <a:ext cx="434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MV Boli" panose="02000500030200090000" pitchFamily="2" charset="0"/>
              </a:rPr>
              <a:t>Tip) </a:t>
            </a:r>
            <a:r>
              <a:rPr lang="ko-KR" altLang="en-US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MV Boli" panose="02000500030200090000" pitchFamily="2" charset="0"/>
              </a:rPr>
              <a:t>업로드시 업데이트 내용을 </a:t>
            </a:r>
            <a:r>
              <a:rPr lang="en-US" altLang="ko-KR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MV Boli" panose="02000500030200090000" pitchFamily="2" charset="0"/>
              </a:rPr>
              <a:t>commit</a:t>
            </a:r>
            <a:r>
              <a:rPr lang="ko-KR" altLang="en-US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MV Boli" panose="02000500030200090000" pitchFamily="2" charset="0"/>
              </a:rPr>
              <a:t>에 기입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893E520-263D-A4E2-1519-353C3CEB0471}"/>
              </a:ext>
            </a:extLst>
          </p:cNvPr>
          <p:cNvSpPr/>
          <p:nvPr/>
        </p:nvSpPr>
        <p:spPr>
          <a:xfrm>
            <a:off x="2076588" y="6320105"/>
            <a:ext cx="1105786" cy="288627"/>
          </a:xfrm>
          <a:prstGeom prst="rect">
            <a:avLst/>
          </a:prstGeom>
          <a:noFill/>
          <a:ln w="38100">
            <a:solidFill>
              <a:srgbClr val="EE01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71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50584" y="0"/>
            <a:ext cx="8820150" cy="40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0066FF"/>
              </a:buClr>
              <a:buSzPct val="75000"/>
              <a:defRPr/>
            </a:pPr>
            <a:r>
              <a:rPr lang="en-US" altLang="ko-KR" sz="2000" b="1" kern="0" dirty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Git &amp; GitHub</a:t>
            </a:r>
          </a:p>
        </p:txBody>
      </p:sp>
      <p:pic>
        <p:nvPicPr>
          <p:cNvPr id="8" name="그림 7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25A022BC-9803-4E31-B59E-775A579C0B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094" y="6475860"/>
            <a:ext cx="874905" cy="390436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C4109B9-3FFA-37B0-65C9-2BE73D3772A5}"/>
              </a:ext>
            </a:extLst>
          </p:cNvPr>
          <p:cNvCxnSpPr>
            <a:cxnSpLocks/>
          </p:cNvCxnSpPr>
          <p:nvPr/>
        </p:nvCxnSpPr>
        <p:spPr bwMode="auto">
          <a:xfrm>
            <a:off x="152400" y="483509"/>
            <a:ext cx="11811000" cy="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619EA-CC23-39CD-5EED-7D37EA838BD7}"/>
              </a:ext>
            </a:extLst>
          </p:cNvPr>
          <p:cNvSpPr txBox="1"/>
          <p:nvPr/>
        </p:nvSpPr>
        <p:spPr>
          <a:xfrm>
            <a:off x="279279" y="777471"/>
            <a:ext cx="11037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/>
              <a:t>GitHub </a:t>
            </a:r>
            <a:r>
              <a:rPr lang="ko-KR" altLang="en-US" b="1" dirty="0"/>
              <a:t>코드 저장하기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95F5E-F1B2-2B65-FE25-2B039BCAF635}"/>
              </a:ext>
            </a:extLst>
          </p:cNvPr>
          <p:cNvSpPr txBox="1"/>
          <p:nvPr/>
        </p:nvSpPr>
        <p:spPr>
          <a:xfrm>
            <a:off x="460523" y="1179154"/>
            <a:ext cx="50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④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E7B908C-B855-2AC1-2468-AFA1D782C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746" y="1597852"/>
            <a:ext cx="7206507" cy="48780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01026E8-3A4C-59AC-CCD1-8AD18F0820A0}"/>
              </a:ext>
            </a:extLst>
          </p:cNvPr>
          <p:cNvSpPr/>
          <p:nvPr/>
        </p:nvSpPr>
        <p:spPr>
          <a:xfrm>
            <a:off x="7938654" y="2182090"/>
            <a:ext cx="841663" cy="353291"/>
          </a:xfrm>
          <a:prstGeom prst="rect">
            <a:avLst/>
          </a:prstGeom>
          <a:noFill/>
          <a:ln w="38100">
            <a:solidFill>
              <a:srgbClr val="EE01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9DEDBAB-C322-864F-9A35-917E35909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5210" y="2565157"/>
            <a:ext cx="1305107" cy="60968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8FA3F8-4D55-C0AD-ACF5-89CDA874822F}"/>
              </a:ext>
            </a:extLst>
          </p:cNvPr>
          <p:cNvSpPr/>
          <p:nvPr/>
        </p:nvSpPr>
        <p:spPr>
          <a:xfrm>
            <a:off x="7475209" y="2565157"/>
            <a:ext cx="1305107" cy="609685"/>
          </a:xfrm>
          <a:prstGeom prst="rect">
            <a:avLst/>
          </a:prstGeom>
          <a:noFill/>
          <a:ln w="38100">
            <a:solidFill>
              <a:srgbClr val="EE01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53A94F-78E0-674E-1D80-930FB3FEDA12}"/>
              </a:ext>
            </a:extLst>
          </p:cNvPr>
          <p:cNvSpPr/>
          <p:nvPr/>
        </p:nvSpPr>
        <p:spPr>
          <a:xfrm>
            <a:off x="8776851" y="2182089"/>
            <a:ext cx="841663" cy="353291"/>
          </a:xfrm>
          <a:prstGeom prst="rect">
            <a:avLst/>
          </a:prstGeom>
          <a:noFill/>
          <a:ln w="38100">
            <a:solidFill>
              <a:srgbClr val="EE01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091DDE5-7B5C-4528-14C4-24FE3BAC6D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8024" y="2565157"/>
            <a:ext cx="2987516" cy="239306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5641EB7-83AF-74A3-12B9-3A4461D51999}"/>
              </a:ext>
            </a:extLst>
          </p:cNvPr>
          <p:cNvSpPr/>
          <p:nvPr/>
        </p:nvSpPr>
        <p:spPr>
          <a:xfrm>
            <a:off x="8776850" y="2565157"/>
            <a:ext cx="3015224" cy="2393061"/>
          </a:xfrm>
          <a:prstGeom prst="rect">
            <a:avLst/>
          </a:prstGeom>
          <a:noFill/>
          <a:ln w="38100">
            <a:solidFill>
              <a:srgbClr val="EE01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36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50584" y="0"/>
            <a:ext cx="8820150" cy="40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0066FF"/>
              </a:buClr>
              <a:buSzPct val="75000"/>
              <a:defRPr/>
            </a:pPr>
            <a:r>
              <a:rPr lang="en-US" altLang="ko-KR" sz="2000" b="1" kern="0" dirty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Git &amp; GitHub</a:t>
            </a:r>
          </a:p>
        </p:txBody>
      </p:sp>
      <p:pic>
        <p:nvPicPr>
          <p:cNvPr id="8" name="그림 7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25A022BC-9803-4E31-B59E-775A579C0B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094" y="6475860"/>
            <a:ext cx="874905" cy="390436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C4109B9-3FFA-37B0-65C9-2BE73D3772A5}"/>
              </a:ext>
            </a:extLst>
          </p:cNvPr>
          <p:cNvCxnSpPr>
            <a:cxnSpLocks/>
          </p:cNvCxnSpPr>
          <p:nvPr/>
        </p:nvCxnSpPr>
        <p:spPr bwMode="auto">
          <a:xfrm>
            <a:off x="152400" y="483509"/>
            <a:ext cx="11811000" cy="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619EA-CC23-39CD-5EED-7D37EA838BD7}"/>
              </a:ext>
            </a:extLst>
          </p:cNvPr>
          <p:cNvSpPr txBox="1"/>
          <p:nvPr/>
        </p:nvSpPr>
        <p:spPr>
          <a:xfrm>
            <a:off x="279279" y="777471"/>
            <a:ext cx="11037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/>
              <a:t>GitHub </a:t>
            </a:r>
            <a:r>
              <a:rPr lang="ko-KR" altLang="en-US" b="1" dirty="0"/>
              <a:t>사용자 초대하기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95F5E-F1B2-2B65-FE25-2B039BCAF635}"/>
              </a:ext>
            </a:extLst>
          </p:cNvPr>
          <p:cNvSpPr txBox="1"/>
          <p:nvPr/>
        </p:nvSpPr>
        <p:spPr>
          <a:xfrm>
            <a:off x="460523" y="1179154"/>
            <a:ext cx="50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1026E8-3A4C-59AC-CCD1-8AD18F0820A0}"/>
              </a:ext>
            </a:extLst>
          </p:cNvPr>
          <p:cNvSpPr/>
          <p:nvPr/>
        </p:nvSpPr>
        <p:spPr>
          <a:xfrm>
            <a:off x="7938654" y="2182090"/>
            <a:ext cx="841663" cy="353291"/>
          </a:xfrm>
          <a:prstGeom prst="rect">
            <a:avLst/>
          </a:prstGeom>
          <a:noFill/>
          <a:ln w="38100">
            <a:solidFill>
              <a:srgbClr val="EE01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9DEDBAB-C322-864F-9A35-917E35909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210" y="2565157"/>
            <a:ext cx="1305107" cy="60968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8FA3F8-4D55-C0AD-ACF5-89CDA874822F}"/>
              </a:ext>
            </a:extLst>
          </p:cNvPr>
          <p:cNvSpPr/>
          <p:nvPr/>
        </p:nvSpPr>
        <p:spPr>
          <a:xfrm>
            <a:off x="7475209" y="2565157"/>
            <a:ext cx="1305107" cy="609685"/>
          </a:xfrm>
          <a:prstGeom prst="rect">
            <a:avLst/>
          </a:prstGeom>
          <a:noFill/>
          <a:ln w="38100">
            <a:solidFill>
              <a:srgbClr val="EE01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53A94F-78E0-674E-1D80-930FB3FEDA12}"/>
              </a:ext>
            </a:extLst>
          </p:cNvPr>
          <p:cNvSpPr/>
          <p:nvPr/>
        </p:nvSpPr>
        <p:spPr>
          <a:xfrm>
            <a:off x="8776851" y="2182089"/>
            <a:ext cx="841663" cy="353291"/>
          </a:xfrm>
          <a:prstGeom prst="rect">
            <a:avLst/>
          </a:prstGeom>
          <a:noFill/>
          <a:ln w="38100">
            <a:solidFill>
              <a:srgbClr val="EE01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F6BD1B-043D-AF33-30DB-947D7A1C6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599" y="1282349"/>
            <a:ext cx="8430802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9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50584" y="0"/>
            <a:ext cx="8820150" cy="40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0066FF"/>
              </a:buClr>
              <a:buSzPct val="75000"/>
              <a:defRPr/>
            </a:pPr>
            <a:r>
              <a:rPr lang="en-US" altLang="ko-KR" sz="2000" b="1" kern="0" dirty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Git &amp; GitHub</a:t>
            </a:r>
          </a:p>
        </p:txBody>
      </p:sp>
      <p:pic>
        <p:nvPicPr>
          <p:cNvPr id="8" name="그림 7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25A022BC-9803-4E31-B59E-775A579C0B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094" y="6475860"/>
            <a:ext cx="874905" cy="390436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C4109B9-3FFA-37B0-65C9-2BE73D3772A5}"/>
              </a:ext>
            </a:extLst>
          </p:cNvPr>
          <p:cNvCxnSpPr>
            <a:cxnSpLocks/>
          </p:cNvCxnSpPr>
          <p:nvPr/>
        </p:nvCxnSpPr>
        <p:spPr bwMode="auto">
          <a:xfrm>
            <a:off x="152400" y="483509"/>
            <a:ext cx="11811000" cy="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619EA-CC23-39CD-5EED-7D37EA838BD7}"/>
              </a:ext>
            </a:extLst>
          </p:cNvPr>
          <p:cNvSpPr txBox="1"/>
          <p:nvPr/>
        </p:nvSpPr>
        <p:spPr>
          <a:xfrm>
            <a:off x="279279" y="777471"/>
            <a:ext cx="11037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/>
              <a:t>GitHub </a:t>
            </a:r>
            <a:r>
              <a:rPr lang="ko-KR" altLang="en-US" b="1" dirty="0"/>
              <a:t>사용자 초대하기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95F5E-F1B2-2B65-FE25-2B039BCAF635}"/>
              </a:ext>
            </a:extLst>
          </p:cNvPr>
          <p:cNvSpPr txBox="1"/>
          <p:nvPr/>
        </p:nvSpPr>
        <p:spPr>
          <a:xfrm>
            <a:off x="460523" y="1179154"/>
            <a:ext cx="50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②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1026E8-3A4C-59AC-CCD1-8AD18F0820A0}"/>
              </a:ext>
            </a:extLst>
          </p:cNvPr>
          <p:cNvSpPr/>
          <p:nvPr/>
        </p:nvSpPr>
        <p:spPr>
          <a:xfrm>
            <a:off x="7938654" y="2182090"/>
            <a:ext cx="841663" cy="353291"/>
          </a:xfrm>
          <a:prstGeom prst="rect">
            <a:avLst/>
          </a:prstGeom>
          <a:noFill/>
          <a:ln w="38100">
            <a:solidFill>
              <a:srgbClr val="EE01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9DEDBAB-C322-864F-9A35-917E35909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210" y="2565157"/>
            <a:ext cx="1305107" cy="60968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8FA3F8-4D55-C0AD-ACF5-89CDA874822F}"/>
              </a:ext>
            </a:extLst>
          </p:cNvPr>
          <p:cNvSpPr/>
          <p:nvPr/>
        </p:nvSpPr>
        <p:spPr>
          <a:xfrm>
            <a:off x="7475209" y="2565157"/>
            <a:ext cx="1305107" cy="609685"/>
          </a:xfrm>
          <a:prstGeom prst="rect">
            <a:avLst/>
          </a:prstGeom>
          <a:noFill/>
          <a:ln w="38100">
            <a:solidFill>
              <a:srgbClr val="EE01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00FB3B-FF9E-4A79-DE96-875A82646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3179" y="1480865"/>
            <a:ext cx="692564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50584" y="0"/>
            <a:ext cx="8820150" cy="40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0066FF"/>
              </a:buClr>
              <a:buSzPct val="75000"/>
              <a:defRPr/>
            </a:pPr>
            <a:r>
              <a:rPr lang="en-US" altLang="ko-KR" sz="2000" b="1" kern="0" dirty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Git &amp; GitHub</a:t>
            </a:r>
          </a:p>
        </p:txBody>
      </p:sp>
      <p:pic>
        <p:nvPicPr>
          <p:cNvPr id="8" name="그림 7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25A022BC-9803-4E31-B59E-775A579C0B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094" y="6475860"/>
            <a:ext cx="874905" cy="390436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C4109B9-3FFA-37B0-65C9-2BE73D3772A5}"/>
              </a:ext>
            </a:extLst>
          </p:cNvPr>
          <p:cNvCxnSpPr>
            <a:cxnSpLocks/>
          </p:cNvCxnSpPr>
          <p:nvPr/>
        </p:nvCxnSpPr>
        <p:spPr bwMode="auto">
          <a:xfrm>
            <a:off x="152400" y="483509"/>
            <a:ext cx="11811000" cy="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619EA-CC23-39CD-5EED-7D37EA838BD7}"/>
              </a:ext>
            </a:extLst>
          </p:cNvPr>
          <p:cNvSpPr txBox="1"/>
          <p:nvPr/>
        </p:nvSpPr>
        <p:spPr>
          <a:xfrm>
            <a:off x="279279" y="777471"/>
            <a:ext cx="11037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/>
              <a:t>GitHub </a:t>
            </a:r>
            <a:r>
              <a:rPr lang="ko-KR" altLang="en-US" b="1" dirty="0"/>
              <a:t>사용자 초대하기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95F5E-F1B2-2B65-FE25-2B039BCAF635}"/>
              </a:ext>
            </a:extLst>
          </p:cNvPr>
          <p:cNvSpPr txBox="1"/>
          <p:nvPr/>
        </p:nvSpPr>
        <p:spPr>
          <a:xfrm>
            <a:off x="460523" y="1179154"/>
            <a:ext cx="50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③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1026E8-3A4C-59AC-CCD1-8AD18F0820A0}"/>
              </a:ext>
            </a:extLst>
          </p:cNvPr>
          <p:cNvSpPr/>
          <p:nvPr/>
        </p:nvSpPr>
        <p:spPr>
          <a:xfrm>
            <a:off x="7938654" y="2182090"/>
            <a:ext cx="841663" cy="353291"/>
          </a:xfrm>
          <a:prstGeom prst="rect">
            <a:avLst/>
          </a:prstGeom>
          <a:noFill/>
          <a:ln w="38100">
            <a:solidFill>
              <a:srgbClr val="EE01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9DEDBAB-C322-864F-9A35-917E35909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210" y="2565157"/>
            <a:ext cx="1305107" cy="60968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8FA3F8-4D55-C0AD-ACF5-89CDA874822F}"/>
              </a:ext>
            </a:extLst>
          </p:cNvPr>
          <p:cNvSpPr/>
          <p:nvPr/>
        </p:nvSpPr>
        <p:spPr>
          <a:xfrm>
            <a:off x="7475209" y="2565157"/>
            <a:ext cx="1305107" cy="609685"/>
          </a:xfrm>
          <a:prstGeom prst="rect">
            <a:avLst/>
          </a:prstGeom>
          <a:noFill/>
          <a:ln w="38100">
            <a:solidFill>
              <a:srgbClr val="EE01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0C9C68-709A-3F52-0890-EA8949863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8074" y="1702374"/>
            <a:ext cx="5915851" cy="44011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B43BD3-F9BC-2463-4E85-DBECE805CC50}"/>
              </a:ext>
            </a:extLst>
          </p:cNvPr>
          <p:cNvSpPr txBox="1"/>
          <p:nvPr/>
        </p:nvSpPr>
        <p:spPr>
          <a:xfrm>
            <a:off x="9177499" y="1781980"/>
            <a:ext cx="25770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solidFill>
                  <a:srgbClr val="EE0118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repository invite </a:t>
            </a:r>
            <a:r>
              <a:rPr lang="ko-KR" altLang="en-US" sz="2000" b="1" i="0" dirty="0">
                <a:solidFill>
                  <a:srgbClr val="EE0118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메일</a:t>
            </a:r>
            <a:endParaRPr lang="ko-KR" altLang="en-US" sz="2000" dirty="0">
              <a:solidFill>
                <a:srgbClr val="EE0118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377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11EF71-8F50-40BC-B75D-B9594849A691}"/>
              </a:ext>
            </a:extLst>
          </p:cNvPr>
          <p:cNvSpPr txBox="1"/>
          <p:nvPr/>
        </p:nvSpPr>
        <p:spPr>
          <a:xfrm>
            <a:off x="2470150" y="2767280"/>
            <a:ext cx="7251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kern="1200" dirty="0">
                <a:solidFill>
                  <a:srgbClr val="00206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Thank you</a:t>
            </a:r>
          </a:p>
        </p:txBody>
      </p:sp>
      <p:pic>
        <p:nvPicPr>
          <p:cNvPr id="4" name="그림 3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15A4B942-BE15-4F5C-889B-849089A726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094" y="6475860"/>
            <a:ext cx="874905" cy="39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6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50584" y="0"/>
            <a:ext cx="8820150" cy="40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0066FF"/>
              </a:buClr>
              <a:buSzPct val="75000"/>
              <a:defRPr/>
            </a:pPr>
            <a:r>
              <a:rPr lang="en-US" altLang="ko-KR" sz="2000" b="1" kern="0" dirty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Git &amp; GitHub</a:t>
            </a:r>
          </a:p>
        </p:txBody>
      </p:sp>
      <p:pic>
        <p:nvPicPr>
          <p:cNvPr id="8" name="그림 7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25A022BC-9803-4E31-B59E-775A579C0B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094" y="6475860"/>
            <a:ext cx="874905" cy="390436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C4109B9-3FFA-37B0-65C9-2BE73D3772A5}"/>
              </a:ext>
            </a:extLst>
          </p:cNvPr>
          <p:cNvCxnSpPr>
            <a:cxnSpLocks/>
          </p:cNvCxnSpPr>
          <p:nvPr/>
        </p:nvCxnSpPr>
        <p:spPr bwMode="auto">
          <a:xfrm>
            <a:off x="152400" y="483509"/>
            <a:ext cx="11811000" cy="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619EA-CC23-39CD-5EED-7D37EA838BD7}"/>
              </a:ext>
            </a:extLst>
          </p:cNvPr>
          <p:cNvSpPr txBox="1"/>
          <p:nvPr/>
        </p:nvSpPr>
        <p:spPr>
          <a:xfrm>
            <a:off x="279279" y="777471"/>
            <a:ext cx="11037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1B6912-0064-342D-ECE0-BB811D816A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1" r="51037"/>
          <a:stretch/>
        </p:blipFill>
        <p:spPr>
          <a:xfrm>
            <a:off x="2660077" y="2353652"/>
            <a:ext cx="2234045" cy="2285325"/>
          </a:xfrm>
          <a:prstGeom prst="rect">
            <a:avLst/>
          </a:prstGeom>
        </p:spPr>
      </p:pic>
      <p:sp>
        <p:nvSpPr>
          <p:cNvPr id="9" name="부등호 8">
            <a:extLst>
              <a:ext uri="{FF2B5EF4-FFF2-40B4-BE49-F238E27FC236}">
                <a16:creationId xmlns:a16="http://schemas.microsoft.com/office/drawing/2014/main" id="{744954EB-1487-7490-8E6E-3B7FB03E1A33}"/>
              </a:ext>
            </a:extLst>
          </p:cNvPr>
          <p:cNvSpPr/>
          <p:nvPr/>
        </p:nvSpPr>
        <p:spPr>
          <a:xfrm>
            <a:off x="5327034" y="3185417"/>
            <a:ext cx="1600200" cy="654627"/>
          </a:xfrm>
          <a:prstGeom prst="mathNotEqual">
            <a:avLst>
              <a:gd name="adj1" fmla="val 15584"/>
              <a:gd name="adj2" fmla="val 6600000"/>
              <a:gd name="adj3" fmla="val 1493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31F105-A899-DC1A-9C01-438FCB733EE8}"/>
              </a:ext>
            </a:extLst>
          </p:cNvPr>
          <p:cNvSpPr/>
          <p:nvPr/>
        </p:nvSpPr>
        <p:spPr>
          <a:xfrm>
            <a:off x="4083627" y="1315660"/>
            <a:ext cx="7523018" cy="170973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Git : </a:t>
            </a:r>
            <a:r>
              <a:rPr lang="ko-KR" altLang="en-US" sz="2000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버전 관리 도구</a:t>
            </a:r>
            <a:br>
              <a:rPr lang="en-US" altLang="ko-KR" sz="2000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2000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변경된 내용만 관리하는 도구</a:t>
            </a:r>
            <a:endParaRPr lang="en-US" altLang="ko-KR" sz="20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코드 합치기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이전 버전으로 돌아가기 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00D5B9-06CF-92F9-1D9C-71334F9C3145}"/>
              </a:ext>
            </a:extLst>
          </p:cNvPr>
          <p:cNvSpPr/>
          <p:nvPr/>
        </p:nvSpPr>
        <p:spPr>
          <a:xfrm>
            <a:off x="322118" y="4664754"/>
            <a:ext cx="7523018" cy="170973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GitHub : </a:t>
            </a:r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코드 저장소 </a:t>
            </a:r>
            <a:br>
              <a:rPr lang="en-US" altLang="ko-KR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코드 계의 클라우드 느낌</a:t>
            </a:r>
            <a:endParaRPr lang="ko-KR" altLang="en-US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5AD368C-715F-B247-4242-C727DD840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7233" y="3051174"/>
            <a:ext cx="4679411" cy="14480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299984-A8D8-0DD4-B039-408D9222E7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50" r="6348"/>
          <a:stretch/>
        </p:blipFill>
        <p:spPr>
          <a:xfrm>
            <a:off x="7360146" y="2320392"/>
            <a:ext cx="2234045" cy="228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1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22222E-6 L -0.18321 -0.166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-8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21068 0.276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4" y="1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50584" y="0"/>
            <a:ext cx="8820150" cy="40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0066FF"/>
              </a:buClr>
              <a:buSzPct val="75000"/>
              <a:defRPr/>
            </a:pPr>
            <a:r>
              <a:rPr lang="en-US" altLang="ko-KR" sz="2000" b="1" kern="0" dirty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Git &amp; GitHub</a:t>
            </a:r>
          </a:p>
        </p:txBody>
      </p:sp>
      <p:pic>
        <p:nvPicPr>
          <p:cNvPr id="8" name="그림 7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25A022BC-9803-4E31-B59E-775A579C0B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094" y="6475860"/>
            <a:ext cx="874905" cy="390436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C4109B9-3FFA-37B0-65C9-2BE73D3772A5}"/>
              </a:ext>
            </a:extLst>
          </p:cNvPr>
          <p:cNvCxnSpPr>
            <a:cxnSpLocks/>
          </p:cNvCxnSpPr>
          <p:nvPr/>
        </p:nvCxnSpPr>
        <p:spPr bwMode="auto">
          <a:xfrm>
            <a:off x="152400" y="483509"/>
            <a:ext cx="11811000" cy="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619EA-CC23-39CD-5EED-7D37EA838BD7}"/>
              </a:ext>
            </a:extLst>
          </p:cNvPr>
          <p:cNvSpPr txBox="1"/>
          <p:nvPr/>
        </p:nvSpPr>
        <p:spPr>
          <a:xfrm>
            <a:off x="279279" y="777471"/>
            <a:ext cx="11037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개념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81814-6343-1DE6-BFFE-41BB96EBE4F6}"/>
              </a:ext>
            </a:extLst>
          </p:cNvPr>
          <p:cNvSpPr txBox="1"/>
          <p:nvPr/>
        </p:nvSpPr>
        <p:spPr>
          <a:xfrm>
            <a:off x="5663792" y="1834216"/>
            <a:ext cx="1612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MV Boli" panose="02000500030200090000" pitchFamily="2" charset="0"/>
                <a:ea typeface="휴먼모음T" panose="02030504000101010101" pitchFamily="18" charset="-127"/>
                <a:cs typeface="MV Boli" panose="02000500030200090000" pitchFamily="2" charset="0"/>
              </a:rPr>
              <a:t>Push</a:t>
            </a:r>
            <a:endParaRPr lang="ko-KR" altLang="en-US" sz="2400" b="1" dirty="0">
              <a:latin typeface="MV Boli" panose="02000500030200090000" pitchFamily="2" charset="0"/>
              <a:ea typeface="휴먼모음T" panose="02030504000101010101" pitchFamily="18" charset="-127"/>
              <a:cs typeface="MV Boli" panose="0200050003020009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47A87A-A28F-CDEF-7210-86C224C953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1" r="51037"/>
          <a:stretch/>
        </p:blipFill>
        <p:spPr>
          <a:xfrm>
            <a:off x="2660077" y="2114659"/>
            <a:ext cx="2234045" cy="22853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2F3011-33FB-8F54-0220-1704ADB95D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50" r="6348"/>
          <a:stretch/>
        </p:blipFill>
        <p:spPr>
          <a:xfrm>
            <a:off x="7360146" y="2081399"/>
            <a:ext cx="2234045" cy="2285325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AA5B8DE-14EC-1A2E-E2C5-C565EBB14162}"/>
              </a:ext>
            </a:extLst>
          </p:cNvPr>
          <p:cNvSpPr/>
          <p:nvPr/>
        </p:nvSpPr>
        <p:spPr>
          <a:xfrm>
            <a:off x="5660367" y="2959174"/>
            <a:ext cx="1009734" cy="46166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FF12FA3-BC86-04C8-7F62-A4B9B6508BE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t="23684" r="28653" b="36791"/>
          <a:stretch/>
        </p:blipFill>
        <p:spPr>
          <a:xfrm>
            <a:off x="2649729" y="4447840"/>
            <a:ext cx="2164534" cy="13211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D6F8996-6331-2C94-ECA1-9E891F83384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t="23684" r="28653" b="36791"/>
          <a:stretch/>
        </p:blipFill>
        <p:spPr>
          <a:xfrm>
            <a:off x="7360146" y="4447840"/>
            <a:ext cx="2164534" cy="13211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D51F11-C747-7629-163D-85C570DAE2DB}"/>
              </a:ext>
            </a:extLst>
          </p:cNvPr>
          <p:cNvSpPr txBox="1"/>
          <p:nvPr/>
        </p:nvSpPr>
        <p:spPr>
          <a:xfrm>
            <a:off x="2857504" y="6030401"/>
            <a:ext cx="203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2AB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코드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50B3F1-DB7E-406A-0712-8FB091897D75}"/>
              </a:ext>
            </a:extLst>
          </p:cNvPr>
          <p:cNvSpPr txBox="1"/>
          <p:nvPr/>
        </p:nvSpPr>
        <p:spPr>
          <a:xfrm>
            <a:off x="7696204" y="6030401"/>
            <a:ext cx="203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2AB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코드 저장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050970-C436-70B7-07E1-50926B4F0E7C}"/>
              </a:ext>
            </a:extLst>
          </p:cNvPr>
          <p:cNvSpPr txBox="1"/>
          <p:nvPr/>
        </p:nvSpPr>
        <p:spPr>
          <a:xfrm>
            <a:off x="9717928" y="4029956"/>
            <a:ext cx="203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다운 </a:t>
            </a:r>
            <a:r>
              <a:rPr lang="en-US" altLang="ko-KR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&amp; </a:t>
            </a:r>
            <a:r>
              <a:rPr lang="ko-KR" altLang="en-US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34199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50584" y="0"/>
            <a:ext cx="8820150" cy="40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0066FF"/>
              </a:buClr>
              <a:buSzPct val="75000"/>
              <a:defRPr/>
            </a:pPr>
            <a:r>
              <a:rPr lang="en-US" altLang="ko-KR" sz="2000" b="1" kern="0" dirty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Git &amp; GitHub</a:t>
            </a:r>
          </a:p>
        </p:txBody>
      </p:sp>
      <p:pic>
        <p:nvPicPr>
          <p:cNvPr id="8" name="그림 7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25A022BC-9803-4E31-B59E-775A579C0B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094" y="6475860"/>
            <a:ext cx="874905" cy="390436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C4109B9-3FFA-37B0-65C9-2BE73D3772A5}"/>
              </a:ext>
            </a:extLst>
          </p:cNvPr>
          <p:cNvCxnSpPr>
            <a:cxnSpLocks/>
          </p:cNvCxnSpPr>
          <p:nvPr/>
        </p:nvCxnSpPr>
        <p:spPr bwMode="auto">
          <a:xfrm>
            <a:off x="152400" y="483509"/>
            <a:ext cx="11811000" cy="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619EA-CC23-39CD-5EED-7D37EA838BD7}"/>
              </a:ext>
            </a:extLst>
          </p:cNvPr>
          <p:cNvSpPr txBox="1"/>
          <p:nvPr/>
        </p:nvSpPr>
        <p:spPr>
          <a:xfrm>
            <a:off x="279279" y="777471"/>
            <a:ext cx="11037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개념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47A87A-A28F-CDEF-7210-86C224C953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1" r="51037"/>
          <a:stretch/>
        </p:blipFill>
        <p:spPr>
          <a:xfrm>
            <a:off x="279279" y="1247277"/>
            <a:ext cx="1645799" cy="16835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050970-C436-70B7-07E1-50926B4F0E7C}"/>
              </a:ext>
            </a:extLst>
          </p:cNvPr>
          <p:cNvSpPr txBox="1"/>
          <p:nvPr/>
        </p:nvSpPr>
        <p:spPr>
          <a:xfrm>
            <a:off x="2356606" y="1336041"/>
            <a:ext cx="83127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400" b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필요성</a:t>
            </a:r>
            <a:endParaRPr lang="en-US" altLang="ko-KR" sz="2400" b="1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ko-KR" sz="2400" b="1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동시 작업 시 발생하는 문제점</a:t>
            </a:r>
            <a:r>
              <a:rPr lang="en-US" altLang="ko-KR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altLang="ko-KR" sz="2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같은 페이지에 각자 수정사항을 업로드할 수 있고</a:t>
            </a:r>
            <a:r>
              <a:rPr lang="en-US" altLang="ko-KR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두 개의 복사본은 저장하여 이를 사전에 방지할 수 있다</a:t>
            </a:r>
            <a:r>
              <a:rPr lang="en-US" altLang="ko-KR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7C1EAB-A840-6C39-34F5-F538C416D120}"/>
              </a:ext>
            </a:extLst>
          </p:cNvPr>
          <p:cNvSpPr txBox="1"/>
          <p:nvPr/>
        </p:nvSpPr>
        <p:spPr>
          <a:xfrm>
            <a:off x="6300559" y="1565845"/>
            <a:ext cx="190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작업 충돌 </a:t>
            </a:r>
            <a:r>
              <a:rPr lang="en-US" altLang="ko-KR" sz="2800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  <a:endParaRPr lang="ko-KR" altLang="en-US" sz="2800" dirty="0">
              <a:solidFill>
                <a:srgbClr val="FF00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5764C-59C4-06F1-B270-2978C6902A00}"/>
              </a:ext>
            </a:extLst>
          </p:cNvPr>
          <p:cNvSpPr txBox="1"/>
          <p:nvPr/>
        </p:nvSpPr>
        <p:spPr>
          <a:xfrm>
            <a:off x="2356605" y="4011708"/>
            <a:ext cx="831278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400" b="1" dirty="0">
                <a:solidFill>
                  <a:srgbClr val="002AB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장점</a:t>
            </a:r>
            <a:endParaRPr lang="en-US" altLang="ko-KR" sz="2400" b="1" dirty="0">
              <a:solidFill>
                <a:srgbClr val="002AB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ko-KR" sz="2400" b="1" dirty="0">
              <a:solidFill>
                <a:srgbClr val="002AB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병렬 개발이 가능</a:t>
            </a:r>
            <a:endParaRPr lang="en-US" altLang="ko-KR" sz="2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altLang="ko-KR" sz="2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오프라인 환경에서도 개발을 진행 가능</a:t>
            </a:r>
            <a:endParaRPr lang="en-US" altLang="ko-KR" sz="2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altLang="ko-KR" sz="2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채계적인</a:t>
            </a:r>
            <a:r>
              <a:rPr lang="ko-KR" altLang="en-US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개발</a:t>
            </a:r>
            <a:r>
              <a:rPr lang="en-US" altLang="ko-KR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배포 가능</a:t>
            </a:r>
          </a:p>
        </p:txBody>
      </p:sp>
    </p:spTree>
    <p:extLst>
      <p:ext uri="{BB962C8B-B14F-4D97-AF65-F5344CB8AC3E}">
        <p14:creationId xmlns:p14="http://schemas.microsoft.com/office/powerpoint/2010/main" val="411471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50584" y="0"/>
            <a:ext cx="8820150" cy="40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0066FF"/>
              </a:buClr>
              <a:buSzPct val="75000"/>
              <a:defRPr/>
            </a:pPr>
            <a:r>
              <a:rPr lang="en-US" altLang="ko-KR" sz="2000" b="1" kern="0" dirty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Git &amp; GitHub</a:t>
            </a:r>
          </a:p>
        </p:txBody>
      </p:sp>
      <p:pic>
        <p:nvPicPr>
          <p:cNvPr id="8" name="그림 7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25A022BC-9803-4E31-B59E-775A579C0B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094" y="6475860"/>
            <a:ext cx="874905" cy="390436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C4109B9-3FFA-37B0-65C9-2BE73D3772A5}"/>
              </a:ext>
            </a:extLst>
          </p:cNvPr>
          <p:cNvCxnSpPr>
            <a:cxnSpLocks/>
          </p:cNvCxnSpPr>
          <p:nvPr/>
        </p:nvCxnSpPr>
        <p:spPr bwMode="auto">
          <a:xfrm>
            <a:off x="152400" y="483509"/>
            <a:ext cx="11811000" cy="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619EA-CC23-39CD-5EED-7D37EA838BD7}"/>
              </a:ext>
            </a:extLst>
          </p:cNvPr>
          <p:cNvSpPr txBox="1"/>
          <p:nvPr/>
        </p:nvSpPr>
        <p:spPr>
          <a:xfrm>
            <a:off x="279279" y="777471"/>
            <a:ext cx="11037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/>
              <a:t>GitHub </a:t>
            </a:r>
            <a:r>
              <a:rPr lang="ko-KR" altLang="en-US" b="1" dirty="0"/>
              <a:t>코드 저장하기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2F3011-33FB-8F54-0220-1704ADB95D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50" r="6348"/>
          <a:stretch/>
        </p:blipFill>
        <p:spPr>
          <a:xfrm>
            <a:off x="7401789" y="2719624"/>
            <a:ext cx="2675237" cy="27366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FF12FA3-BC86-04C8-7F62-A4B9B6508BE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t="23684" r="28653" b="36791"/>
          <a:stretch/>
        </p:blipFill>
        <p:spPr>
          <a:xfrm>
            <a:off x="983411" y="2917051"/>
            <a:ext cx="3577248" cy="2183414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0A393DF-8CA9-2ED6-5C05-C8067A35C751}"/>
              </a:ext>
            </a:extLst>
          </p:cNvPr>
          <p:cNvSpPr/>
          <p:nvPr/>
        </p:nvSpPr>
        <p:spPr>
          <a:xfrm>
            <a:off x="5623751" y="3670079"/>
            <a:ext cx="944498" cy="41786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57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50584" y="0"/>
            <a:ext cx="8820150" cy="40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0066FF"/>
              </a:buClr>
              <a:buSzPct val="75000"/>
              <a:defRPr/>
            </a:pPr>
            <a:r>
              <a:rPr lang="en-US" altLang="ko-KR" sz="2000" b="1" kern="0" dirty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Git &amp; GitHub</a:t>
            </a:r>
          </a:p>
        </p:txBody>
      </p:sp>
      <p:pic>
        <p:nvPicPr>
          <p:cNvPr id="8" name="그림 7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25A022BC-9803-4E31-B59E-775A579C0B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094" y="6475860"/>
            <a:ext cx="874905" cy="390436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C4109B9-3FFA-37B0-65C9-2BE73D3772A5}"/>
              </a:ext>
            </a:extLst>
          </p:cNvPr>
          <p:cNvCxnSpPr>
            <a:cxnSpLocks/>
          </p:cNvCxnSpPr>
          <p:nvPr/>
        </p:nvCxnSpPr>
        <p:spPr bwMode="auto">
          <a:xfrm>
            <a:off x="152400" y="483509"/>
            <a:ext cx="11811000" cy="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619EA-CC23-39CD-5EED-7D37EA838BD7}"/>
              </a:ext>
            </a:extLst>
          </p:cNvPr>
          <p:cNvSpPr txBox="1"/>
          <p:nvPr/>
        </p:nvSpPr>
        <p:spPr>
          <a:xfrm>
            <a:off x="279279" y="777471"/>
            <a:ext cx="11037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/>
              <a:t>GitHub </a:t>
            </a:r>
            <a:r>
              <a:rPr lang="ko-KR" altLang="en-US" b="1" dirty="0"/>
              <a:t>코드 저장하기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E523EB-0921-465B-7661-593EBCC30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77" y="1674033"/>
            <a:ext cx="10176446" cy="48018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895F5E-F1B2-2B65-FE25-2B039BCAF635}"/>
              </a:ext>
            </a:extLst>
          </p:cNvPr>
          <p:cNvSpPr txBox="1"/>
          <p:nvPr/>
        </p:nvSpPr>
        <p:spPr>
          <a:xfrm>
            <a:off x="460523" y="1179154"/>
            <a:ext cx="50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①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601E7EB-4615-2B43-9518-2E5F4FC1ECAA}"/>
              </a:ext>
            </a:extLst>
          </p:cNvPr>
          <p:cNvSpPr/>
          <p:nvPr/>
        </p:nvSpPr>
        <p:spPr>
          <a:xfrm>
            <a:off x="10183091" y="1622078"/>
            <a:ext cx="963032" cy="369332"/>
          </a:xfrm>
          <a:prstGeom prst="ellipse">
            <a:avLst/>
          </a:prstGeom>
          <a:noFill/>
          <a:ln w="38100">
            <a:solidFill>
              <a:srgbClr val="EE01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4F6D0-5B86-9972-DA4C-ECD8765B60BA}"/>
              </a:ext>
            </a:extLst>
          </p:cNvPr>
          <p:cNvSpPr txBox="1"/>
          <p:nvPr/>
        </p:nvSpPr>
        <p:spPr>
          <a:xfrm>
            <a:off x="10297391" y="1225752"/>
            <a:ext cx="101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MV Boli" panose="02000500030200090000" pitchFamily="2" charset="0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72083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50584" y="0"/>
            <a:ext cx="8820150" cy="40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0066FF"/>
              </a:buClr>
              <a:buSzPct val="75000"/>
              <a:defRPr/>
            </a:pPr>
            <a:r>
              <a:rPr lang="en-US" altLang="ko-KR" sz="2000" b="1" kern="0" dirty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Git &amp; GitHub</a:t>
            </a:r>
          </a:p>
        </p:txBody>
      </p:sp>
      <p:pic>
        <p:nvPicPr>
          <p:cNvPr id="8" name="그림 7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25A022BC-9803-4E31-B59E-775A579C0B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094" y="6475860"/>
            <a:ext cx="874905" cy="390436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C4109B9-3FFA-37B0-65C9-2BE73D3772A5}"/>
              </a:ext>
            </a:extLst>
          </p:cNvPr>
          <p:cNvCxnSpPr>
            <a:cxnSpLocks/>
          </p:cNvCxnSpPr>
          <p:nvPr/>
        </p:nvCxnSpPr>
        <p:spPr bwMode="auto">
          <a:xfrm>
            <a:off x="152400" y="483509"/>
            <a:ext cx="11811000" cy="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619EA-CC23-39CD-5EED-7D37EA838BD7}"/>
              </a:ext>
            </a:extLst>
          </p:cNvPr>
          <p:cNvSpPr txBox="1"/>
          <p:nvPr/>
        </p:nvSpPr>
        <p:spPr>
          <a:xfrm>
            <a:off x="279279" y="777471"/>
            <a:ext cx="11037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/>
              <a:t>GitHub </a:t>
            </a:r>
            <a:r>
              <a:rPr lang="ko-KR" altLang="en-US" b="1" dirty="0"/>
              <a:t>코드 저장하기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95F5E-F1B2-2B65-FE25-2B039BCAF635}"/>
              </a:ext>
            </a:extLst>
          </p:cNvPr>
          <p:cNvSpPr txBox="1"/>
          <p:nvPr/>
        </p:nvSpPr>
        <p:spPr>
          <a:xfrm>
            <a:off x="460523" y="1179154"/>
            <a:ext cx="50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F0EA4F-8158-AB90-926E-4DFD333AD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962" y="1674033"/>
            <a:ext cx="10176447" cy="4817887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870E01A-DE24-FC98-5D18-BE61F1E1E128}"/>
              </a:ext>
            </a:extLst>
          </p:cNvPr>
          <p:cNvSpPr/>
          <p:nvPr/>
        </p:nvSpPr>
        <p:spPr>
          <a:xfrm>
            <a:off x="789277" y="2036618"/>
            <a:ext cx="2005440" cy="1145308"/>
          </a:xfrm>
          <a:prstGeom prst="ellipse">
            <a:avLst/>
          </a:prstGeom>
          <a:noFill/>
          <a:ln w="38100">
            <a:solidFill>
              <a:srgbClr val="EE01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B4F740-4A71-D0BD-7341-12F88A5860BA}"/>
              </a:ext>
            </a:extLst>
          </p:cNvPr>
          <p:cNvSpPr txBox="1"/>
          <p:nvPr/>
        </p:nvSpPr>
        <p:spPr>
          <a:xfrm>
            <a:off x="2279453" y="3159378"/>
            <a:ext cx="147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MV Boli" panose="02000500030200090000" pitchFamily="2" charset="0"/>
              </a:rPr>
              <a:t>저장소 생성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9AEDC3-0AF9-2D98-731F-D55402424219}"/>
              </a:ext>
            </a:extLst>
          </p:cNvPr>
          <p:cNvSpPr txBox="1"/>
          <p:nvPr/>
        </p:nvSpPr>
        <p:spPr>
          <a:xfrm>
            <a:off x="964962" y="3867426"/>
            <a:ext cx="2212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MV Boli" panose="02000500030200090000" pitchFamily="2" charset="0"/>
              </a:rPr>
              <a:t>특정 프로젝트의 폴더를 </a:t>
            </a:r>
            <a:r>
              <a:rPr lang="ko-KR" altLang="en-US" b="1" dirty="0" err="1">
                <a:solidFill>
                  <a:srgbClr val="00B050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MV Boli" panose="02000500030200090000" pitchFamily="2" charset="0"/>
              </a:rPr>
              <a:t>생성하는것</a:t>
            </a:r>
            <a:endParaRPr lang="ko-KR" altLang="en-US" b="1" dirty="0">
              <a:solidFill>
                <a:srgbClr val="00B050"/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59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569C06C-7D2A-FE70-423D-8ACDF1973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63" y="1641682"/>
            <a:ext cx="10160366" cy="4850238"/>
          </a:xfrm>
          <a:prstGeom prst="rect">
            <a:avLst/>
          </a:prstGeom>
        </p:spPr>
      </p:pic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50584" y="0"/>
            <a:ext cx="8820150" cy="40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0066FF"/>
              </a:buClr>
              <a:buSzPct val="75000"/>
              <a:defRPr/>
            </a:pPr>
            <a:r>
              <a:rPr lang="en-US" altLang="ko-KR" sz="2000" b="1" kern="0" dirty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Git &amp; GitHub</a:t>
            </a:r>
          </a:p>
        </p:txBody>
      </p:sp>
      <p:pic>
        <p:nvPicPr>
          <p:cNvPr id="8" name="그림 7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25A022BC-9803-4E31-B59E-775A579C0B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094" y="6475860"/>
            <a:ext cx="874905" cy="390436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C4109B9-3FFA-37B0-65C9-2BE73D3772A5}"/>
              </a:ext>
            </a:extLst>
          </p:cNvPr>
          <p:cNvCxnSpPr>
            <a:cxnSpLocks/>
          </p:cNvCxnSpPr>
          <p:nvPr/>
        </p:nvCxnSpPr>
        <p:spPr bwMode="auto">
          <a:xfrm>
            <a:off x="152400" y="483509"/>
            <a:ext cx="11811000" cy="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619EA-CC23-39CD-5EED-7D37EA838BD7}"/>
              </a:ext>
            </a:extLst>
          </p:cNvPr>
          <p:cNvSpPr txBox="1"/>
          <p:nvPr/>
        </p:nvSpPr>
        <p:spPr>
          <a:xfrm>
            <a:off x="279279" y="777471"/>
            <a:ext cx="11037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/>
              <a:t>GitHub </a:t>
            </a:r>
            <a:r>
              <a:rPr lang="ko-KR" altLang="en-US" b="1" dirty="0"/>
              <a:t>코드 저장하기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95F5E-F1B2-2B65-FE25-2B039BCAF635}"/>
              </a:ext>
            </a:extLst>
          </p:cNvPr>
          <p:cNvSpPr txBox="1"/>
          <p:nvPr/>
        </p:nvSpPr>
        <p:spPr>
          <a:xfrm>
            <a:off x="460523" y="1179154"/>
            <a:ext cx="50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③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E30D89-BBEE-C455-C881-FE334306D099}"/>
              </a:ext>
            </a:extLst>
          </p:cNvPr>
          <p:cNvSpPr/>
          <p:nvPr/>
        </p:nvSpPr>
        <p:spPr>
          <a:xfrm>
            <a:off x="3792682" y="2088573"/>
            <a:ext cx="4229100" cy="4623954"/>
          </a:xfrm>
          <a:prstGeom prst="rect">
            <a:avLst/>
          </a:prstGeom>
          <a:noFill/>
          <a:ln w="38100">
            <a:solidFill>
              <a:srgbClr val="EE01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00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50584" y="0"/>
            <a:ext cx="8820150" cy="40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0066FF"/>
              </a:buClr>
              <a:buSzPct val="75000"/>
              <a:defRPr/>
            </a:pPr>
            <a:r>
              <a:rPr lang="en-US" altLang="ko-KR" sz="2000" b="1" kern="0" dirty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Git &amp; GitHub</a:t>
            </a:r>
          </a:p>
        </p:txBody>
      </p:sp>
      <p:pic>
        <p:nvPicPr>
          <p:cNvPr id="8" name="그림 7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25A022BC-9803-4E31-B59E-775A579C0B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094" y="6475860"/>
            <a:ext cx="874905" cy="390436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C4109B9-3FFA-37B0-65C9-2BE73D3772A5}"/>
              </a:ext>
            </a:extLst>
          </p:cNvPr>
          <p:cNvCxnSpPr>
            <a:cxnSpLocks/>
          </p:cNvCxnSpPr>
          <p:nvPr/>
        </p:nvCxnSpPr>
        <p:spPr bwMode="auto">
          <a:xfrm>
            <a:off x="152400" y="483509"/>
            <a:ext cx="11811000" cy="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619EA-CC23-39CD-5EED-7D37EA838BD7}"/>
              </a:ext>
            </a:extLst>
          </p:cNvPr>
          <p:cNvSpPr txBox="1"/>
          <p:nvPr/>
        </p:nvSpPr>
        <p:spPr>
          <a:xfrm>
            <a:off x="279279" y="777471"/>
            <a:ext cx="11037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/>
              <a:t>GitHub </a:t>
            </a:r>
            <a:r>
              <a:rPr lang="ko-KR" altLang="en-US" b="1" dirty="0"/>
              <a:t>코드 저장하기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95F5E-F1B2-2B65-FE25-2B039BCAF635}"/>
              </a:ext>
            </a:extLst>
          </p:cNvPr>
          <p:cNvSpPr txBox="1"/>
          <p:nvPr/>
        </p:nvSpPr>
        <p:spPr>
          <a:xfrm>
            <a:off x="460523" y="1179154"/>
            <a:ext cx="50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③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864943-D477-004B-094B-B7E4ADF0F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484" y="1560604"/>
            <a:ext cx="10107032" cy="48138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A5D72E2-6A08-2BC6-EA0A-A20D6DEA7C71}"/>
              </a:ext>
            </a:extLst>
          </p:cNvPr>
          <p:cNvSpPr/>
          <p:nvPr/>
        </p:nvSpPr>
        <p:spPr>
          <a:xfrm>
            <a:off x="2888673" y="4333009"/>
            <a:ext cx="6463145" cy="2041482"/>
          </a:xfrm>
          <a:prstGeom prst="rect">
            <a:avLst/>
          </a:prstGeom>
          <a:noFill/>
          <a:ln w="38100">
            <a:solidFill>
              <a:srgbClr val="EE01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1E8F2-24B3-5046-F90B-60ACF44CFA15}"/>
              </a:ext>
            </a:extLst>
          </p:cNvPr>
          <p:cNvSpPr txBox="1"/>
          <p:nvPr/>
        </p:nvSpPr>
        <p:spPr>
          <a:xfrm>
            <a:off x="715100" y="4974230"/>
            <a:ext cx="21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en-US" altLang="ko-KR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MV Boli" panose="02000500030200090000" pitchFamily="2" charset="0"/>
              </a:rPr>
              <a:t>Git </a:t>
            </a:r>
            <a:r>
              <a:rPr lang="ko-KR" altLang="en-US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MV Boli" panose="02000500030200090000" pitchFamily="2" charset="0"/>
              </a:rPr>
              <a:t>명령어를 사용해서 코드를 관리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A8218-8D1A-214D-64A5-F85778926199}"/>
              </a:ext>
            </a:extLst>
          </p:cNvPr>
          <p:cNvSpPr/>
          <p:nvPr/>
        </p:nvSpPr>
        <p:spPr>
          <a:xfrm>
            <a:off x="2888673" y="3579079"/>
            <a:ext cx="6463145" cy="650318"/>
          </a:xfrm>
          <a:prstGeom prst="rect">
            <a:avLst/>
          </a:prstGeom>
          <a:noFill/>
          <a:ln w="38100">
            <a:solidFill>
              <a:srgbClr val="EE01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D43F9-128B-DBDD-8A5F-9578CFE271B6}"/>
              </a:ext>
            </a:extLst>
          </p:cNvPr>
          <p:cNvSpPr txBox="1"/>
          <p:nvPr/>
        </p:nvSpPr>
        <p:spPr>
          <a:xfrm>
            <a:off x="715100" y="3772328"/>
            <a:ext cx="217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b="1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MV Boli" panose="02000500030200090000" pitchFamily="2" charset="0"/>
              </a:rPr>
              <a:t>쉽게 파일을 업로드</a:t>
            </a:r>
          </a:p>
        </p:txBody>
      </p:sp>
    </p:spTree>
    <p:extLst>
      <p:ext uri="{BB962C8B-B14F-4D97-AF65-F5344CB8AC3E}">
        <p14:creationId xmlns:p14="http://schemas.microsoft.com/office/powerpoint/2010/main" val="25201261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unhe2z_RyaotCM6A3Ryc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nQUkrYRpW1VjTBn_pB3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O.Lx9eT4uGfcE9Iue8z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1Rex3IbQEqqLYiYZi9ai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XnPiE5yQzmFx9bC5ltL1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8AFR2QS4mAAreO8iy0T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1QVEWHRtW5jkU02xK1z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3KHBdNS2yd5U4ImHcl2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abFrBZRSmxVTcWS_UmN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mZiujeMQ2Od7enQBMGzL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x8JXg4PQhWOHrVkAXKq4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cR_HWYPQkCFzhSX0cPQh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33MGWVSoOVL217rxoqT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rFS93STJqxohIYblbPs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i7p.jkTEqT9E0mjZeeZ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rnBioaQDyT8bWj2gAux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q87f.IzQQe5FTCiL1trw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Vh2FnDwQ9mi9Q.CXF75O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DydmYlJQWSXkQFIJDsn_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wmhqRoSM.uTi0JaDBNG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t9UrxFRyWWjPdB7PJkO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rwKJZKSB.M4EbG5NC6S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9UkTj8ShqleMOe6kwMX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S4KULMR.mKCmMDu58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0UOcCHT7SLSuVt3kJos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PT Master // Mercedes-Benz // 16x9 // schwarz">
  <a:themeElements>
    <a:clrScheme name="Mercedes-Benz">
      <a:dk1>
        <a:sysClr val="windowText" lastClr="000000"/>
      </a:dk1>
      <a:lt1>
        <a:sysClr val="window" lastClr="FFFFFF"/>
      </a:lt1>
      <a:dk2>
        <a:srgbClr val="EAEAEA"/>
      </a:dk2>
      <a:lt2>
        <a:srgbClr val="B6BBC1"/>
      </a:lt2>
      <a:accent1>
        <a:srgbClr val="B6BBC1"/>
      </a:accent1>
      <a:accent2>
        <a:srgbClr val="00ADEF"/>
      </a:accent2>
      <a:accent3>
        <a:srgbClr val="0082E6"/>
      </a:accent3>
      <a:accent4>
        <a:srgbClr val="003366"/>
      </a:accent4>
      <a:accent5>
        <a:srgbClr val="333333"/>
      </a:accent5>
      <a:accent6>
        <a:srgbClr val="9F0002"/>
      </a:accent6>
      <a:hlink>
        <a:srgbClr val="0082E6"/>
      </a:hlink>
      <a:folHlink>
        <a:srgbClr val="999999"/>
      </a:folHlink>
    </a:clrScheme>
    <a:fontScheme name="Mercedes-Benz alte Schriften">
      <a:majorFont>
        <a:latin typeface="CorpoA"/>
        <a:ea typeface=""/>
        <a:cs typeface=""/>
      </a:majorFont>
      <a:minorFont>
        <a:latin typeface="Corpo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t" anchorCtr="0"/>
      <a:lstStyle>
        <a:defPPr algn="l">
          <a:lnSpc>
            <a:spcPct val="108000"/>
          </a:lnSpc>
          <a:spcAft>
            <a:spcPts val="1008"/>
          </a:spcAft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>
          <a:lnSpc>
            <a:spcPct val="108000"/>
          </a:lnSpc>
          <a:spcAft>
            <a:spcPts val="1008"/>
          </a:spcAft>
          <a:defRPr sz="20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5_MB_PC_presentation_EN_16_9 (1).potx [Read-Only]" id="{959A5932-109C-4127-8C7D-4860A7CADCC2}" vid="{AEF4A8A2-4C81-4868-A8FB-CE2ABB072A8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20738</TotalTime>
  <Words>213</Words>
  <Application>Microsoft Office PowerPoint</Application>
  <PresentationFormat>와이드스크린</PresentationFormat>
  <Paragraphs>82</Paragraphs>
  <Slides>15</Slides>
  <Notes>14</Notes>
  <HiddenSlides>0</HiddenSlides>
  <MMClips>0</MMClips>
  <ScaleCrop>false</ScaleCrop>
  <HeadingPairs>
    <vt:vector size="8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31" baseType="lpstr">
      <vt:lpstr>CorpoA</vt:lpstr>
      <vt:lpstr>CorpoS</vt:lpstr>
      <vt:lpstr>HY헤드라인M</vt:lpstr>
      <vt:lpstr>noto</vt:lpstr>
      <vt:lpstr>맑은 고딕</vt:lpstr>
      <vt:lpstr>현대하모니 L</vt:lpstr>
      <vt:lpstr>휴먼모음T</vt:lpstr>
      <vt:lpstr>휴먼편지체</vt:lpstr>
      <vt:lpstr>Arial</vt:lpstr>
      <vt:lpstr>MV Boli</vt:lpstr>
      <vt:lpstr>Symbol</vt:lpstr>
      <vt:lpstr>Times New Roman</vt:lpstr>
      <vt:lpstr>Wingdings</vt:lpstr>
      <vt:lpstr>Office Theme</vt:lpstr>
      <vt:lpstr>PPT Master // Mercedes-Benz // 16x9 // schwarz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6월 2주차 진행보고</dc:title>
  <dc:creator>Subin Yi</dc:creator>
  <cp:lastModifiedBy>태걸 우</cp:lastModifiedBy>
  <cp:revision>433</cp:revision>
  <dcterms:created xsi:type="dcterms:W3CDTF">2019-12-03T05:31:16Z</dcterms:created>
  <dcterms:modified xsi:type="dcterms:W3CDTF">2024-01-22T04:54:23Z</dcterms:modified>
</cp:coreProperties>
</file>