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6DF6F-36BD-43B7-8570-77681927094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3366F3-12CE-4091-B9D9-395357A2A0D8}">
      <dgm:prSet phldrT="[Text]" custT="1"/>
      <dgm:spPr/>
      <dgm:t>
        <a:bodyPr/>
        <a:lstStyle/>
        <a:p>
          <a:r>
            <a:rPr lang="en-US" sz="2800" dirty="0">
              <a:solidFill>
                <a:schemeClr val="accent3">
                  <a:lumMod val="40000"/>
                  <a:lumOff val="60000"/>
                </a:schemeClr>
              </a:solidFill>
            </a:rPr>
            <a:t>Factors influencing the Housing Price</a:t>
          </a:r>
          <a:endParaRPr lang="en-IN" sz="2800" dirty="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AE389717-9F39-4587-AC28-484BD86ADC8E}" type="parTrans" cxnId="{4F66CF1E-BDA8-4813-88AA-8E8AFEDA4BCF}">
      <dgm:prSet/>
      <dgm:spPr/>
      <dgm:t>
        <a:bodyPr/>
        <a:lstStyle/>
        <a:p>
          <a:endParaRPr lang="en-IN"/>
        </a:p>
      </dgm:t>
    </dgm:pt>
    <dgm:pt modelId="{B48A855B-2211-4E82-B825-2430692455CE}" type="sibTrans" cxnId="{4F66CF1E-BDA8-4813-88AA-8E8AFEDA4BCF}">
      <dgm:prSet/>
      <dgm:spPr/>
      <dgm:t>
        <a:bodyPr/>
        <a:lstStyle/>
        <a:p>
          <a:endParaRPr lang="en-IN"/>
        </a:p>
      </dgm:t>
    </dgm:pt>
    <dgm:pt modelId="{46050334-5F46-41BC-8CDA-11664F1A2A41}" type="asst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Neighborhood Comparison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534424B-FF72-48B6-ACBC-F51446FD2218}" type="parTrans" cxnId="{3C812469-EB05-41D4-9F13-93BB36F3CE49}">
      <dgm:prSet/>
      <dgm:spPr/>
      <dgm:t>
        <a:bodyPr/>
        <a:lstStyle/>
        <a:p>
          <a:endParaRPr lang="en-IN"/>
        </a:p>
      </dgm:t>
    </dgm:pt>
    <dgm:pt modelId="{E1C75F0E-5162-4FD0-A963-712B20D25D0A}" type="sibTrans" cxnId="{3C812469-EB05-41D4-9F13-93BB36F3CE49}">
      <dgm:prSet/>
      <dgm:spPr/>
      <dgm:t>
        <a:bodyPr/>
        <a:lstStyle/>
        <a:p>
          <a:endParaRPr lang="en-IN"/>
        </a:p>
      </dgm:t>
    </dgm:pt>
    <dgm:pt modelId="{92A3CC17-695F-42F8-AB48-BC66D2472268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Interest Rates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C6A9499-4115-4E32-ACA3-63BCF755463A}" type="parTrans" cxnId="{04D8550C-3815-4314-967D-2731825DA632}">
      <dgm:prSet/>
      <dgm:spPr/>
      <dgm:t>
        <a:bodyPr/>
        <a:lstStyle/>
        <a:p>
          <a:endParaRPr lang="en-IN"/>
        </a:p>
      </dgm:t>
    </dgm:pt>
    <dgm:pt modelId="{895C7E3B-01FF-4771-B0FA-DE6A98DE181C}" type="sibTrans" cxnId="{04D8550C-3815-4314-967D-2731825DA632}">
      <dgm:prSet/>
      <dgm:spPr/>
      <dgm:t>
        <a:bodyPr/>
        <a:lstStyle/>
        <a:p>
          <a:endParaRPr lang="en-IN"/>
        </a:p>
      </dgm:t>
    </dgm:pt>
    <dgm:pt modelId="{2808F8B9-479A-4AE0-ADA0-5DA6A64F08CE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Government Policies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C80A6AA-6D55-4D29-89C3-58107272698A}" type="parTrans" cxnId="{AE679303-5182-4B63-8A09-AAEB5572FD39}">
      <dgm:prSet/>
      <dgm:spPr/>
      <dgm:t>
        <a:bodyPr/>
        <a:lstStyle/>
        <a:p>
          <a:endParaRPr lang="en-IN"/>
        </a:p>
      </dgm:t>
    </dgm:pt>
    <dgm:pt modelId="{0A20A267-1B4F-4D80-A028-0755882FFC4D}" type="sibTrans" cxnId="{AE679303-5182-4B63-8A09-AAEB5572FD39}">
      <dgm:prSet/>
      <dgm:spPr/>
      <dgm:t>
        <a:bodyPr/>
        <a:lstStyle/>
        <a:p>
          <a:endParaRPr lang="en-IN"/>
        </a:p>
      </dgm:t>
    </dgm:pt>
    <dgm:pt modelId="{58CD5F68-51EC-4139-9F04-E660EDCF09BA}" type="asst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Location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A1BADDC-98A2-462B-8383-C03A03098ABB}" type="parTrans" cxnId="{99CE63A2-CBDC-4D18-BE0D-977EBAD32C33}">
      <dgm:prSet/>
      <dgm:spPr/>
      <dgm:t>
        <a:bodyPr/>
        <a:lstStyle/>
        <a:p>
          <a:endParaRPr lang="en-IN"/>
        </a:p>
      </dgm:t>
    </dgm:pt>
    <dgm:pt modelId="{9CEEDE1E-3DEB-4835-9A65-4A87EAD07D07}" type="sibTrans" cxnId="{99CE63A2-CBDC-4D18-BE0D-977EBAD32C33}">
      <dgm:prSet/>
      <dgm:spPr/>
      <dgm:t>
        <a:bodyPr/>
        <a:lstStyle/>
        <a:p>
          <a:endParaRPr lang="en-IN"/>
        </a:p>
      </dgm:t>
    </dgm:pt>
    <dgm:pt modelId="{F3378C66-3645-4E05-8B9C-CB32AF498147}" type="asst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Age and Condition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5F9BED5-699A-4A80-8638-2D5ED7122B2F}" type="parTrans" cxnId="{C2623876-0EAB-4304-8CA5-0D6CAEA5E7D1}">
      <dgm:prSet/>
      <dgm:spPr/>
      <dgm:t>
        <a:bodyPr/>
        <a:lstStyle/>
        <a:p>
          <a:endParaRPr lang="en-IN"/>
        </a:p>
      </dgm:t>
    </dgm:pt>
    <dgm:pt modelId="{3C0CF22B-9067-4474-8968-BEBF9628FC37}" type="sibTrans" cxnId="{C2623876-0EAB-4304-8CA5-0D6CAEA5E7D1}">
      <dgm:prSet/>
      <dgm:spPr/>
      <dgm:t>
        <a:bodyPr/>
        <a:lstStyle/>
        <a:p>
          <a:endParaRPr lang="en-IN"/>
        </a:p>
      </dgm:t>
    </dgm:pt>
    <dgm:pt modelId="{813C535C-C34B-40AB-B3A1-6D04C27321E0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Local Market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B784166-0332-45D1-BBFD-FE13D013B520}" type="parTrans" cxnId="{B61246AC-9809-4F99-A58A-D20F5E0C954A}">
      <dgm:prSet/>
      <dgm:spPr/>
      <dgm:t>
        <a:bodyPr/>
        <a:lstStyle/>
        <a:p>
          <a:endParaRPr lang="en-IN"/>
        </a:p>
      </dgm:t>
    </dgm:pt>
    <dgm:pt modelId="{1E7DB26A-D126-47E7-ADB4-4E5B941D28C6}" type="sibTrans" cxnId="{B61246AC-9809-4F99-A58A-D20F5E0C954A}">
      <dgm:prSet/>
      <dgm:spPr/>
      <dgm:t>
        <a:bodyPr/>
        <a:lstStyle/>
        <a:p>
          <a:endParaRPr lang="en-IN"/>
        </a:p>
      </dgm:t>
    </dgm:pt>
    <dgm:pt modelId="{E26FDC46-F61D-47DA-A97A-DF0F75ED76EA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Economic Indicators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B44D7AB-1327-4AFD-869E-2E89597B0320}" type="parTrans" cxnId="{CE120737-C272-4AB9-93E8-8B0E742027AE}">
      <dgm:prSet/>
      <dgm:spPr/>
      <dgm:t>
        <a:bodyPr/>
        <a:lstStyle/>
        <a:p>
          <a:endParaRPr lang="en-IN"/>
        </a:p>
      </dgm:t>
    </dgm:pt>
    <dgm:pt modelId="{2D751E62-6C34-477C-8D7A-A6E1C2BDE926}" type="sibTrans" cxnId="{CE120737-C272-4AB9-93E8-8B0E742027AE}">
      <dgm:prSet/>
      <dgm:spPr/>
      <dgm:t>
        <a:bodyPr/>
        <a:lstStyle/>
        <a:p>
          <a:endParaRPr lang="en-IN"/>
        </a:p>
      </dgm:t>
    </dgm:pt>
    <dgm:pt modelId="{C867C618-9E8F-4506-B83C-8AE8DECC2107}" type="asst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Home Size &amp; Usable Space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9DC47ABA-8DC6-4C32-A67E-CF46F1F43998}" type="parTrans" cxnId="{90543EC8-CB12-4553-A68C-5E6FC7ACE70E}">
      <dgm:prSet/>
      <dgm:spPr/>
      <dgm:t>
        <a:bodyPr/>
        <a:lstStyle/>
        <a:p>
          <a:endParaRPr lang="en-IN"/>
        </a:p>
      </dgm:t>
    </dgm:pt>
    <dgm:pt modelId="{DF50F478-58F5-4256-BBF2-16DEAE733C4E}" type="sibTrans" cxnId="{90543EC8-CB12-4553-A68C-5E6FC7ACE70E}">
      <dgm:prSet/>
      <dgm:spPr/>
      <dgm:t>
        <a:bodyPr/>
        <a:lstStyle/>
        <a:p>
          <a:endParaRPr lang="en-IN"/>
        </a:p>
      </dgm:t>
    </dgm:pt>
    <dgm:pt modelId="{90988E4C-057A-4F70-A44E-4ADD66425140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Demographic</a:t>
          </a:r>
          <a:endParaRPr lang="en-IN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203EA14-C7E5-4B3F-B5C3-DBE6AC507CBC}" type="parTrans" cxnId="{BC4916F7-DC5A-4CA2-9717-1649A4AE3213}">
      <dgm:prSet/>
      <dgm:spPr/>
      <dgm:t>
        <a:bodyPr/>
        <a:lstStyle/>
        <a:p>
          <a:endParaRPr lang="en-IN"/>
        </a:p>
      </dgm:t>
    </dgm:pt>
    <dgm:pt modelId="{82B6CA46-691F-4B45-AFE8-7E7EAB4C47C6}" type="sibTrans" cxnId="{BC4916F7-DC5A-4CA2-9717-1649A4AE3213}">
      <dgm:prSet/>
      <dgm:spPr/>
      <dgm:t>
        <a:bodyPr/>
        <a:lstStyle/>
        <a:p>
          <a:endParaRPr lang="en-IN"/>
        </a:p>
      </dgm:t>
    </dgm:pt>
    <dgm:pt modelId="{50D628A3-2305-4911-A3EE-6E0EB9295A63}" type="pres">
      <dgm:prSet presAssocID="{C2F6DF6F-36BD-43B7-8570-77681927094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02DCB4-DB39-4CD7-9897-CBD6A3F1D631}" type="pres">
      <dgm:prSet presAssocID="{663366F3-12CE-4091-B9D9-395357A2A0D8}" presName="hierRoot1" presStyleCnt="0">
        <dgm:presLayoutVars>
          <dgm:hierBranch val="init"/>
        </dgm:presLayoutVars>
      </dgm:prSet>
      <dgm:spPr/>
    </dgm:pt>
    <dgm:pt modelId="{2CAD94E9-3C3F-42B8-9849-59DB50217CE9}" type="pres">
      <dgm:prSet presAssocID="{663366F3-12CE-4091-B9D9-395357A2A0D8}" presName="rootComposite1" presStyleCnt="0"/>
      <dgm:spPr/>
    </dgm:pt>
    <dgm:pt modelId="{497F7EDF-2EA5-41E3-B453-88441AD9011A}" type="pres">
      <dgm:prSet presAssocID="{663366F3-12CE-4091-B9D9-395357A2A0D8}" presName="rootText1" presStyleLbl="alignAcc1" presStyleIdx="0" presStyleCnt="0" custScaleX="393541" custScaleY="141261">
        <dgm:presLayoutVars>
          <dgm:chPref val="3"/>
        </dgm:presLayoutVars>
      </dgm:prSet>
      <dgm:spPr/>
    </dgm:pt>
    <dgm:pt modelId="{6B95E251-E96C-41A8-836B-9BE5BD4D424E}" type="pres">
      <dgm:prSet presAssocID="{663366F3-12CE-4091-B9D9-395357A2A0D8}" presName="topArc1" presStyleLbl="parChTrans1D1" presStyleIdx="0" presStyleCnt="20"/>
      <dgm:spPr/>
    </dgm:pt>
    <dgm:pt modelId="{918FFC78-F028-4A5E-957C-59A0340BF9A0}" type="pres">
      <dgm:prSet presAssocID="{663366F3-12CE-4091-B9D9-395357A2A0D8}" presName="bottomArc1" presStyleLbl="parChTrans1D1" presStyleIdx="1" presStyleCnt="20"/>
      <dgm:spPr/>
    </dgm:pt>
    <dgm:pt modelId="{2093477A-B79D-4040-BBE4-B574CEA68119}" type="pres">
      <dgm:prSet presAssocID="{663366F3-12CE-4091-B9D9-395357A2A0D8}" presName="topConnNode1" presStyleLbl="node1" presStyleIdx="0" presStyleCnt="0"/>
      <dgm:spPr/>
    </dgm:pt>
    <dgm:pt modelId="{23240126-D083-411E-AF53-C8007F8F6434}" type="pres">
      <dgm:prSet presAssocID="{663366F3-12CE-4091-B9D9-395357A2A0D8}" presName="hierChild2" presStyleCnt="0"/>
      <dgm:spPr/>
    </dgm:pt>
    <dgm:pt modelId="{6F7A1F85-B462-4753-9EE0-7F8F13954F00}" type="pres">
      <dgm:prSet presAssocID="{0B784166-0332-45D1-BBFD-FE13D013B520}" presName="Name28" presStyleLbl="parChTrans1D2" presStyleIdx="0" presStyleCnt="9"/>
      <dgm:spPr/>
    </dgm:pt>
    <dgm:pt modelId="{26EE7D39-3FCD-47FB-9BC1-A8B1C7BB7510}" type="pres">
      <dgm:prSet presAssocID="{813C535C-C34B-40AB-B3A1-6D04C27321E0}" presName="hierRoot2" presStyleCnt="0">
        <dgm:presLayoutVars>
          <dgm:hierBranch val="init"/>
        </dgm:presLayoutVars>
      </dgm:prSet>
      <dgm:spPr/>
    </dgm:pt>
    <dgm:pt modelId="{3D956CAE-8E99-4D26-9AE0-3E0FDAFEBC8C}" type="pres">
      <dgm:prSet presAssocID="{813C535C-C34B-40AB-B3A1-6D04C27321E0}" presName="rootComposite2" presStyleCnt="0"/>
      <dgm:spPr/>
    </dgm:pt>
    <dgm:pt modelId="{E6BDE286-0CFD-412B-9033-A22461FB9FDF}" type="pres">
      <dgm:prSet presAssocID="{813C535C-C34B-40AB-B3A1-6D04C27321E0}" presName="rootText2" presStyleLbl="alignAcc1" presStyleIdx="0" presStyleCnt="0">
        <dgm:presLayoutVars>
          <dgm:chPref val="3"/>
        </dgm:presLayoutVars>
      </dgm:prSet>
      <dgm:spPr/>
    </dgm:pt>
    <dgm:pt modelId="{3F39224D-3C46-4E32-BD70-748A3FE399D1}" type="pres">
      <dgm:prSet presAssocID="{813C535C-C34B-40AB-B3A1-6D04C27321E0}" presName="topArc2" presStyleLbl="parChTrans1D1" presStyleIdx="2" presStyleCnt="20"/>
      <dgm:spPr/>
    </dgm:pt>
    <dgm:pt modelId="{34B87078-B26E-4CC1-B54E-5ACBAC8566ED}" type="pres">
      <dgm:prSet presAssocID="{813C535C-C34B-40AB-B3A1-6D04C27321E0}" presName="bottomArc2" presStyleLbl="parChTrans1D1" presStyleIdx="3" presStyleCnt="20"/>
      <dgm:spPr/>
    </dgm:pt>
    <dgm:pt modelId="{82503EA6-19D6-402F-87AF-064B912346D6}" type="pres">
      <dgm:prSet presAssocID="{813C535C-C34B-40AB-B3A1-6D04C27321E0}" presName="topConnNode2" presStyleLbl="node2" presStyleIdx="0" presStyleCnt="0"/>
      <dgm:spPr/>
    </dgm:pt>
    <dgm:pt modelId="{438E5BBD-7EA7-432D-AAEB-7E1AEED7A59C}" type="pres">
      <dgm:prSet presAssocID="{813C535C-C34B-40AB-B3A1-6D04C27321E0}" presName="hierChild4" presStyleCnt="0"/>
      <dgm:spPr/>
    </dgm:pt>
    <dgm:pt modelId="{5207651B-D465-4843-AD2F-5F16EEC43276}" type="pres">
      <dgm:prSet presAssocID="{813C535C-C34B-40AB-B3A1-6D04C27321E0}" presName="hierChild5" presStyleCnt="0"/>
      <dgm:spPr/>
    </dgm:pt>
    <dgm:pt modelId="{CFA761A2-23B0-449E-952D-FF07C53D0E14}" type="pres">
      <dgm:prSet presAssocID="{5B44D7AB-1327-4AFD-869E-2E89597B0320}" presName="Name28" presStyleLbl="parChTrans1D2" presStyleIdx="1" presStyleCnt="9"/>
      <dgm:spPr/>
    </dgm:pt>
    <dgm:pt modelId="{FB02EBAA-5758-4BD5-86FE-B82AAF29265D}" type="pres">
      <dgm:prSet presAssocID="{E26FDC46-F61D-47DA-A97A-DF0F75ED76EA}" presName="hierRoot2" presStyleCnt="0">
        <dgm:presLayoutVars>
          <dgm:hierBranch val="init"/>
        </dgm:presLayoutVars>
      </dgm:prSet>
      <dgm:spPr/>
    </dgm:pt>
    <dgm:pt modelId="{D67E8F68-9CA2-4AD9-804E-CFD6B642968C}" type="pres">
      <dgm:prSet presAssocID="{E26FDC46-F61D-47DA-A97A-DF0F75ED76EA}" presName="rootComposite2" presStyleCnt="0"/>
      <dgm:spPr/>
    </dgm:pt>
    <dgm:pt modelId="{93758604-ACA2-47F2-B496-8D994C9F8BC2}" type="pres">
      <dgm:prSet presAssocID="{E26FDC46-F61D-47DA-A97A-DF0F75ED76EA}" presName="rootText2" presStyleLbl="alignAcc1" presStyleIdx="0" presStyleCnt="0" custScaleX="125897">
        <dgm:presLayoutVars>
          <dgm:chPref val="3"/>
        </dgm:presLayoutVars>
      </dgm:prSet>
      <dgm:spPr/>
    </dgm:pt>
    <dgm:pt modelId="{A9CD874C-8498-4127-934D-ED4F21BE535A}" type="pres">
      <dgm:prSet presAssocID="{E26FDC46-F61D-47DA-A97A-DF0F75ED76EA}" presName="topArc2" presStyleLbl="parChTrans1D1" presStyleIdx="4" presStyleCnt="20"/>
      <dgm:spPr/>
    </dgm:pt>
    <dgm:pt modelId="{12B364CB-D701-4DC4-B848-53216368F013}" type="pres">
      <dgm:prSet presAssocID="{E26FDC46-F61D-47DA-A97A-DF0F75ED76EA}" presName="bottomArc2" presStyleLbl="parChTrans1D1" presStyleIdx="5" presStyleCnt="20"/>
      <dgm:spPr/>
    </dgm:pt>
    <dgm:pt modelId="{B4B4AEB2-7C51-4C3C-B0E6-090063C9FC42}" type="pres">
      <dgm:prSet presAssocID="{E26FDC46-F61D-47DA-A97A-DF0F75ED76EA}" presName="topConnNode2" presStyleLbl="node2" presStyleIdx="0" presStyleCnt="0"/>
      <dgm:spPr/>
    </dgm:pt>
    <dgm:pt modelId="{7EFEF29F-4B7D-4922-B183-F84D8BDE16D0}" type="pres">
      <dgm:prSet presAssocID="{E26FDC46-F61D-47DA-A97A-DF0F75ED76EA}" presName="hierChild4" presStyleCnt="0"/>
      <dgm:spPr/>
    </dgm:pt>
    <dgm:pt modelId="{287B447A-1E3D-433A-A037-22533B5534C4}" type="pres">
      <dgm:prSet presAssocID="{E26FDC46-F61D-47DA-A97A-DF0F75ED76EA}" presName="hierChild5" presStyleCnt="0"/>
      <dgm:spPr/>
    </dgm:pt>
    <dgm:pt modelId="{BE4F47FB-1651-43E4-80CC-652EB9BCF397}" type="pres">
      <dgm:prSet presAssocID="{3C6A9499-4115-4E32-ACA3-63BCF755463A}" presName="Name28" presStyleLbl="parChTrans1D2" presStyleIdx="2" presStyleCnt="9"/>
      <dgm:spPr/>
    </dgm:pt>
    <dgm:pt modelId="{744A9576-043A-4EA0-8BA5-B7F391D4A692}" type="pres">
      <dgm:prSet presAssocID="{92A3CC17-695F-42F8-AB48-BC66D2472268}" presName="hierRoot2" presStyleCnt="0">
        <dgm:presLayoutVars>
          <dgm:hierBranch val="init"/>
        </dgm:presLayoutVars>
      </dgm:prSet>
      <dgm:spPr/>
    </dgm:pt>
    <dgm:pt modelId="{FE4C4012-AC06-4A3C-ACDC-F0A9E5DC59B9}" type="pres">
      <dgm:prSet presAssocID="{92A3CC17-695F-42F8-AB48-BC66D2472268}" presName="rootComposite2" presStyleCnt="0"/>
      <dgm:spPr/>
    </dgm:pt>
    <dgm:pt modelId="{B5157D09-B881-4D23-A825-ACDAE38F96E8}" type="pres">
      <dgm:prSet presAssocID="{92A3CC17-695F-42F8-AB48-BC66D2472268}" presName="rootText2" presStyleLbl="alignAcc1" presStyleIdx="0" presStyleCnt="0">
        <dgm:presLayoutVars>
          <dgm:chPref val="3"/>
        </dgm:presLayoutVars>
      </dgm:prSet>
      <dgm:spPr/>
    </dgm:pt>
    <dgm:pt modelId="{A72C5647-6A5E-4FBC-AA1F-DE9B0D2EC689}" type="pres">
      <dgm:prSet presAssocID="{92A3CC17-695F-42F8-AB48-BC66D2472268}" presName="topArc2" presStyleLbl="parChTrans1D1" presStyleIdx="6" presStyleCnt="20"/>
      <dgm:spPr/>
    </dgm:pt>
    <dgm:pt modelId="{23C55457-C2FF-43DF-865F-CC35BAF7C7B6}" type="pres">
      <dgm:prSet presAssocID="{92A3CC17-695F-42F8-AB48-BC66D2472268}" presName="bottomArc2" presStyleLbl="parChTrans1D1" presStyleIdx="7" presStyleCnt="20"/>
      <dgm:spPr/>
    </dgm:pt>
    <dgm:pt modelId="{2C47C0B5-577A-46E4-95AB-4496B3B86C21}" type="pres">
      <dgm:prSet presAssocID="{92A3CC17-695F-42F8-AB48-BC66D2472268}" presName="topConnNode2" presStyleLbl="node2" presStyleIdx="0" presStyleCnt="0"/>
      <dgm:spPr/>
    </dgm:pt>
    <dgm:pt modelId="{ABCAC118-2284-465C-A43D-0E87BF77CD6E}" type="pres">
      <dgm:prSet presAssocID="{92A3CC17-695F-42F8-AB48-BC66D2472268}" presName="hierChild4" presStyleCnt="0"/>
      <dgm:spPr/>
    </dgm:pt>
    <dgm:pt modelId="{9FFC3E4D-3E36-4F5B-A2CC-237241F38A73}" type="pres">
      <dgm:prSet presAssocID="{92A3CC17-695F-42F8-AB48-BC66D2472268}" presName="hierChild5" presStyleCnt="0"/>
      <dgm:spPr/>
    </dgm:pt>
    <dgm:pt modelId="{F3ECF980-3103-47CA-8532-CAB2CA522660}" type="pres">
      <dgm:prSet presAssocID="{B203EA14-C7E5-4B3F-B5C3-DBE6AC507CBC}" presName="Name28" presStyleLbl="parChTrans1D2" presStyleIdx="3" presStyleCnt="9"/>
      <dgm:spPr/>
    </dgm:pt>
    <dgm:pt modelId="{5E296B78-435E-409B-BD4E-5366F1223374}" type="pres">
      <dgm:prSet presAssocID="{90988E4C-057A-4F70-A44E-4ADD66425140}" presName="hierRoot2" presStyleCnt="0">
        <dgm:presLayoutVars>
          <dgm:hierBranch val="init"/>
        </dgm:presLayoutVars>
      </dgm:prSet>
      <dgm:spPr/>
    </dgm:pt>
    <dgm:pt modelId="{BF87FF9D-BE4F-4C1C-988C-A433A1971520}" type="pres">
      <dgm:prSet presAssocID="{90988E4C-057A-4F70-A44E-4ADD66425140}" presName="rootComposite2" presStyleCnt="0"/>
      <dgm:spPr/>
    </dgm:pt>
    <dgm:pt modelId="{160AF5FA-8118-43EB-B52B-FD9F43D02033}" type="pres">
      <dgm:prSet presAssocID="{90988E4C-057A-4F70-A44E-4ADD66425140}" presName="rootText2" presStyleLbl="alignAcc1" presStyleIdx="0" presStyleCnt="0">
        <dgm:presLayoutVars>
          <dgm:chPref val="3"/>
        </dgm:presLayoutVars>
      </dgm:prSet>
      <dgm:spPr/>
    </dgm:pt>
    <dgm:pt modelId="{09244149-9E15-4086-B210-234BB4FDDF73}" type="pres">
      <dgm:prSet presAssocID="{90988E4C-057A-4F70-A44E-4ADD66425140}" presName="topArc2" presStyleLbl="parChTrans1D1" presStyleIdx="8" presStyleCnt="20"/>
      <dgm:spPr/>
    </dgm:pt>
    <dgm:pt modelId="{DFA25969-B5C5-461E-8545-1BE9C73FF86B}" type="pres">
      <dgm:prSet presAssocID="{90988E4C-057A-4F70-A44E-4ADD66425140}" presName="bottomArc2" presStyleLbl="parChTrans1D1" presStyleIdx="9" presStyleCnt="20"/>
      <dgm:spPr/>
    </dgm:pt>
    <dgm:pt modelId="{F8685928-AA11-4E7B-96D9-D85F42E7BBB5}" type="pres">
      <dgm:prSet presAssocID="{90988E4C-057A-4F70-A44E-4ADD66425140}" presName="topConnNode2" presStyleLbl="node2" presStyleIdx="0" presStyleCnt="0"/>
      <dgm:spPr/>
    </dgm:pt>
    <dgm:pt modelId="{5EA0E05A-5545-47B7-96D0-B05F20B3F090}" type="pres">
      <dgm:prSet presAssocID="{90988E4C-057A-4F70-A44E-4ADD66425140}" presName="hierChild4" presStyleCnt="0"/>
      <dgm:spPr/>
    </dgm:pt>
    <dgm:pt modelId="{0DB63D79-FDFA-4093-A667-3496B2408B79}" type="pres">
      <dgm:prSet presAssocID="{90988E4C-057A-4F70-A44E-4ADD66425140}" presName="hierChild5" presStyleCnt="0"/>
      <dgm:spPr/>
    </dgm:pt>
    <dgm:pt modelId="{FB9B75D4-9899-438F-BE5E-603CD1B1D435}" type="pres">
      <dgm:prSet presAssocID="{EC80A6AA-6D55-4D29-89C3-58107272698A}" presName="Name28" presStyleLbl="parChTrans1D2" presStyleIdx="4" presStyleCnt="9"/>
      <dgm:spPr/>
    </dgm:pt>
    <dgm:pt modelId="{A96F8A25-1A02-436A-84C0-969044FCC121}" type="pres">
      <dgm:prSet presAssocID="{2808F8B9-479A-4AE0-ADA0-5DA6A64F08CE}" presName="hierRoot2" presStyleCnt="0">
        <dgm:presLayoutVars>
          <dgm:hierBranch val="init"/>
        </dgm:presLayoutVars>
      </dgm:prSet>
      <dgm:spPr/>
    </dgm:pt>
    <dgm:pt modelId="{35C93F77-5890-47E3-83DC-FCFDE2E26566}" type="pres">
      <dgm:prSet presAssocID="{2808F8B9-479A-4AE0-ADA0-5DA6A64F08CE}" presName="rootComposite2" presStyleCnt="0"/>
      <dgm:spPr/>
    </dgm:pt>
    <dgm:pt modelId="{1F66584A-E4DC-4EF7-974B-B6F62EAD30F0}" type="pres">
      <dgm:prSet presAssocID="{2808F8B9-479A-4AE0-ADA0-5DA6A64F08CE}" presName="rootText2" presStyleLbl="alignAcc1" presStyleIdx="0" presStyleCnt="0">
        <dgm:presLayoutVars>
          <dgm:chPref val="3"/>
        </dgm:presLayoutVars>
      </dgm:prSet>
      <dgm:spPr/>
    </dgm:pt>
    <dgm:pt modelId="{330704CB-1A60-4F4E-8740-4EFE5B360B11}" type="pres">
      <dgm:prSet presAssocID="{2808F8B9-479A-4AE0-ADA0-5DA6A64F08CE}" presName="topArc2" presStyleLbl="parChTrans1D1" presStyleIdx="10" presStyleCnt="20"/>
      <dgm:spPr/>
    </dgm:pt>
    <dgm:pt modelId="{D3551233-DBB6-45AE-9034-CF3CCA3F3029}" type="pres">
      <dgm:prSet presAssocID="{2808F8B9-479A-4AE0-ADA0-5DA6A64F08CE}" presName="bottomArc2" presStyleLbl="parChTrans1D1" presStyleIdx="11" presStyleCnt="20"/>
      <dgm:spPr/>
    </dgm:pt>
    <dgm:pt modelId="{DA216FC0-163F-4EBA-ACFC-0A683BF75A8D}" type="pres">
      <dgm:prSet presAssocID="{2808F8B9-479A-4AE0-ADA0-5DA6A64F08CE}" presName="topConnNode2" presStyleLbl="node2" presStyleIdx="0" presStyleCnt="0"/>
      <dgm:spPr/>
    </dgm:pt>
    <dgm:pt modelId="{2D603E35-E349-4D42-9DC7-593527EEB193}" type="pres">
      <dgm:prSet presAssocID="{2808F8B9-479A-4AE0-ADA0-5DA6A64F08CE}" presName="hierChild4" presStyleCnt="0"/>
      <dgm:spPr/>
    </dgm:pt>
    <dgm:pt modelId="{AFFF3A19-81CD-4E93-96F2-E25F7772D6FC}" type="pres">
      <dgm:prSet presAssocID="{2808F8B9-479A-4AE0-ADA0-5DA6A64F08CE}" presName="hierChild5" presStyleCnt="0"/>
      <dgm:spPr/>
    </dgm:pt>
    <dgm:pt modelId="{81DE8BF5-AF8D-4975-9EAC-F3D989DBB6B5}" type="pres">
      <dgm:prSet presAssocID="{663366F3-12CE-4091-B9D9-395357A2A0D8}" presName="hierChild3" presStyleCnt="0"/>
      <dgm:spPr/>
    </dgm:pt>
    <dgm:pt modelId="{F457E6A3-CECE-4209-9848-927A2539EEA7}" type="pres">
      <dgm:prSet presAssocID="{8534424B-FF72-48B6-ACBC-F51446FD2218}" presName="Name101" presStyleLbl="parChTrans1D2" presStyleIdx="5" presStyleCnt="9"/>
      <dgm:spPr/>
    </dgm:pt>
    <dgm:pt modelId="{546F3C8B-03CF-48B1-BB00-118B3D1479AB}" type="pres">
      <dgm:prSet presAssocID="{46050334-5F46-41BC-8CDA-11664F1A2A41}" presName="hierRoot3" presStyleCnt="0">
        <dgm:presLayoutVars>
          <dgm:hierBranch val="init"/>
        </dgm:presLayoutVars>
      </dgm:prSet>
      <dgm:spPr/>
    </dgm:pt>
    <dgm:pt modelId="{20D7942B-28FA-484B-82A4-502747AD803F}" type="pres">
      <dgm:prSet presAssocID="{46050334-5F46-41BC-8CDA-11664F1A2A41}" presName="rootComposite3" presStyleCnt="0"/>
      <dgm:spPr/>
    </dgm:pt>
    <dgm:pt modelId="{7C62C147-C74E-4B45-AC10-CA00D1D7C04C}" type="pres">
      <dgm:prSet presAssocID="{46050334-5F46-41BC-8CDA-11664F1A2A41}" presName="rootText3" presStyleLbl="alignAcc1" presStyleIdx="0" presStyleCnt="0" custScaleX="225814">
        <dgm:presLayoutVars>
          <dgm:chPref val="3"/>
        </dgm:presLayoutVars>
      </dgm:prSet>
      <dgm:spPr/>
    </dgm:pt>
    <dgm:pt modelId="{94B3FC2B-D47C-4B93-932A-495E19F94CA0}" type="pres">
      <dgm:prSet presAssocID="{46050334-5F46-41BC-8CDA-11664F1A2A41}" presName="topArc3" presStyleLbl="parChTrans1D1" presStyleIdx="12" presStyleCnt="20"/>
      <dgm:spPr/>
    </dgm:pt>
    <dgm:pt modelId="{F3364F7A-5990-4FAC-8F93-D4DFE6E1C9A4}" type="pres">
      <dgm:prSet presAssocID="{46050334-5F46-41BC-8CDA-11664F1A2A41}" presName="bottomArc3" presStyleLbl="parChTrans1D1" presStyleIdx="13" presStyleCnt="20"/>
      <dgm:spPr/>
    </dgm:pt>
    <dgm:pt modelId="{4413AF23-D1A9-497E-B402-07301B9F6B4F}" type="pres">
      <dgm:prSet presAssocID="{46050334-5F46-41BC-8CDA-11664F1A2A41}" presName="topConnNode3" presStyleLbl="asst1" presStyleIdx="0" presStyleCnt="0"/>
      <dgm:spPr/>
    </dgm:pt>
    <dgm:pt modelId="{EE136787-2BB1-4E7B-8908-8C64FBF275AA}" type="pres">
      <dgm:prSet presAssocID="{46050334-5F46-41BC-8CDA-11664F1A2A41}" presName="hierChild6" presStyleCnt="0"/>
      <dgm:spPr/>
    </dgm:pt>
    <dgm:pt modelId="{CC79193B-05AB-4D5E-BF27-D3CFDE839A68}" type="pres">
      <dgm:prSet presAssocID="{46050334-5F46-41BC-8CDA-11664F1A2A41}" presName="hierChild7" presStyleCnt="0"/>
      <dgm:spPr/>
    </dgm:pt>
    <dgm:pt modelId="{598B4B1E-94D0-48EC-84AA-3E50A2F72388}" type="pres">
      <dgm:prSet presAssocID="{8A1BADDC-98A2-462B-8383-C03A03098ABB}" presName="Name101" presStyleLbl="parChTrans1D2" presStyleIdx="6" presStyleCnt="9"/>
      <dgm:spPr/>
    </dgm:pt>
    <dgm:pt modelId="{47B347CD-2333-4C60-859D-9CDBF4E3B86F}" type="pres">
      <dgm:prSet presAssocID="{58CD5F68-51EC-4139-9F04-E660EDCF09BA}" presName="hierRoot3" presStyleCnt="0">
        <dgm:presLayoutVars>
          <dgm:hierBranch val="init"/>
        </dgm:presLayoutVars>
      </dgm:prSet>
      <dgm:spPr/>
    </dgm:pt>
    <dgm:pt modelId="{BA4C2724-7755-4164-BD59-A5A40FB3119A}" type="pres">
      <dgm:prSet presAssocID="{58CD5F68-51EC-4139-9F04-E660EDCF09BA}" presName="rootComposite3" presStyleCnt="0"/>
      <dgm:spPr/>
    </dgm:pt>
    <dgm:pt modelId="{19916F97-0D4C-443E-A898-B868A300B6E6}" type="pres">
      <dgm:prSet presAssocID="{58CD5F68-51EC-4139-9F04-E660EDCF09BA}" presName="rootText3" presStyleLbl="alignAcc1" presStyleIdx="0" presStyleCnt="0" custScaleX="203276">
        <dgm:presLayoutVars>
          <dgm:chPref val="3"/>
        </dgm:presLayoutVars>
      </dgm:prSet>
      <dgm:spPr/>
    </dgm:pt>
    <dgm:pt modelId="{DFF38D4D-791B-4DC3-87E6-3FECEB5D8320}" type="pres">
      <dgm:prSet presAssocID="{58CD5F68-51EC-4139-9F04-E660EDCF09BA}" presName="topArc3" presStyleLbl="parChTrans1D1" presStyleIdx="14" presStyleCnt="20"/>
      <dgm:spPr/>
    </dgm:pt>
    <dgm:pt modelId="{51E2BCEB-FAF1-40BE-A07E-CA9E67AC45DA}" type="pres">
      <dgm:prSet presAssocID="{58CD5F68-51EC-4139-9F04-E660EDCF09BA}" presName="bottomArc3" presStyleLbl="parChTrans1D1" presStyleIdx="15" presStyleCnt="20"/>
      <dgm:spPr/>
    </dgm:pt>
    <dgm:pt modelId="{CB632DF2-BBE8-47D8-ABB2-A7F1B258C193}" type="pres">
      <dgm:prSet presAssocID="{58CD5F68-51EC-4139-9F04-E660EDCF09BA}" presName="topConnNode3" presStyleLbl="asst1" presStyleIdx="0" presStyleCnt="0"/>
      <dgm:spPr/>
    </dgm:pt>
    <dgm:pt modelId="{77B63C48-4946-4AD8-860A-00BCA6BD899A}" type="pres">
      <dgm:prSet presAssocID="{58CD5F68-51EC-4139-9F04-E660EDCF09BA}" presName="hierChild6" presStyleCnt="0"/>
      <dgm:spPr/>
    </dgm:pt>
    <dgm:pt modelId="{36AB20E2-C0BF-4F30-926C-B10DD434DB9D}" type="pres">
      <dgm:prSet presAssocID="{58CD5F68-51EC-4139-9F04-E660EDCF09BA}" presName="hierChild7" presStyleCnt="0"/>
      <dgm:spPr/>
    </dgm:pt>
    <dgm:pt modelId="{5C7FFD39-B001-4FDA-8F5E-9DB29E685A25}" type="pres">
      <dgm:prSet presAssocID="{15F9BED5-699A-4A80-8638-2D5ED7122B2F}" presName="Name101" presStyleLbl="parChTrans1D2" presStyleIdx="7" presStyleCnt="9"/>
      <dgm:spPr/>
    </dgm:pt>
    <dgm:pt modelId="{55E80BF3-BCD3-4E79-A53A-681F53478112}" type="pres">
      <dgm:prSet presAssocID="{F3378C66-3645-4E05-8B9C-CB32AF498147}" presName="hierRoot3" presStyleCnt="0">
        <dgm:presLayoutVars>
          <dgm:hierBranch val="init"/>
        </dgm:presLayoutVars>
      </dgm:prSet>
      <dgm:spPr/>
    </dgm:pt>
    <dgm:pt modelId="{9A1D8205-2165-41FF-BDC5-48539EBE46CC}" type="pres">
      <dgm:prSet presAssocID="{F3378C66-3645-4E05-8B9C-CB32AF498147}" presName="rootComposite3" presStyleCnt="0"/>
      <dgm:spPr/>
    </dgm:pt>
    <dgm:pt modelId="{174FB3CB-FDF3-49C7-9819-E352080D527F}" type="pres">
      <dgm:prSet presAssocID="{F3378C66-3645-4E05-8B9C-CB32AF498147}" presName="rootText3" presStyleLbl="alignAcc1" presStyleIdx="0" presStyleCnt="0" custScaleX="177567">
        <dgm:presLayoutVars>
          <dgm:chPref val="3"/>
        </dgm:presLayoutVars>
      </dgm:prSet>
      <dgm:spPr/>
    </dgm:pt>
    <dgm:pt modelId="{12773422-A597-4D7E-B3B2-F3D4E9993B20}" type="pres">
      <dgm:prSet presAssocID="{F3378C66-3645-4E05-8B9C-CB32AF498147}" presName="topArc3" presStyleLbl="parChTrans1D1" presStyleIdx="16" presStyleCnt="20"/>
      <dgm:spPr/>
    </dgm:pt>
    <dgm:pt modelId="{9A35B8C0-91C5-4CC4-8F58-48C04F716FEF}" type="pres">
      <dgm:prSet presAssocID="{F3378C66-3645-4E05-8B9C-CB32AF498147}" presName="bottomArc3" presStyleLbl="parChTrans1D1" presStyleIdx="17" presStyleCnt="20"/>
      <dgm:spPr/>
    </dgm:pt>
    <dgm:pt modelId="{530547E4-1793-429E-B39B-4685ED3C2AFE}" type="pres">
      <dgm:prSet presAssocID="{F3378C66-3645-4E05-8B9C-CB32AF498147}" presName="topConnNode3" presStyleLbl="asst1" presStyleIdx="0" presStyleCnt="0"/>
      <dgm:spPr/>
    </dgm:pt>
    <dgm:pt modelId="{597AF73E-30E9-409F-9914-E9BB5CDB5CB0}" type="pres">
      <dgm:prSet presAssocID="{F3378C66-3645-4E05-8B9C-CB32AF498147}" presName="hierChild6" presStyleCnt="0"/>
      <dgm:spPr/>
    </dgm:pt>
    <dgm:pt modelId="{FB7B2C8D-1BEA-426E-8886-BA8EB82B03BE}" type="pres">
      <dgm:prSet presAssocID="{F3378C66-3645-4E05-8B9C-CB32AF498147}" presName="hierChild7" presStyleCnt="0"/>
      <dgm:spPr/>
    </dgm:pt>
    <dgm:pt modelId="{04D2A8B6-AAB0-449E-ABA3-E3309AA3DC1B}" type="pres">
      <dgm:prSet presAssocID="{9DC47ABA-8DC6-4C32-A67E-CF46F1F43998}" presName="Name101" presStyleLbl="parChTrans1D2" presStyleIdx="8" presStyleCnt="9"/>
      <dgm:spPr/>
    </dgm:pt>
    <dgm:pt modelId="{F1E311E0-DF5B-45B3-9A46-7F9511EE775D}" type="pres">
      <dgm:prSet presAssocID="{C867C618-9E8F-4506-B83C-8AE8DECC2107}" presName="hierRoot3" presStyleCnt="0">
        <dgm:presLayoutVars>
          <dgm:hierBranch val="init"/>
        </dgm:presLayoutVars>
      </dgm:prSet>
      <dgm:spPr/>
    </dgm:pt>
    <dgm:pt modelId="{5B39D012-91D6-4092-94CD-534871107A63}" type="pres">
      <dgm:prSet presAssocID="{C867C618-9E8F-4506-B83C-8AE8DECC2107}" presName="rootComposite3" presStyleCnt="0"/>
      <dgm:spPr/>
    </dgm:pt>
    <dgm:pt modelId="{ECD58FE0-DE1F-45AB-BB36-BAF2B053A325}" type="pres">
      <dgm:prSet presAssocID="{C867C618-9E8F-4506-B83C-8AE8DECC2107}" presName="rootText3" presStyleLbl="alignAcc1" presStyleIdx="0" presStyleCnt="0">
        <dgm:presLayoutVars>
          <dgm:chPref val="3"/>
        </dgm:presLayoutVars>
      </dgm:prSet>
      <dgm:spPr/>
    </dgm:pt>
    <dgm:pt modelId="{BB39E18E-9936-4F34-91DE-3DC0A74CB413}" type="pres">
      <dgm:prSet presAssocID="{C867C618-9E8F-4506-B83C-8AE8DECC2107}" presName="topArc3" presStyleLbl="parChTrans1D1" presStyleIdx="18" presStyleCnt="20"/>
      <dgm:spPr/>
    </dgm:pt>
    <dgm:pt modelId="{A04AD685-F175-4581-8C83-271195E13364}" type="pres">
      <dgm:prSet presAssocID="{C867C618-9E8F-4506-B83C-8AE8DECC2107}" presName="bottomArc3" presStyleLbl="parChTrans1D1" presStyleIdx="19" presStyleCnt="20"/>
      <dgm:spPr/>
    </dgm:pt>
    <dgm:pt modelId="{A9026D6E-A17E-4C28-ACE4-5724372F3264}" type="pres">
      <dgm:prSet presAssocID="{C867C618-9E8F-4506-B83C-8AE8DECC2107}" presName="topConnNode3" presStyleLbl="asst1" presStyleIdx="0" presStyleCnt="0"/>
      <dgm:spPr/>
    </dgm:pt>
    <dgm:pt modelId="{C180A336-4F0D-4C32-8F9F-A6B75AC228D4}" type="pres">
      <dgm:prSet presAssocID="{C867C618-9E8F-4506-B83C-8AE8DECC2107}" presName="hierChild6" presStyleCnt="0"/>
      <dgm:spPr/>
    </dgm:pt>
    <dgm:pt modelId="{3CD63BE6-3254-4F0C-BE01-BE6AE624FE4C}" type="pres">
      <dgm:prSet presAssocID="{C867C618-9E8F-4506-B83C-8AE8DECC2107}" presName="hierChild7" presStyleCnt="0"/>
      <dgm:spPr/>
    </dgm:pt>
  </dgm:ptLst>
  <dgm:cxnLst>
    <dgm:cxn modelId="{AE679303-5182-4B63-8A09-AAEB5572FD39}" srcId="{663366F3-12CE-4091-B9D9-395357A2A0D8}" destId="{2808F8B9-479A-4AE0-ADA0-5DA6A64F08CE}" srcOrd="8" destOrd="0" parTransId="{EC80A6AA-6D55-4D29-89C3-58107272698A}" sibTransId="{0A20A267-1B4F-4D80-A028-0755882FFC4D}"/>
    <dgm:cxn modelId="{1297EA0B-2AC7-4DDC-B818-DB91D3391445}" type="presOf" srcId="{8534424B-FF72-48B6-ACBC-F51446FD2218}" destId="{F457E6A3-CECE-4209-9848-927A2539EEA7}" srcOrd="0" destOrd="0" presId="urn:microsoft.com/office/officeart/2008/layout/HalfCircleOrganizationChart"/>
    <dgm:cxn modelId="{04D8550C-3815-4314-967D-2731825DA632}" srcId="{663366F3-12CE-4091-B9D9-395357A2A0D8}" destId="{92A3CC17-695F-42F8-AB48-BC66D2472268}" srcOrd="6" destOrd="0" parTransId="{3C6A9499-4115-4E32-ACA3-63BCF755463A}" sibTransId="{895C7E3B-01FF-4771-B0FA-DE6A98DE181C}"/>
    <dgm:cxn modelId="{CCA02510-DF1C-4BC8-AE37-4370484DD5D6}" type="presOf" srcId="{2808F8B9-479A-4AE0-ADA0-5DA6A64F08CE}" destId="{DA216FC0-163F-4EBA-ACFC-0A683BF75A8D}" srcOrd="1" destOrd="0" presId="urn:microsoft.com/office/officeart/2008/layout/HalfCircleOrganizationChart"/>
    <dgm:cxn modelId="{509E1B11-6EE0-4A07-8D4A-A69DB75958DD}" type="presOf" srcId="{90988E4C-057A-4F70-A44E-4ADD66425140}" destId="{F8685928-AA11-4E7B-96D9-D85F42E7BBB5}" srcOrd="1" destOrd="0" presId="urn:microsoft.com/office/officeart/2008/layout/HalfCircleOrganizationChart"/>
    <dgm:cxn modelId="{4F66CF1E-BDA8-4813-88AA-8E8AFEDA4BCF}" srcId="{C2F6DF6F-36BD-43B7-8570-776819270945}" destId="{663366F3-12CE-4091-B9D9-395357A2A0D8}" srcOrd="0" destOrd="0" parTransId="{AE389717-9F39-4587-AC28-484BD86ADC8E}" sibTransId="{B48A855B-2211-4E82-B825-2430692455CE}"/>
    <dgm:cxn modelId="{14514022-96AC-4D5D-B728-4CF48D649310}" type="presOf" srcId="{3C6A9499-4115-4E32-ACA3-63BCF755463A}" destId="{BE4F47FB-1651-43E4-80CC-652EB9BCF397}" srcOrd="0" destOrd="0" presId="urn:microsoft.com/office/officeart/2008/layout/HalfCircleOrganizationChart"/>
    <dgm:cxn modelId="{92794731-E3AD-4EB0-82A8-3A33174A5B3C}" type="presOf" srcId="{F3378C66-3645-4E05-8B9C-CB32AF498147}" destId="{530547E4-1793-429E-B39B-4685ED3C2AFE}" srcOrd="1" destOrd="0" presId="urn:microsoft.com/office/officeart/2008/layout/HalfCircleOrganizationChart"/>
    <dgm:cxn modelId="{FECA2D33-E322-4563-92A0-374534C47F0C}" type="presOf" srcId="{8A1BADDC-98A2-462B-8383-C03A03098ABB}" destId="{598B4B1E-94D0-48EC-84AA-3E50A2F72388}" srcOrd="0" destOrd="0" presId="urn:microsoft.com/office/officeart/2008/layout/HalfCircleOrganizationChart"/>
    <dgm:cxn modelId="{CE120737-C272-4AB9-93E8-8B0E742027AE}" srcId="{663366F3-12CE-4091-B9D9-395357A2A0D8}" destId="{E26FDC46-F61D-47DA-A97A-DF0F75ED76EA}" srcOrd="5" destOrd="0" parTransId="{5B44D7AB-1327-4AFD-869E-2E89597B0320}" sibTransId="{2D751E62-6C34-477C-8D7A-A6E1C2BDE926}"/>
    <dgm:cxn modelId="{40316541-8703-4D0F-ACE3-B7FC14D31260}" type="presOf" srcId="{46050334-5F46-41BC-8CDA-11664F1A2A41}" destId="{4413AF23-D1A9-497E-B402-07301B9F6B4F}" srcOrd="1" destOrd="0" presId="urn:microsoft.com/office/officeart/2008/layout/HalfCircleOrganizationChart"/>
    <dgm:cxn modelId="{0253D961-D613-4937-8492-84248FC0F8BB}" type="presOf" srcId="{663366F3-12CE-4091-B9D9-395357A2A0D8}" destId="{497F7EDF-2EA5-41E3-B453-88441AD9011A}" srcOrd="0" destOrd="0" presId="urn:microsoft.com/office/officeart/2008/layout/HalfCircleOrganizationChart"/>
    <dgm:cxn modelId="{3C18CC65-49B4-4F99-802F-1BB0A3AA6FE9}" type="presOf" srcId="{92A3CC17-695F-42F8-AB48-BC66D2472268}" destId="{B5157D09-B881-4D23-A825-ACDAE38F96E8}" srcOrd="0" destOrd="0" presId="urn:microsoft.com/office/officeart/2008/layout/HalfCircleOrganizationChart"/>
    <dgm:cxn modelId="{1AE70A48-4D82-4081-8CAD-76E327F9A6AA}" type="presOf" srcId="{0B784166-0332-45D1-BBFD-FE13D013B520}" destId="{6F7A1F85-B462-4753-9EE0-7F8F13954F00}" srcOrd="0" destOrd="0" presId="urn:microsoft.com/office/officeart/2008/layout/HalfCircleOrganizationChart"/>
    <dgm:cxn modelId="{3C812469-EB05-41D4-9F13-93BB36F3CE49}" srcId="{663366F3-12CE-4091-B9D9-395357A2A0D8}" destId="{46050334-5F46-41BC-8CDA-11664F1A2A41}" srcOrd="0" destOrd="0" parTransId="{8534424B-FF72-48B6-ACBC-F51446FD2218}" sibTransId="{E1C75F0E-5162-4FD0-A963-712B20D25D0A}"/>
    <dgm:cxn modelId="{F91C3B72-F828-4B5B-AFC4-87898B66AF1D}" type="presOf" srcId="{58CD5F68-51EC-4139-9F04-E660EDCF09BA}" destId="{CB632DF2-BBE8-47D8-ABB2-A7F1B258C193}" srcOrd="1" destOrd="0" presId="urn:microsoft.com/office/officeart/2008/layout/HalfCircleOrganizationChart"/>
    <dgm:cxn modelId="{9BA68954-A360-4B61-88A7-7244A8F0B4F6}" type="presOf" srcId="{C867C618-9E8F-4506-B83C-8AE8DECC2107}" destId="{ECD58FE0-DE1F-45AB-BB36-BAF2B053A325}" srcOrd="0" destOrd="0" presId="urn:microsoft.com/office/officeart/2008/layout/HalfCircleOrganizationChart"/>
    <dgm:cxn modelId="{C2623876-0EAB-4304-8CA5-0D6CAEA5E7D1}" srcId="{663366F3-12CE-4091-B9D9-395357A2A0D8}" destId="{F3378C66-3645-4E05-8B9C-CB32AF498147}" srcOrd="2" destOrd="0" parTransId="{15F9BED5-699A-4A80-8638-2D5ED7122B2F}" sibTransId="{3C0CF22B-9067-4474-8968-BEBF9628FC37}"/>
    <dgm:cxn modelId="{A4247779-EB96-4DBB-BAC3-3FF4458F7BCB}" type="presOf" srcId="{2808F8B9-479A-4AE0-ADA0-5DA6A64F08CE}" destId="{1F66584A-E4DC-4EF7-974B-B6F62EAD30F0}" srcOrd="0" destOrd="0" presId="urn:microsoft.com/office/officeart/2008/layout/HalfCircleOrganizationChart"/>
    <dgm:cxn modelId="{B828E37F-273D-40FA-B0F0-36DC27600E19}" type="presOf" srcId="{EC80A6AA-6D55-4D29-89C3-58107272698A}" destId="{FB9B75D4-9899-438F-BE5E-603CD1B1D435}" srcOrd="0" destOrd="0" presId="urn:microsoft.com/office/officeart/2008/layout/HalfCircleOrganizationChart"/>
    <dgm:cxn modelId="{483BF980-7E15-479C-8EFE-75E469F7553A}" type="presOf" srcId="{E26FDC46-F61D-47DA-A97A-DF0F75ED76EA}" destId="{93758604-ACA2-47F2-B496-8D994C9F8BC2}" srcOrd="0" destOrd="0" presId="urn:microsoft.com/office/officeart/2008/layout/HalfCircleOrganizationChart"/>
    <dgm:cxn modelId="{7275799F-D4CE-4C2D-B1FD-7A17E03141B8}" type="presOf" srcId="{E26FDC46-F61D-47DA-A97A-DF0F75ED76EA}" destId="{B4B4AEB2-7C51-4C3C-B0E6-090063C9FC42}" srcOrd="1" destOrd="0" presId="urn:microsoft.com/office/officeart/2008/layout/HalfCircleOrganizationChart"/>
    <dgm:cxn modelId="{EAC875A1-9BEE-4109-A8C6-7E5CE609BBE5}" type="presOf" srcId="{58CD5F68-51EC-4139-9F04-E660EDCF09BA}" destId="{19916F97-0D4C-443E-A898-B868A300B6E6}" srcOrd="0" destOrd="0" presId="urn:microsoft.com/office/officeart/2008/layout/HalfCircleOrganizationChart"/>
    <dgm:cxn modelId="{99CE63A2-CBDC-4D18-BE0D-977EBAD32C33}" srcId="{663366F3-12CE-4091-B9D9-395357A2A0D8}" destId="{58CD5F68-51EC-4139-9F04-E660EDCF09BA}" srcOrd="1" destOrd="0" parTransId="{8A1BADDC-98A2-462B-8383-C03A03098ABB}" sibTransId="{9CEEDE1E-3DEB-4835-9A65-4A87EAD07D07}"/>
    <dgm:cxn modelId="{B61246AC-9809-4F99-A58A-D20F5E0C954A}" srcId="{663366F3-12CE-4091-B9D9-395357A2A0D8}" destId="{813C535C-C34B-40AB-B3A1-6D04C27321E0}" srcOrd="4" destOrd="0" parTransId="{0B784166-0332-45D1-BBFD-FE13D013B520}" sibTransId="{1E7DB26A-D126-47E7-ADB4-4E5B941D28C6}"/>
    <dgm:cxn modelId="{37B824B7-9BF0-4E74-9861-30F066005A2D}" type="presOf" srcId="{C867C618-9E8F-4506-B83C-8AE8DECC2107}" destId="{A9026D6E-A17E-4C28-ACE4-5724372F3264}" srcOrd="1" destOrd="0" presId="urn:microsoft.com/office/officeart/2008/layout/HalfCircleOrganizationChart"/>
    <dgm:cxn modelId="{2FA952BC-76B3-460B-99A3-39529272A96F}" type="presOf" srcId="{813C535C-C34B-40AB-B3A1-6D04C27321E0}" destId="{82503EA6-19D6-402F-87AF-064B912346D6}" srcOrd="1" destOrd="0" presId="urn:microsoft.com/office/officeart/2008/layout/HalfCircleOrganizationChart"/>
    <dgm:cxn modelId="{488F79C1-F7A3-4D63-9323-C78DE6CD9427}" type="presOf" srcId="{9DC47ABA-8DC6-4C32-A67E-CF46F1F43998}" destId="{04D2A8B6-AAB0-449E-ABA3-E3309AA3DC1B}" srcOrd="0" destOrd="0" presId="urn:microsoft.com/office/officeart/2008/layout/HalfCircleOrganizationChart"/>
    <dgm:cxn modelId="{DE2163C5-7261-452B-ABE4-81875B84CBE9}" type="presOf" srcId="{F3378C66-3645-4E05-8B9C-CB32AF498147}" destId="{174FB3CB-FDF3-49C7-9819-E352080D527F}" srcOrd="0" destOrd="0" presId="urn:microsoft.com/office/officeart/2008/layout/HalfCircleOrganizationChart"/>
    <dgm:cxn modelId="{90543EC8-CB12-4553-A68C-5E6FC7ACE70E}" srcId="{663366F3-12CE-4091-B9D9-395357A2A0D8}" destId="{C867C618-9E8F-4506-B83C-8AE8DECC2107}" srcOrd="3" destOrd="0" parTransId="{9DC47ABA-8DC6-4C32-A67E-CF46F1F43998}" sibTransId="{DF50F478-58F5-4256-BBF2-16DEAE733C4E}"/>
    <dgm:cxn modelId="{D42255CA-8A3C-48D1-9470-F56859C2E4CA}" type="presOf" srcId="{B203EA14-C7E5-4B3F-B5C3-DBE6AC507CBC}" destId="{F3ECF980-3103-47CA-8532-CAB2CA522660}" srcOrd="0" destOrd="0" presId="urn:microsoft.com/office/officeart/2008/layout/HalfCircleOrganizationChart"/>
    <dgm:cxn modelId="{D41FA1CB-C15B-4151-A21C-A906AC72B148}" type="presOf" srcId="{663366F3-12CE-4091-B9D9-395357A2A0D8}" destId="{2093477A-B79D-4040-BBE4-B574CEA68119}" srcOrd="1" destOrd="0" presId="urn:microsoft.com/office/officeart/2008/layout/HalfCircleOrganizationChart"/>
    <dgm:cxn modelId="{99CC14D0-FCAD-42B9-993D-594DB6806FF0}" type="presOf" srcId="{5B44D7AB-1327-4AFD-869E-2E89597B0320}" destId="{CFA761A2-23B0-449E-952D-FF07C53D0E14}" srcOrd="0" destOrd="0" presId="urn:microsoft.com/office/officeart/2008/layout/HalfCircleOrganizationChart"/>
    <dgm:cxn modelId="{A61136D4-75AD-47B9-81E6-5E0D298E1A0E}" type="presOf" srcId="{46050334-5F46-41BC-8CDA-11664F1A2A41}" destId="{7C62C147-C74E-4B45-AC10-CA00D1D7C04C}" srcOrd="0" destOrd="0" presId="urn:microsoft.com/office/officeart/2008/layout/HalfCircleOrganizationChart"/>
    <dgm:cxn modelId="{F1C077DF-D445-4CD5-BC92-4889659002DF}" type="presOf" srcId="{90988E4C-057A-4F70-A44E-4ADD66425140}" destId="{160AF5FA-8118-43EB-B52B-FD9F43D02033}" srcOrd="0" destOrd="0" presId="urn:microsoft.com/office/officeart/2008/layout/HalfCircleOrganizationChart"/>
    <dgm:cxn modelId="{FC279BDF-B679-4CDE-BB4E-150BD5768AD4}" type="presOf" srcId="{C2F6DF6F-36BD-43B7-8570-776819270945}" destId="{50D628A3-2305-4911-A3EE-6E0EB9295A63}" srcOrd="0" destOrd="0" presId="urn:microsoft.com/office/officeart/2008/layout/HalfCircleOrganizationChart"/>
    <dgm:cxn modelId="{16560DF6-2C11-4ADD-884B-D069F7EECBDD}" type="presOf" srcId="{813C535C-C34B-40AB-B3A1-6D04C27321E0}" destId="{E6BDE286-0CFD-412B-9033-A22461FB9FDF}" srcOrd="0" destOrd="0" presId="urn:microsoft.com/office/officeart/2008/layout/HalfCircleOrganizationChart"/>
    <dgm:cxn modelId="{BC4916F7-DC5A-4CA2-9717-1649A4AE3213}" srcId="{663366F3-12CE-4091-B9D9-395357A2A0D8}" destId="{90988E4C-057A-4F70-A44E-4ADD66425140}" srcOrd="7" destOrd="0" parTransId="{B203EA14-C7E5-4B3F-B5C3-DBE6AC507CBC}" sibTransId="{82B6CA46-691F-4B45-AFE8-7E7EAB4C47C6}"/>
    <dgm:cxn modelId="{018FA8FB-0FD6-411D-AA29-9606D6C2EC4C}" type="presOf" srcId="{15F9BED5-699A-4A80-8638-2D5ED7122B2F}" destId="{5C7FFD39-B001-4FDA-8F5E-9DB29E685A25}" srcOrd="0" destOrd="0" presId="urn:microsoft.com/office/officeart/2008/layout/HalfCircleOrganizationChart"/>
    <dgm:cxn modelId="{DF7A87FF-F40D-45E5-BD57-744FB8136965}" type="presOf" srcId="{92A3CC17-695F-42F8-AB48-BC66D2472268}" destId="{2C47C0B5-577A-46E4-95AB-4496B3B86C21}" srcOrd="1" destOrd="0" presId="urn:microsoft.com/office/officeart/2008/layout/HalfCircleOrganizationChart"/>
    <dgm:cxn modelId="{7DAB8F5A-53CA-476F-A61D-DEF1CE9B41E0}" type="presParOf" srcId="{50D628A3-2305-4911-A3EE-6E0EB9295A63}" destId="{CC02DCB4-DB39-4CD7-9897-CBD6A3F1D631}" srcOrd="0" destOrd="0" presId="urn:microsoft.com/office/officeart/2008/layout/HalfCircleOrganizationChart"/>
    <dgm:cxn modelId="{C7513456-D658-4127-9DB9-7BE7FDC89857}" type="presParOf" srcId="{CC02DCB4-DB39-4CD7-9897-CBD6A3F1D631}" destId="{2CAD94E9-3C3F-42B8-9849-59DB50217CE9}" srcOrd="0" destOrd="0" presId="urn:microsoft.com/office/officeart/2008/layout/HalfCircleOrganizationChart"/>
    <dgm:cxn modelId="{DA023B68-82BF-47BA-9BFD-9CBD99E94420}" type="presParOf" srcId="{2CAD94E9-3C3F-42B8-9849-59DB50217CE9}" destId="{497F7EDF-2EA5-41E3-B453-88441AD9011A}" srcOrd="0" destOrd="0" presId="urn:microsoft.com/office/officeart/2008/layout/HalfCircleOrganizationChart"/>
    <dgm:cxn modelId="{AF843C33-53B7-4136-83BC-7D579F33B94D}" type="presParOf" srcId="{2CAD94E9-3C3F-42B8-9849-59DB50217CE9}" destId="{6B95E251-E96C-41A8-836B-9BE5BD4D424E}" srcOrd="1" destOrd="0" presId="urn:microsoft.com/office/officeart/2008/layout/HalfCircleOrganizationChart"/>
    <dgm:cxn modelId="{B77F8BC2-65C0-4994-8760-23074BBED63D}" type="presParOf" srcId="{2CAD94E9-3C3F-42B8-9849-59DB50217CE9}" destId="{918FFC78-F028-4A5E-957C-59A0340BF9A0}" srcOrd="2" destOrd="0" presId="urn:microsoft.com/office/officeart/2008/layout/HalfCircleOrganizationChart"/>
    <dgm:cxn modelId="{7DFC1462-1A94-4871-B15D-31CCB351A7D1}" type="presParOf" srcId="{2CAD94E9-3C3F-42B8-9849-59DB50217CE9}" destId="{2093477A-B79D-4040-BBE4-B574CEA68119}" srcOrd="3" destOrd="0" presId="urn:microsoft.com/office/officeart/2008/layout/HalfCircleOrganizationChart"/>
    <dgm:cxn modelId="{FC510586-546E-4AA6-84D3-8C7EDF6D8515}" type="presParOf" srcId="{CC02DCB4-DB39-4CD7-9897-CBD6A3F1D631}" destId="{23240126-D083-411E-AF53-C8007F8F6434}" srcOrd="1" destOrd="0" presId="urn:microsoft.com/office/officeart/2008/layout/HalfCircleOrganizationChart"/>
    <dgm:cxn modelId="{123CA6AB-8E01-4F9E-8D3B-AA573EC904B8}" type="presParOf" srcId="{23240126-D083-411E-AF53-C8007F8F6434}" destId="{6F7A1F85-B462-4753-9EE0-7F8F13954F00}" srcOrd="0" destOrd="0" presId="urn:microsoft.com/office/officeart/2008/layout/HalfCircleOrganizationChart"/>
    <dgm:cxn modelId="{B35CA6FD-7D2C-4C48-A11C-7902259239EE}" type="presParOf" srcId="{23240126-D083-411E-AF53-C8007F8F6434}" destId="{26EE7D39-3FCD-47FB-9BC1-A8B1C7BB7510}" srcOrd="1" destOrd="0" presId="urn:microsoft.com/office/officeart/2008/layout/HalfCircleOrganizationChart"/>
    <dgm:cxn modelId="{D175E5A9-9AB9-451D-977D-9B1751900B31}" type="presParOf" srcId="{26EE7D39-3FCD-47FB-9BC1-A8B1C7BB7510}" destId="{3D956CAE-8E99-4D26-9AE0-3E0FDAFEBC8C}" srcOrd="0" destOrd="0" presId="urn:microsoft.com/office/officeart/2008/layout/HalfCircleOrganizationChart"/>
    <dgm:cxn modelId="{CFD1C1E6-5B4A-47E9-A165-F7F0F02657A4}" type="presParOf" srcId="{3D956CAE-8E99-4D26-9AE0-3E0FDAFEBC8C}" destId="{E6BDE286-0CFD-412B-9033-A22461FB9FDF}" srcOrd="0" destOrd="0" presId="urn:microsoft.com/office/officeart/2008/layout/HalfCircleOrganizationChart"/>
    <dgm:cxn modelId="{EEE13B0E-BC86-4F60-BFB0-3F6A2416DF7D}" type="presParOf" srcId="{3D956CAE-8E99-4D26-9AE0-3E0FDAFEBC8C}" destId="{3F39224D-3C46-4E32-BD70-748A3FE399D1}" srcOrd="1" destOrd="0" presId="urn:microsoft.com/office/officeart/2008/layout/HalfCircleOrganizationChart"/>
    <dgm:cxn modelId="{94B9862C-305E-4042-ACD9-89D91C253693}" type="presParOf" srcId="{3D956CAE-8E99-4D26-9AE0-3E0FDAFEBC8C}" destId="{34B87078-B26E-4CC1-B54E-5ACBAC8566ED}" srcOrd="2" destOrd="0" presId="urn:microsoft.com/office/officeart/2008/layout/HalfCircleOrganizationChart"/>
    <dgm:cxn modelId="{59AAA8A0-550A-4A68-961F-5DBA1DFC7EC5}" type="presParOf" srcId="{3D956CAE-8E99-4D26-9AE0-3E0FDAFEBC8C}" destId="{82503EA6-19D6-402F-87AF-064B912346D6}" srcOrd="3" destOrd="0" presId="urn:microsoft.com/office/officeart/2008/layout/HalfCircleOrganizationChart"/>
    <dgm:cxn modelId="{A248F3BA-952C-44EB-B909-928A0B431F7E}" type="presParOf" srcId="{26EE7D39-3FCD-47FB-9BC1-A8B1C7BB7510}" destId="{438E5BBD-7EA7-432D-AAEB-7E1AEED7A59C}" srcOrd="1" destOrd="0" presId="urn:microsoft.com/office/officeart/2008/layout/HalfCircleOrganizationChart"/>
    <dgm:cxn modelId="{D7E4CB39-C959-4AA7-8F8F-ECF1EFBE9FE3}" type="presParOf" srcId="{26EE7D39-3FCD-47FB-9BC1-A8B1C7BB7510}" destId="{5207651B-D465-4843-AD2F-5F16EEC43276}" srcOrd="2" destOrd="0" presId="urn:microsoft.com/office/officeart/2008/layout/HalfCircleOrganizationChart"/>
    <dgm:cxn modelId="{85505927-6977-43AF-BBBE-3EDE782D639B}" type="presParOf" srcId="{23240126-D083-411E-AF53-C8007F8F6434}" destId="{CFA761A2-23B0-449E-952D-FF07C53D0E14}" srcOrd="2" destOrd="0" presId="urn:microsoft.com/office/officeart/2008/layout/HalfCircleOrganizationChart"/>
    <dgm:cxn modelId="{083DA8E2-A2FD-47DF-9623-9DC6EA610806}" type="presParOf" srcId="{23240126-D083-411E-AF53-C8007F8F6434}" destId="{FB02EBAA-5758-4BD5-86FE-B82AAF29265D}" srcOrd="3" destOrd="0" presId="urn:microsoft.com/office/officeart/2008/layout/HalfCircleOrganizationChart"/>
    <dgm:cxn modelId="{CB4AB9D0-4342-4A56-8624-0C4C320C2C75}" type="presParOf" srcId="{FB02EBAA-5758-4BD5-86FE-B82AAF29265D}" destId="{D67E8F68-9CA2-4AD9-804E-CFD6B642968C}" srcOrd="0" destOrd="0" presId="urn:microsoft.com/office/officeart/2008/layout/HalfCircleOrganizationChart"/>
    <dgm:cxn modelId="{3C4FD4C5-7665-4297-9AF4-82995EDB2506}" type="presParOf" srcId="{D67E8F68-9CA2-4AD9-804E-CFD6B642968C}" destId="{93758604-ACA2-47F2-B496-8D994C9F8BC2}" srcOrd="0" destOrd="0" presId="urn:microsoft.com/office/officeart/2008/layout/HalfCircleOrganizationChart"/>
    <dgm:cxn modelId="{C2AF3744-ED42-44AC-91EA-28A704E9F353}" type="presParOf" srcId="{D67E8F68-9CA2-4AD9-804E-CFD6B642968C}" destId="{A9CD874C-8498-4127-934D-ED4F21BE535A}" srcOrd="1" destOrd="0" presId="urn:microsoft.com/office/officeart/2008/layout/HalfCircleOrganizationChart"/>
    <dgm:cxn modelId="{AE14AE72-C4C8-4EC5-A44C-7F5F2007BB0A}" type="presParOf" srcId="{D67E8F68-9CA2-4AD9-804E-CFD6B642968C}" destId="{12B364CB-D701-4DC4-B848-53216368F013}" srcOrd="2" destOrd="0" presId="urn:microsoft.com/office/officeart/2008/layout/HalfCircleOrganizationChart"/>
    <dgm:cxn modelId="{65F38C1C-FD42-448F-98D4-93C319C07187}" type="presParOf" srcId="{D67E8F68-9CA2-4AD9-804E-CFD6B642968C}" destId="{B4B4AEB2-7C51-4C3C-B0E6-090063C9FC42}" srcOrd="3" destOrd="0" presId="urn:microsoft.com/office/officeart/2008/layout/HalfCircleOrganizationChart"/>
    <dgm:cxn modelId="{4CFD7A80-8BE0-4847-A965-11B74E02EC5A}" type="presParOf" srcId="{FB02EBAA-5758-4BD5-86FE-B82AAF29265D}" destId="{7EFEF29F-4B7D-4922-B183-F84D8BDE16D0}" srcOrd="1" destOrd="0" presId="urn:microsoft.com/office/officeart/2008/layout/HalfCircleOrganizationChart"/>
    <dgm:cxn modelId="{E95ABE9B-5BDE-4B6C-85DB-0C0DE2772357}" type="presParOf" srcId="{FB02EBAA-5758-4BD5-86FE-B82AAF29265D}" destId="{287B447A-1E3D-433A-A037-22533B5534C4}" srcOrd="2" destOrd="0" presId="urn:microsoft.com/office/officeart/2008/layout/HalfCircleOrganizationChart"/>
    <dgm:cxn modelId="{1537D8BF-5B59-461F-A153-B05BEA0C44DB}" type="presParOf" srcId="{23240126-D083-411E-AF53-C8007F8F6434}" destId="{BE4F47FB-1651-43E4-80CC-652EB9BCF397}" srcOrd="4" destOrd="0" presId="urn:microsoft.com/office/officeart/2008/layout/HalfCircleOrganizationChart"/>
    <dgm:cxn modelId="{CDC0795D-9FE3-4AC1-BC24-91A41DBA259A}" type="presParOf" srcId="{23240126-D083-411E-AF53-C8007F8F6434}" destId="{744A9576-043A-4EA0-8BA5-B7F391D4A692}" srcOrd="5" destOrd="0" presId="urn:microsoft.com/office/officeart/2008/layout/HalfCircleOrganizationChart"/>
    <dgm:cxn modelId="{1D6B9085-377E-4F78-8021-F33EEB2EFFBD}" type="presParOf" srcId="{744A9576-043A-4EA0-8BA5-B7F391D4A692}" destId="{FE4C4012-AC06-4A3C-ACDC-F0A9E5DC59B9}" srcOrd="0" destOrd="0" presId="urn:microsoft.com/office/officeart/2008/layout/HalfCircleOrganizationChart"/>
    <dgm:cxn modelId="{F7D10AB2-A095-454E-96FA-D26217EF63F1}" type="presParOf" srcId="{FE4C4012-AC06-4A3C-ACDC-F0A9E5DC59B9}" destId="{B5157D09-B881-4D23-A825-ACDAE38F96E8}" srcOrd="0" destOrd="0" presId="urn:microsoft.com/office/officeart/2008/layout/HalfCircleOrganizationChart"/>
    <dgm:cxn modelId="{FBEC9FA9-C28F-4FE3-945A-962D374478C3}" type="presParOf" srcId="{FE4C4012-AC06-4A3C-ACDC-F0A9E5DC59B9}" destId="{A72C5647-6A5E-4FBC-AA1F-DE9B0D2EC689}" srcOrd="1" destOrd="0" presId="urn:microsoft.com/office/officeart/2008/layout/HalfCircleOrganizationChart"/>
    <dgm:cxn modelId="{FA8BC076-B633-4631-9538-99CF4057A29A}" type="presParOf" srcId="{FE4C4012-AC06-4A3C-ACDC-F0A9E5DC59B9}" destId="{23C55457-C2FF-43DF-865F-CC35BAF7C7B6}" srcOrd="2" destOrd="0" presId="urn:microsoft.com/office/officeart/2008/layout/HalfCircleOrganizationChart"/>
    <dgm:cxn modelId="{39D57A57-8ECC-4FF8-9D83-68621944065A}" type="presParOf" srcId="{FE4C4012-AC06-4A3C-ACDC-F0A9E5DC59B9}" destId="{2C47C0B5-577A-46E4-95AB-4496B3B86C21}" srcOrd="3" destOrd="0" presId="urn:microsoft.com/office/officeart/2008/layout/HalfCircleOrganizationChart"/>
    <dgm:cxn modelId="{12BD5538-3245-4CD7-9F8A-2D0AD27749BF}" type="presParOf" srcId="{744A9576-043A-4EA0-8BA5-B7F391D4A692}" destId="{ABCAC118-2284-465C-A43D-0E87BF77CD6E}" srcOrd="1" destOrd="0" presId="urn:microsoft.com/office/officeart/2008/layout/HalfCircleOrganizationChart"/>
    <dgm:cxn modelId="{98430A2B-806E-4067-965B-7D0429552D7E}" type="presParOf" srcId="{744A9576-043A-4EA0-8BA5-B7F391D4A692}" destId="{9FFC3E4D-3E36-4F5B-A2CC-237241F38A73}" srcOrd="2" destOrd="0" presId="urn:microsoft.com/office/officeart/2008/layout/HalfCircleOrganizationChart"/>
    <dgm:cxn modelId="{99E8FF37-DFF2-4DD0-8C21-2317A85E97CC}" type="presParOf" srcId="{23240126-D083-411E-AF53-C8007F8F6434}" destId="{F3ECF980-3103-47CA-8532-CAB2CA522660}" srcOrd="6" destOrd="0" presId="urn:microsoft.com/office/officeart/2008/layout/HalfCircleOrganizationChart"/>
    <dgm:cxn modelId="{32E648AB-1E16-4E20-B305-FB41B9647715}" type="presParOf" srcId="{23240126-D083-411E-AF53-C8007F8F6434}" destId="{5E296B78-435E-409B-BD4E-5366F1223374}" srcOrd="7" destOrd="0" presId="urn:microsoft.com/office/officeart/2008/layout/HalfCircleOrganizationChart"/>
    <dgm:cxn modelId="{48265A5B-FF9E-41D1-B844-F8CEF983350E}" type="presParOf" srcId="{5E296B78-435E-409B-BD4E-5366F1223374}" destId="{BF87FF9D-BE4F-4C1C-988C-A433A1971520}" srcOrd="0" destOrd="0" presId="urn:microsoft.com/office/officeart/2008/layout/HalfCircleOrganizationChart"/>
    <dgm:cxn modelId="{AE1DCDDF-71E8-4DDB-AF44-88A150E265A6}" type="presParOf" srcId="{BF87FF9D-BE4F-4C1C-988C-A433A1971520}" destId="{160AF5FA-8118-43EB-B52B-FD9F43D02033}" srcOrd="0" destOrd="0" presId="urn:microsoft.com/office/officeart/2008/layout/HalfCircleOrganizationChart"/>
    <dgm:cxn modelId="{693AB00E-E40C-49ED-9869-95903C68D8B9}" type="presParOf" srcId="{BF87FF9D-BE4F-4C1C-988C-A433A1971520}" destId="{09244149-9E15-4086-B210-234BB4FDDF73}" srcOrd="1" destOrd="0" presId="urn:microsoft.com/office/officeart/2008/layout/HalfCircleOrganizationChart"/>
    <dgm:cxn modelId="{ACB370C0-4492-4784-9689-53852C3074C2}" type="presParOf" srcId="{BF87FF9D-BE4F-4C1C-988C-A433A1971520}" destId="{DFA25969-B5C5-461E-8545-1BE9C73FF86B}" srcOrd="2" destOrd="0" presId="urn:microsoft.com/office/officeart/2008/layout/HalfCircleOrganizationChart"/>
    <dgm:cxn modelId="{EB4A0B09-AD66-4ED0-905D-8171D212D868}" type="presParOf" srcId="{BF87FF9D-BE4F-4C1C-988C-A433A1971520}" destId="{F8685928-AA11-4E7B-96D9-D85F42E7BBB5}" srcOrd="3" destOrd="0" presId="urn:microsoft.com/office/officeart/2008/layout/HalfCircleOrganizationChart"/>
    <dgm:cxn modelId="{19CACDEB-6A14-4488-8B15-76A2151C8819}" type="presParOf" srcId="{5E296B78-435E-409B-BD4E-5366F1223374}" destId="{5EA0E05A-5545-47B7-96D0-B05F20B3F090}" srcOrd="1" destOrd="0" presId="urn:microsoft.com/office/officeart/2008/layout/HalfCircleOrganizationChart"/>
    <dgm:cxn modelId="{6E77C678-3E83-4F51-9D27-8F20DAD9D22D}" type="presParOf" srcId="{5E296B78-435E-409B-BD4E-5366F1223374}" destId="{0DB63D79-FDFA-4093-A667-3496B2408B79}" srcOrd="2" destOrd="0" presId="urn:microsoft.com/office/officeart/2008/layout/HalfCircleOrganizationChart"/>
    <dgm:cxn modelId="{503CD985-5E62-40D4-B3F8-E2591D4FB374}" type="presParOf" srcId="{23240126-D083-411E-AF53-C8007F8F6434}" destId="{FB9B75D4-9899-438F-BE5E-603CD1B1D435}" srcOrd="8" destOrd="0" presId="urn:microsoft.com/office/officeart/2008/layout/HalfCircleOrganizationChart"/>
    <dgm:cxn modelId="{56A9C25F-CD70-4DA5-944B-FFCFAB8C89AF}" type="presParOf" srcId="{23240126-D083-411E-AF53-C8007F8F6434}" destId="{A96F8A25-1A02-436A-84C0-969044FCC121}" srcOrd="9" destOrd="0" presId="urn:microsoft.com/office/officeart/2008/layout/HalfCircleOrganizationChart"/>
    <dgm:cxn modelId="{0E8E4931-DB34-466F-8CC6-4C74107DDB0A}" type="presParOf" srcId="{A96F8A25-1A02-436A-84C0-969044FCC121}" destId="{35C93F77-5890-47E3-83DC-FCFDE2E26566}" srcOrd="0" destOrd="0" presId="urn:microsoft.com/office/officeart/2008/layout/HalfCircleOrganizationChart"/>
    <dgm:cxn modelId="{1FAB2C77-E0E2-4804-83DA-783788F7775D}" type="presParOf" srcId="{35C93F77-5890-47E3-83DC-FCFDE2E26566}" destId="{1F66584A-E4DC-4EF7-974B-B6F62EAD30F0}" srcOrd="0" destOrd="0" presId="urn:microsoft.com/office/officeart/2008/layout/HalfCircleOrganizationChart"/>
    <dgm:cxn modelId="{09CED672-5897-4C20-811C-5FCC10380E93}" type="presParOf" srcId="{35C93F77-5890-47E3-83DC-FCFDE2E26566}" destId="{330704CB-1A60-4F4E-8740-4EFE5B360B11}" srcOrd="1" destOrd="0" presId="urn:microsoft.com/office/officeart/2008/layout/HalfCircleOrganizationChart"/>
    <dgm:cxn modelId="{D4FE5597-9233-4562-9AC4-8B76E522F664}" type="presParOf" srcId="{35C93F77-5890-47E3-83DC-FCFDE2E26566}" destId="{D3551233-DBB6-45AE-9034-CF3CCA3F3029}" srcOrd="2" destOrd="0" presId="urn:microsoft.com/office/officeart/2008/layout/HalfCircleOrganizationChart"/>
    <dgm:cxn modelId="{CFD46F1D-D9D7-4CD9-8B11-499E2059A14D}" type="presParOf" srcId="{35C93F77-5890-47E3-83DC-FCFDE2E26566}" destId="{DA216FC0-163F-4EBA-ACFC-0A683BF75A8D}" srcOrd="3" destOrd="0" presId="urn:microsoft.com/office/officeart/2008/layout/HalfCircleOrganizationChart"/>
    <dgm:cxn modelId="{E017BB2D-33DD-4F49-B8E9-4937CD8D4F40}" type="presParOf" srcId="{A96F8A25-1A02-436A-84C0-969044FCC121}" destId="{2D603E35-E349-4D42-9DC7-593527EEB193}" srcOrd="1" destOrd="0" presId="urn:microsoft.com/office/officeart/2008/layout/HalfCircleOrganizationChart"/>
    <dgm:cxn modelId="{1BF6B003-AC6C-46C6-83CD-E178968C2B76}" type="presParOf" srcId="{A96F8A25-1A02-436A-84C0-969044FCC121}" destId="{AFFF3A19-81CD-4E93-96F2-E25F7772D6FC}" srcOrd="2" destOrd="0" presId="urn:microsoft.com/office/officeart/2008/layout/HalfCircleOrganizationChart"/>
    <dgm:cxn modelId="{C48417D7-9540-42AF-98DB-05B412E6FD62}" type="presParOf" srcId="{CC02DCB4-DB39-4CD7-9897-CBD6A3F1D631}" destId="{81DE8BF5-AF8D-4975-9EAC-F3D989DBB6B5}" srcOrd="2" destOrd="0" presId="urn:microsoft.com/office/officeart/2008/layout/HalfCircleOrganizationChart"/>
    <dgm:cxn modelId="{D46E71AB-AE38-4EF0-9E31-4C54B0673A2D}" type="presParOf" srcId="{81DE8BF5-AF8D-4975-9EAC-F3D989DBB6B5}" destId="{F457E6A3-CECE-4209-9848-927A2539EEA7}" srcOrd="0" destOrd="0" presId="urn:microsoft.com/office/officeart/2008/layout/HalfCircleOrganizationChart"/>
    <dgm:cxn modelId="{382B587F-388E-4AAD-81B2-CD9EAE4DFAD4}" type="presParOf" srcId="{81DE8BF5-AF8D-4975-9EAC-F3D989DBB6B5}" destId="{546F3C8B-03CF-48B1-BB00-118B3D1479AB}" srcOrd="1" destOrd="0" presId="urn:microsoft.com/office/officeart/2008/layout/HalfCircleOrganizationChart"/>
    <dgm:cxn modelId="{AA8B0DC8-8548-4025-ABFD-842CE17352CF}" type="presParOf" srcId="{546F3C8B-03CF-48B1-BB00-118B3D1479AB}" destId="{20D7942B-28FA-484B-82A4-502747AD803F}" srcOrd="0" destOrd="0" presId="urn:microsoft.com/office/officeart/2008/layout/HalfCircleOrganizationChart"/>
    <dgm:cxn modelId="{71672794-D627-436A-ABBE-71426F19429D}" type="presParOf" srcId="{20D7942B-28FA-484B-82A4-502747AD803F}" destId="{7C62C147-C74E-4B45-AC10-CA00D1D7C04C}" srcOrd="0" destOrd="0" presId="urn:microsoft.com/office/officeart/2008/layout/HalfCircleOrganizationChart"/>
    <dgm:cxn modelId="{A3A4F571-F128-40C9-B4FE-D2DEE8375004}" type="presParOf" srcId="{20D7942B-28FA-484B-82A4-502747AD803F}" destId="{94B3FC2B-D47C-4B93-932A-495E19F94CA0}" srcOrd="1" destOrd="0" presId="urn:microsoft.com/office/officeart/2008/layout/HalfCircleOrganizationChart"/>
    <dgm:cxn modelId="{F18EF2B5-3903-4E7A-8376-9E44B239D6F0}" type="presParOf" srcId="{20D7942B-28FA-484B-82A4-502747AD803F}" destId="{F3364F7A-5990-4FAC-8F93-D4DFE6E1C9A4}" srcOrd="2" destOrd="0" presId="urn:microsoft.com/office/officeart/2008/layout/HalfCircleOrganizationChart"/>
    <dgm:cxn modelId="{ED33E0BE-1688-47B5-9BED-C9C239FBE1EB}" type="presParOf" srcId="{20D7942B-28FA-484B-82A4-502747AD803F}" destId="{4413AF23-D1A9-497E-B402-07301B9F6B4F}" srcOrd="3" destOrd="0" presId="urn:microsoft.com/office/officeart/2008/layout/HalfCircleOrganizationChart"/>
    <dgm:cxn modelId="{37300037-6030-431E-BEA8-F180A8D79BE9}" type="presParOf" srcId="{546F3C8B-03CF-48B1-BB00-118B3D1479AB}" destId="{EE136787-2BB1-4E7B-8908-8C64FBF275AA}" srcOrd="1" destOrd="0" presId="urn:microsoft.com/office/officeart/2008/layout/HalfCircleOrganizationChart"/>
    <dgm:cxn modelId="{37053A28-057F-4ABD-A61F-A0BDDCB3B2B4}" type="presParOf" srcId="{546F3C8B-03CF-48B1-BB00-118B3D1479AB}" destId="{CC79193B-05AB-4D5E-BF27-D3CFDE839A68}" srcOrd="2" destOrd="0" presId="urn:microsoft.com/office/officeart/2008/layout/HalfCircleOrganizationChart"/>
    <dgm:cxn modelId="{84BFE523-DC8D-45C4-8B54-05E61062344B}" type="presParOf" srcId="{81DE8BF5-AF8D-4975-9EAC-F3D989DBB6B5}" destId="{598B4B1E-94D0-48EC-84AA-3E50A2F72388}" srcOrd="2" destOrd="0" presId="urn:microsoft.com/office/officeart/2008/layout/HalfCircleOrganizationChart"/>
    <dgm:cxn modelId="{CFA8F1EB-79C2-4A91-B263-E08CF1BA09DD}" type="presParOf" srcId="{81DE8BF5-AF8D-4975-9EAC-F3D989DBB6B5}" destId="{47B347CD-2333-4C60-859D-9CDBF4E3B86F}" srcOrd="3" destOrd="0" presId="urn:microsoft.com/office/officeart/2008/layout/HalfCircleOrganizationChart"/>
    <dgm:cxn modelId="{E1BEC936-3A81-4109-A13A-7D2F34C3D151}" type="presParOf" srcId="{47B347CD-2333-4C60-859D-9CDBF4E3B86F}" destId="{BA4C2724-7755-4164-BD59-A5A40FB3119A}" srcOrd="0" destOrd="0" presId="urn:microsoft.com/office/officeart/2008/layout/HalfCircleOrganizationChart"/>
    <dgm:cxn modelId="{90203763-DFD0-4F06-9280-B110433F7080}" type="presParOf" srcId="{BA4C2724-7755-4164-BD59-A5A40FB3119A}" destId="{19916F97-0D4C-443E-A898-B868A300B6E6}" srcOrd="0" destOrd="0" presId="urn:microsoft.com/office/officeart/2008/layout/HalfCircleOrganizationChart"/>
    <dgm:cxn modelId="{55DD444A-BCFE-4065-B9CD-82FE4A4FC3F5}" type="presParOf" srcId="{BA4C2724-7755-4164-BD59-A5A40FB3119A}" destId="{DFF38D4D-791B-4DC3-87E6-3FECEB5D8320}" srcOrd="1" destOrd="0" presId="urn:microsoft.com/office/officeart/2008/layout/HalfCircleOrganizationChart"/>
    <dgm:cxn modelId="{27FA3F3C-9757-48A5-BCCD-FF8FC5BEAD46}" type="presParOf" srcId="{BA4C2724-7755-4164-BD59-A5A40FB3119A}" destId="{51E2BCEB-FAF1-40BE-A07E-CA9E67AC45DA}" srcOrd="2" destOrd="0" presId="urn:microsoft.com/office/officeart/2008/layout/HalfCircleOrganizationChart"/>
    <dgm:cxn modelId="{C4B6BB89-06BD-44A1-AB01-F3EFCE58E887}" type="presParOf" srcId="{BA4C2724-7755-4164-BD59-A5A40FB3119A}" destId="{CB632DF2-BBE8-47D8-ABB2-A7F1B258C193}" srcOrd="3" destOrd="0" presId="urn:microsoft.com/office/officeart/2008/layout/HalfCircleOrganizationChart"/>
    <dgm:cxn modelId="{F96F287A-1692-4D62-8253-DE3BC2DA3152}" type="presParOf" srcId="{47B347CD-2333-4C60-859D-9CDBF4E3B86F}" destId="{77B63C48-4946-4AD8-860A-00BCA6BD899A}" srcOrd="1" destOrd="0" presId="urn:microsoft.com/office/officeart/2008/layout/HalfCircleOrganizationChart"/>
    <dgm:cxn modelId="{CAB31018-4542-4E34-BA5C-C5C7A863002C}" type="presParOf" srcId="{47B347CD-2333-4C60-859D-9CDBF4E3B86F}" destId="{36AB20E2-C0BF-4F30-926C-B10DD434DB9D}" srcOrd="2" destOrd="0" presId="urn:microsoft.com/office/officeart/2008/layout/HalfCircleOrganizationChart"/>
    <dgm:cxn modelId="{15378ABD-A601-4816-9315-345BC105949C}" type="presParOf" srcId="{81DE8BF5-AF8D-4975-9EAC-F3D989DBB6B5}" destId="{5C7FFD39-B001-4FDA-8F5E-9DB29E685A25}" srcOrd="4" destOrd="0" presId="urn:microsoft.com/office/officeart/2008/layout/HalfCircleOrganizationChart"/>
    <dgm:cxn modelId="{74DBDD8C-1470-4909-B47B-9B49271F951D}" type="presParOf" srcId="{81DE8BF5-AF8D-4975-9EAC-F3D989DBB6B5}" destId="{55E80BF3-BCD3-4E79-A53A-681F53478112}" srcOrd="5" destOrd="0" presId="urn:microsoft.com/office/officeart/2008/layout/HalfCircleOrganizationChart"/>
    <dgm:cxn modelId="{0F22B175-7438-4F25-AD62-1629E8CDE060}" type="presParOf" srcId="{55E80BF3-BCD3-4E79-A53A-681F53478112}" destId="{9A1D8205-2165-41FF-BDC5-48539EBE46CC}" srcOrd="0" destOrd="0" presId="urn:microsoft.com/office/officeart/2008/layout/HalfCircleOrganizationChart"/>
    <dgm:cxn modelId="{36A10266-0891-4F65-9794-27E630BDF496}" type="presParOf" srcId="{9A1D8205-2165-41FF-BDC5-48539EBE46CC}" destId="{174FB3CB-FDF3-49C7-9819-E352080D527F}" srcOrd="0" destOrd="0" presId="urn:microsoft.com/office/officeart/2008/layout/HalfCircleOrganizationChart"/>
    <dgm:cxn modelId="{CB3060DF-EEB6-44D8-A676-4E209C27AAED}" type="presParOf" srcId="{9A1D8205-2165-41FF-BDC5-48539EBE46CC}" destId="{12773422-A597-4D7E-B3B2-F3D4E9993B20}" srcOrd="1" destOrd="0" presId="urn:microsoft.com/office/officeart/2008/layout/HalfCircleOrganizationChart"/>
    <dgm:cxn modelId="{43678A61-28C2-4332-AEBA-E48AAFF47BF2}" type="presParOf" srcId="{9A1D8205-2165-41FF-BDC5-48539EBE46CC}" destId="{9A35B8C0-91C5-4CC4-8F58-48C04F716FEF}" srcOrd="2" destOrd="0" presId="urn:microsoft.com/office/officeart/2008/layout/HalfCircleOrganizationChart"/>
    <dgm:cxn modelId="{CD16E13B-D547-4DFF-B633-4045921EEFDB}" type="presParOf" srcId="{9A1D8205-2165-41FF-BDC5-48539EBE46CC}" destId="{530547E4-1793-429E-B39B-4685ED3C2AFE}" srcOrd="3" destOrd="0" presId="urn:microsoft.com/office/officeart/2008/layout/HalfCircleOrganizationChart"/>
    <dgm:cxn modelId="{011F9F95-224A-46C4-9640-A9CDBC94F694}" type="presParOf" srcId="{55E80BF3-BCD3-4E79-A53A-681F53478112}" destId="{597AF73E-30E9-409F-9914-E9BB5CDB5CB0}" srcOrd="1" destOrd="0" presId="urn:microsoft.com/office/officeart/2008/layout/HalfCircleOrganizationChart"/>
    <dgm:cxn modelId="{BD26869D-CFB7-4F46-8997-C5F37E2BA893}" type="presParOf" srcId="{55E80BF3-BCD3-4E79-A53A-681F53478112}" destId="{FB7B2C8D-1BEA-426E-8886-BA8EB82B03BE}" srcOrd="2" destOrd="0" presId="urn:microsoft.com/office/officeart/2008/layout/HalfCircleOrganizationChart"/>
    <dgm:cxn modelId="{7732681A-9EE4-4FCC-AA3E-141F47A4FFDE}" type="presParOf" srcId="{81DE8BF5-AF8D-4975-9EAC-F3D989DBB6B5}" destId="{04D2A8B6-AAB0-449E-ABA3-E3309AA3DC1B}" srcOrd="6" destOrd="0" presId="urn:microsoft.com/office/officeart/2008/layout/HalfCircleOrganizationChart"/>
    <dgm:cxn modelId="{B25D9457-53E2-4CB5-B28E-A7F0BDB2BE62}" type="presParOf" srcId="{81DE8BF5-AF8D-4975-9EAC-F3D989DBB6B5}" destId="{F1E311E0-DF5B-45B3-9A46-7F9511EE775D}" srcOrd="7" destOrd="0" presId="urn:microsoft.com/office/officeart/2008/layout/HalfCircleOrganizationChart"/>
    <dgm:cxn modelId="{61B0BCAA-6C4B-4A81-BFA1-BE796993368F}" type="presParOf" srcId="{F1E311E0-DF5B-45B3-9A46-7F9511EE775D}" destId="{5B39D012-91D6-4092-94CD-534871107A63}" srcOrd="0" destOrd="0" presId="urn:microsoft.com/office/officeart/2008/layout/HalfCircleOrganizationChart"/>
    <dgm:cxn modelId="{79B851E8-BFA3-42EF-BE02-3F52E08FB818}" type="presParOf" srcId="{5B39D012-91D6-4092-94CD-534871107A63}" destId="{ECD58FE0-DE1F-45AB-BB36-BAF2B053A325}" srcOrd="0" destOrd="0" presId="urn:microsoft.com/office/officeart/2008/layout/HalfCircleOrganizationChart"/>
    <dgm:cxn modelId="{534A2ED6-8568-41AF-9891-DD0668725723}" type="presParOf" srcId="{5B39D012-91D6-4092-94CD-534871107A63}" destId="{BB39E18E-9936-4F34-91DE-3DC0A74CB413}" srcOrd="1" destOrd="0" presId="urn:microsoft.com/office/officeart/2008/layout/HalfCircleOrganizationChart"/>
    <dgm:cxn modelId="{DE0AA8B2-8D8B-4A4F-85D0-8699FF3455FF}" type="presParOf" srcId="{5B39D012-91D6-4092-94CD-534871107A63}" destId="{A04AD685-F175-4581-8C83-271195E13364}" srcOrd="2" destOrd="0" presId="urn:microsoft.com/office/officeart/2008/layout/HalfCircleOrganizationChart"/>
    <dgm:cxn modelId="{D0CB22FA-FE17-4E0E-867D-5E9F11C28AC6}" type="presParOf" srcId="{5B39D012-91D6-4092-94CD-534871107A63}" destId="{A9026D6E-A17E-4C28-ACE4-5724372F3264}" srcOrd="3" destOrd="0" presId="urn:microsoft.com/office/officeart/2008/layout/HalfCircleOrganizationChart"/>
    <dgm:cxn modelId="{B9134DDB-B65C-4A73-A03E-26D7B862F7BD}" type="presParOf" srcId="{F1E311E0-DF5B-45B3-9A46-7F9511EE775D}" destId="{C180A336-4F0D-4C32-8F9F-A6B75AC228D4}" srcOrd="1" destOrd="0" presId="urn:microsoft.com/office/officeart/2008/layout/HalfCircleOrganizationChart"/>
    <dgm:cxn modelId="{CC133886-A97E-4BFB-B087-9E99C539147C}" type="presParOf" srcId="{F1E311E0-DF5B-45B3-9A46-7F9511EE775D}" destId="{3CD63BE6-3254-4F0C-BE01-BE6AE624FE4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7F0C7C-6843-474E-B6E3-A049ED72EE8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ABE36D-DE6E-4F5A-963B-DAB3CD0669B5}">
      <dgm:prSet phldrT="[Text]"/>
      <dgm:spPr/>
      <dgm:t>
        <a:bodyPr/>
        <a:lstStyle/>
        <a:p>
          <a:r>
            <a:rPr lang="en-US" dirty="0"/>
            <a:t>Government Policies</a:t>
          </a:r>
          <a:endParaRPr lang="en-IN" dirty="0"/>
        </a:p>
      </dgm:t>
    </dgm:pt>
    <dgm:pt modelId="{B7B3FC59-E1EC-434B-A85C-1918FBBFF030}" type="parTrans" cxnId="{A9856319-44F5-4110-8668-459D623349E9}">
      <dgm:prSet/>
      <dgm:spPr/>
      <dgm:t>
        <a:bodyPr/>
        <a:lstStyle/>
        <a:p>
          <a:endParaRPr lang="en-IN"/>
        </a:p>
      </dgm:t>
    </dgm:pt>
    <dgm:pt modelId="{0D461F16-FB65-449C-B4AB-7A17BB738F4F}" type="sibTrans" cxnId="{A9856319-44F5-4110-8668-459D623349E9}">
      <dgm:prSet/>
      <dgm:spPr/>
      <dgm:t>
        <a:bodyPr/>
        <a:lstStyle/>
        <a:p>
          <a:endParaRPr lang="en-IN"/>
        </a:p>
      </dgm:t>
    </dgm:pt>
    <dgm:pt modelId="{7AD5DECF-D6D2-40B5-920D-521B3BD01DE2}">
      <dgm:prSet/>
      <dgm:spPr/>
      <dgm:t>
        <a:bodyPr/>
        <a:lstStyle/>
        <a:p>
          <a:r>
            <a:rPr lang="en-US" dirty="0"/>
            <a:t>Government Policies on tax credits on deduction &amp; Subsidies can boast Demands for real estate.</a:t>
          </a:r>
        </a:p>
      </dgm:t>
    </dgm:pt>
    <dgm:pt modelId="{DC591441-0881-4D31-9739-DFF6141A5B31}" type="parTrans" cxnId="{8EDB3F4C-5AC0-4B2C-929E-6385E7D220B5}">
      <dgm:prSet/>
      <dgm:spPr/>
      <dgm:t>
        <a:bodyPr/>
        <a:lstStyle/>
        <a:p>
          <a:endParaRPr lang="en-IN"/>
        </a:p>
      </dgm:t>
    </dgm:pt>
    <dgm:pt modelId="{8E82AA72-933B-41BE-B90A-BACF4BA64703}" type="sibTrans" cxnId="{8EDB3F4C-5AC0-4B2C-929E-6385E7D220B5}">
      <dgm:prSet/>
      <dgm:spPr/>
      <dgm:t>
        <a:bodyPr/>
        <a:lstStyle/>
        <a:p>
          <a:endParaRPr lang="en-IN"/>
        </a:p>
      </dgm:t>
    </dgm:pt>
    <dgm:pt modelId="{3A2EE571-11B7-4A50-B33E-7CE8281BAD94}">
      <dgm:prSet/>
      <dgm:spPr/>
      <dgm:t>
        <a:bodyPr/>
        <a:lstStyle/>
        <a:p>
          <a:r>
            <a:rPr lang="en-US" dirty="0"/>
            <a:t>Government ability to develop infrastructure of the city </a:t>
          </a:r>
        </a:p>
      </dgm:t>
    </dgm:pt>
    <dgm:pt modelId="{C25C62F9-2577-430D-AA2E-46320E40DC80}" type="parTrans" cxnId="{5C44EA41-1F48-4434-A6CC-CC0B57C60F88}">
      <dgm:prSet/>
      <dgm:spPr/>
      <dgm:t>
        <a:bodyPr/>
        <a:lstStyle/>
        <a:p>
          <a:endParaRPr lang="en-IN"/>
        </a:p>
      </dgm:t>
    </dgm:pt>
    <dgm:pt modelId="{6AF2C5BD-FEC6-4B88-9776-D41098176B63}" type="sibTrans" cxnId="{5C44EA41-1F48-4434-A6CC-CC0B57C60F88}">
      <dgm:prSet/>
      <dgm:spPr/>
      <dgm:t>
        <a:bodyPr/>
        <a:lstStyle/>
        <a:p>
          <a:endParaRPr lang="en-IN"/>
        </a:p>
      </dgm:t>
    </dgm:pt>
    <dgm:pt modelId="{31F0F481-0AF2-4897-BA9F-0C745DD81084}" type="pres">
      <dgm:prSet presAssocID="{357F0C7C-6843-474E-B6E3-A049ED72EE8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85C971-8A5D-49DB-A4FF-7AEB4CC9D950}" type="pres">
      <dgm:prSet presAssocID="{79ABE36D-DE6E-4F5A-963B-DAB3CD0669B5}" presName="root1" presStyleCnt="0"/>
      <dgm:spPr/>
    </dgm:pt>
    <dgm:pt modelId="{2D1BF6AF-2EED-434B-97AC-8E19546FCD52}" type="pres">
      <dgm:prSet presAssocID="{79ABE36D-DE6E-4F5A-963B-DAB3CD0669B5}" presName="LevelOneTextNode" presStyleLbl="node0" presStyleIdx="0" presStyleCnt="1" custScaleX="146308">
        <dgm:presLayoutVars>
          <dgm:chPref val="3"/>
        </dgm:presLayoutVars>
      </dgm:prSet>
      <dgm:spPr/>
    </dgm:pt>
    <dgm:pt modelId="{F98B0E70-F82B-4F4C-A0E8-393B44EE2396}" type="pres">
      <dgm:prSet presAssocID="{79ABE36D-DE6E-4F5A-963B-DAB3CD0669B5}" presName="level2hierChild" presStyleCnt="0"/>
      <dgm:spPr/>
    </dgm:pt>
    <dgm:pt modelId="{2EB3289F-5915-4C10-B2F3-2C68AFDB5334}" type="pres">
      <dgm:prSet presAssocID="{DC591441-0881-4D31-9739-DFF6141A5B31}" presName="conn2-1" presStyleLbl="parChTrans1D2" presStyleIdx="0" presStyleCnt="2"/>
      <dgm:spPr/>
    </dgm:pt>
    <dgm:pt modelId="{830833DB-7AB0-4434-8C4D-D8211462E75A}" type="pres">
      <dgm:prSet presAssocID="{DC591441-0881-4D31-9739-DFF6141A5B31}" presName="connTx" presStyleLbl="parChTrans1D2" presStyleIdx="0" presStyleCnt="2"/>
      <dgm:spPr/>
    </dgm:pt>
    <dgm:pt modelId="{408F8839-F828-484A-9DFC-055D8B835421}" type="pres">
      <dgm:prSet presAssocID="{7AD5DECF-D6D2-40B5-920D-521B3BD01DE2}" presName="root2" presStyleCnt="0"/>
      <dgm:spPr/>
    </dgm:pt>
    <dgm:pt modelId="{6618F151-B7AE-4FCC-B851-55C64B914481}" type="pres">
      <dgm:prSet presAssocID="{7AD5DECF-D6D2-40B5-920D-521B3BD01DE2}" presName="LevelTwoTextNode" presStyleLbl="node2" presStyleIdx="0" presStyleCnt="2" custScaleX="325168" custScaleY="208355">
        <dgm:presLayoutVars>
          <dgm:chPref val="3"/>
        </dgm:presLayoutVars>
      </dgm:prSet>
      <dgm:spPr/>
    </dgm:pt>
    <dgm:pt modelId="{C3982C86-7202-49D8-B590-D2871268987A}" type="pres">
      <dgm:prSet presAssocID="{7AD5DECF-D6D2-40B5-920D-521B3BD01DE2}" presName="level3hierChild" presStyleCnt="0"/>
      <dgm:spPr/>
    </dgm:pt>
    <dgm:pt modelId="{D590A6FF-6C68-493D-AF72-86FF3B30F1D6}" type="pres">
      <dgm:prSet presAssocID="{C25C62F9-2577-430D-AA2E-46320E40DC80}" presName="conn2-1" presStyleLbl="parChTrans1D2" presStyleIdx="1" presStyleCnt="2"/>
      <dgm:spPr/>
    </dgm:pt>
    <dgm:pt modelId="{F465B74F-40C5-4CC8-8A0F-6EA6CE1A953F}" type="pres">
      <dgm:prSet presAssocID="{C25C62F9-2577-430D-AA2E-46320E40DC80}" presName="connTx" presStyleLbl="parChTrans1D2" presStyleIdx="1" presStyleCnt="2"/>
      <dgm:spPr/>
    </dgm:pt>
    <dgm:pt modelId="{D4A7A4E8-D7F7-4AA1-A02C-E9FEAB3D4754}" type="pres">
      <dgm:prSet presAssocID="{3A2EE571-11B7-4A50-B33E-7CE8281BAD94}" presName="root2" presStyleCnt="0"/>
      <dgm:spPr/>
    </dgm:pt>
    <dgm:pt modelId="{CD95D167-788F-43EE-AE64-A6FE96BD0E11}" type="pres">
      <dgm:prSet presAssocID="{3A2EE571-11B7-4A50-B33E-7CE8281BAD94}" presName="LevelTwoTextNode" presStyleLbl="node2" presStyleIdx="1" presStyleCnt="2" custScaleX="325249">
        <dgm:presLayoutVars>
          <dgm:chPref val="3"/>
        </dgm:presLayoutVars>
      </dgm:prSet>
      <dgm:spPr/>
    </dgm:pt>
    <dgm:pt modelId="{6597CC14-7515-4848-9E79-5974D5612340}" type="pres">
      <dgm:prSet presAssocID="{3A2EE571-11B7-4A50-B33E-7CE8281BAD94}" presName="level3hierChild" presStyleCnt="0"/>
      <dgm:spPr/>
    </dgm:pt>
  </dgm:ptLst>
  <dgm:cxnLst>
    <dgm:cxn modelId="{9496B307-FC31-4077-B0AF-EBBC22D98DF2}" type="presOf" srcId="{357F0C7C-6843-474E-B6E3-A049ED72EE86}" destId="{31F0F481-0AF2-4897-BA9F-0C745DD81084}" srcOrd="0" destOrd="0" presId="urn:microsoft.com/office/officeart/2008/layout/HorizontalMultiLevelHierarchy"/>
    <dgm:cxn modelId="{2A337C14-140A-4CEE-BC8C-461D1409DD4A}" type="presOf" srcId="{3A2EE571-11B7-4A50-B33E-7CE8281BAD94}" destId="{CD95D167-788F-43EE-AE64-A6FE96BD0E11}" srcOrd="0" destOrd="0" presId="urn:microsoft.com/office/officeart/2008/layout/HorizontalMultiLevelHierarchy"/>
    <dgm:cxn modelId="{A9856319-44F5-4110-8668-459D623349E9}" srcId="{357F0C7C-6843-474E-B6E3-A049ED72EE86}" destId="{79ABE36D-DE6E-4F5A-963B-DAB3CD0669B5}" srcOrd="0" destOrd="0" parTransId="{B7B3FC59-E1EC-434B-A85C-1918FBBFF030}" sibTransId="{0D461F16-FB65-449C-B4AB-7A17BB738F4F}"/>
    <dgm:cxn modelId="{7859BF30-A6A2-4DA4-B0BB-4CC99F028D32}" type="presOf" srcId="{C25C62F9-2577-430D-AA2E-46320E40DC80}" destId="{D590A6FF-6C68-493D-AF72-86FF3B30F1D6}" srcOrd="0" destOrd="0" presId="urn:microsoft.com/office/officeart/2008/layout/HorizontalMultiLevelHierarchy"/>
    <dgm:cxn modelId="{7358EE37-47B8-4AC1-806A-BA2B9B12903B}" type="presOf" srcId="{79ABE36D-DE6E-4F5A-963B-DAB3CD0669B5}" destId="{2D1BF6AF-2EED-434B-97AC-8E19546FCD52}" srcOrd="0" destOrd="0" presId="urn:microsoft.com/office/officeart/2008/layout/HorizontalMultiLevelHierarchy"/>
    <dgm:cxn modelId="{48619E3A-4E2B-475C-8043-7C3BB0B9AF84}" type="presOf" srcId="{DC591441-0881-4D31-9739-DFF6141A5B31}" destId="{2EB3289F-5915-4C10-B2F3-2C68AFDB5334}" srcOrd="0" destOrd="0" presId="urn:microsoft.com/office/officeart/2008/layout/HorizontalMultiLevelHierarchy"/>
    <dgm:cxn modelId="{ED24C43E-F66B-42E9-85AA-78FFFF40DE9D}" type="presOf" srcId="{7AD5DECF-D6D2-40B5-920D-521B3BD01DE2}" destId="{6618F151-B7AE-4FCC-B851-55C64B914481}" srcOrd="0" destOrd="0" presId="urn:microsoft.com/office/officeart/2008/layout/HorizontalMultiLevelHierarchy"/>
    <dgm:cxn modelId="{5C44EA41-1F48-4434-A6CC-CC0B57C60F88}" srcId="{79ABE36D-DE6E-4F5A-963B-DAB3CD0669B5}" destId="{3A2EE571-11B7-4A50-B33E-7CE8281BAD94}" srcOrd="1" destOrd="0" parTransId="{C25C62F9-2577-430D-AA2E-46320E40DC80}" sibTransId="{6AF2C5BD-FEC6-4B88-9776-D41098176B63}"/>
    <dgm:cxn modelId="{8EDB3F4C-5AC0-4B2C-929E-6385E7D220B5}" srcId="{79ABE36D-DE6E-4F5A-963B-DAB3CD0669B5}" destId="{7AD5DECF-D6D2-40B5-920D-521B3BD01DE2}" srcOrd="0" destOrd="0" parTransId="{DC591441-0881-4D31-9739-DFF6141A5B31}" sibTransId="{8E82AA72-933B-41BE-B90A-BACF4BA64703}"/>
    <dgm:cxn modelId="{3F1C6899-C484-4688-9587-160275DDC41C}" type="presOf" srcId="{C25C62F9-2577-430D-AA2E-46320E40DC80}" destId="{F465B74F-40C5-4CC8-8A0F-6EA6CE1A953F}" srcOrd="1" destOrd="0" presId="urn:microsoft.com/office/officeart/2008/layout/HorizontalMultiLevelHierarchy"/>
    <dgm:cxn modelId="{42E935C1-8636-47CD-8B57-CB63725AC107}" type="presOf" srcId="{DC591441-0881-4D31-9739-DFF6141A5B31}" destId="{830833DB-7AB0-4434-8C4D-D8211462E75A}" srcOrd="1" destOrd="0" presId="urn:microsoft.com/office/officeart/2008/layout/HorizontalMultiLevelHierarchy"/>
    <dgm:cxn modelId="{33382B74-68F4-4E01-90ED-673618BF7488}" type="presParOf" srcId="{31F0F481-0AF2-4897-BA9F-0C745DD81084}" destId="{1D85C971-8A5D-49DB-A4FF-7AEB4CC9D950}" srcOrd="0" destOrd="0" presId="urn:microsoft.com/office/officeart/2008/layout/HorizontalMultiLevelHierarchy"/>
    <dgm:cxn modelId="{C16568E1-B2AD-4AB2-8EBF-1659C6B9BECC}" type="presParOf" srcId="{1D85C971-8A5D-49DB-A4FF-7AEB4CC9D950}" destId="{2D1BF6AF-2EED-434B-97AC-8E19546FCD52}" srcOrd="0" destOrd="0" presId="urn:microsoft.com/office/officeart/2008/layout/HorizontalMultiLevelHierarchy"/>
    <dgm:cxn modelId="{CC54CA42-E233-46C9-B2BE-AE93EAA07FA5}" type="presParOf" srcId="{1D85C971-8A5D-49DB-A4FF-7AEB4CC9D950}" destId="{F98B0E70-F82B-4F4C-A0E8-393B44EE2396}" srcOrd="1" destOrd="0" presId="urn:microsoft.com/office/officeart/2008/layout/HorizontalMultiLevelHierarchy"/>
    <dgm:cxn modelId="{3673D2E2-91BD-44F1-9458-95C55D177C47}" type="presParOf" srcId="{F98B0E70-F82B-4F4C-A0E8-393B44EE2396}" destId="{2EB3289F-5915-4C10-B2F3-2C68AFDB5334}" srcOrd="0" destOrd="0" presId="urn:microsoft.com/office/officeart/2008/layout/HorizontalMultiLevelHierarchy"/>
    <dgm:cxn modelId="{CF8308B7-D7DE-4FDA-A548-DAE3B5309E4B}" type="presParOf" srcId="{2EB3289F-5915-4C10-B2F3-2C68AFDB5334}" destId="{830833DB-7AB0-4434-8C4D-D8211462E75A}" srcOrd="0" destOrd="0" presId="urn:microsoft.com/office/officeart/2008/layout/HorizontalMultiLevelHierarchy"/>
    <dgm:cxn modelId="{D459FD3B-41DD-492C-9831-ED13F3CE40F7}" type="presParOf" srcId="{F98B0E70-F82B-4F4C-A0E8-393B44EE2396}" destId="{408F8839-F828-484A-9DFC-055D8B835421}" srcOrd="1" destOrd="0" presId="urn:microsoft.com/office/officeart/2008/layout/HorizontalMultiLevelHierarchy"/>
    <dgm:cxn modelId="{2D5476D5-9EC8-4CDE-858A-DA5D39A97411}" type="presParOf" srcId="{408F8839-F828-484A-9DFC-055D8B835421}" destId="{6618F151-B7AE-4FCC-B851-55C64B914481}" srcOrd="0" destOrd="0" presId="urn:microsoft.com/office/officeart/2008/layout/HorizontalMultiLevelHierarchy"/>
    <dgm:cxn modelId="{6EF9030B-7BFA-4D32-BD9C-93B3F2A97D28}" type="presParOf" srcId="{408F8839-F828-484A-9DFC-055D8B835421}" destId="{C3982C86-7202-49D8-B590-D2871268987A}" srcOrd="1" destOrd="0" presId="urn:microsoft.com/office/officeart/2008/layout/HorizontalMultiLevelHierarchy"/>
    <dgm:cxn modelId="{DFC93695-AC6D-45A1-AD27-E86BECDCD79C}" type="presParOf" srcId="{F98B0E70-F82B-4F4C-A0E8-393B44EE2396}" destId="{D590A6FF-6C68-493D-AF72-86FF3B30F1D6}" srcOrd="2" destOrd="0" presId="urn:microsoft.com/office/officeart/2008/layout/HorizontalMultiLevelHierarchy"/>
    <dgm:cxn modelId="{9644A40A-F5CF-43D7-BC5B-DB5E4883166C}" type="presParOf" srcId="{D590A6FF-6C68-493D-AF72-86FF3B30F1D6}" destId="{F465B74F-40C5-4CC8-8A0F-6EA6CE1A953F}" srcOrd="0" destOrd="0" presId="urn:microsoft.com/office/officeart/2008/layout/HorizontalMultiLevelHierarchy"/>
    <dgm:cxn modelId="{834A1A42-069B-4D22-96AC-DA57D07498DC}" type="presParOf" srcId="{F98B0E70-F82B-4F4C-A0E8-393B44EE2396}" destId="{D4A7A4E8-D7F7-4AA1-A02C-E9FEAB3D4754}" srcOrd="3" destOrd="0" presId="urn:microsoft.com/office/officeart/2008/layout/HorizontalMultiLevelHierarchy"/>
    <dgm:cxn modelId="{14CAC40A-432C-4B6A-A4FF-32F977A8F829}" type="presParOf" srcId="{D4A7A4E8-D7F7-4AA1-A02C-E9FEAB3D4754}" destId="{CD95D167-788F-43EE-AE64-A6FE96BD0E11}" srcOrd="0" destOrd="0" presId="urn:microsoft.com/office/officeart/2008/layout/HorizontalMultiLevelHierarchy"/>
    <dgm:cxn modelId="{8C25FEAF-366C-449A-B0A7-3B75F455700E}" type="presParOf" srcId="{D4A7A4E8-D7F7-4AA1-A02C-E9FEAB3D4754}" destId="{6597CC14-7515-4848-9E79-5974D56123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C8783-CF29-466D-B77E-7BD97733EB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BAEB83-F593-4FA9-9374-0BBD11FADE14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Neighborhood Comparison</a:t>
          </a:r>
          <a:endParaRPr lang="en-IN" dirty="0"/>
        </a:p>
      </dgm:t>
    </dgm:pt>
    <dgm:pt modelId="{063F8FCD-B6C7-41D1-9349-D45C93031236}" type="parTrans" cxnId="{509E681C-FA17-47F0-84FE-C4D2A89CD662}">
      <dgm:prSet/>
      <dgm:spPr/>
      <dgm:t>
        <a:bodyPr/>
        <a:lstStyle/>
        <a:p>
          <a:endParaRPr lang="en-IN"/>
        </a:p>
      </dgm:t>
    </dgm:pt>
    <dgm:pt modelId="{D58D8D9C-D0A3-42B0-93AC-ECD91A119BC8}" type="sibTrans" cxnId="{509E681C-FA17-47F0-84FE-C4D2A89CD662}">
      <dgm:prSet/>
      <dgm:spPr/>
      <dgm:t>
        <a:bodyPr/>
        <a:lstStyle/>
        <a:p>
          <a:endParaRPr lang="en-IN"/>
        </a:p>
      </dgm:t>
    </dgm:pt>
    <dgm:pt modelId="{5157411D-CFD6-4588-AE11-F25F48924E83}">
      <dgm:prSet phldrT="[Text]"/>
      <dgm:spPr/>
      <dgm:t>
        <a:bodyPr/>
        <a:lstStyle/>
        <a:p>
          <a:r>
            <a:rPr lang="en-US" dirty="0"/>
            <a:t>Sales Price of similar sold recently </a:t>
          </a:r>
        </a:p>
      </dgm:t>
    </dgm:pt>
    <dgm:pt modelId="{58C53D9A-95A1-432B-82CA-4249FA491651}" type="parTrans" cxnId="{568E37B9-F7C9-4240-BD17-9295D92E9B53}">
      <dgm:prSet/>
      <dgm:spPr/>
      <dgm:t>
        <a:bodyPr/>
        <a:lstStyle/>
        <a:p>
          <a:endParaRPr lang="en-IN"/>
        </a:p>
      </dgm:t>
    </dgm:pt>
    <dgm:pt modelId="{AE0262E6-5182-435B-AB94-A7D7F623AC57}" type="sibTrans" cxnId="{568E37B9-F7C9-4240-BD17-9295D92E9B53}">
      <dgm:prSet/>
      <dgm:spPr/>
      <dgm:t>
        <a:bodyPr/>
        <a:lstStyle/>
        <a:p>
          <a:endParaRPr lang="en-IN"/>
        </a:p>
      </dgm:t>
    </dgm:pt>
    <dgm:pt modelId="{3435F22E-4D3C-4601-B35B-0D53F35F6960}">
      <dgm:prSet phldrT="[Text]"/>
      <dgm:spPr/>
      <dgm:t>
        <a:bodyPr/>
        <a:lstStyle/>
        <a:p>
          <a:r>
            <a:rPr lang="en-US" dirty="0"/>
            <a:t>Feature similarity (No of Bedroom, Bathroom &amp; Square Footage</a:t>
          </a:r>
          <a:endParaRPr lang="en-IN" dirty="0"/>
        </a:p>
      </dgm:t>
    </dgm:pt>
    <dgm:pt modelId="{BDA52B6E-6F24-4E85-AC22-8A38EA7026C2}" type="parTrans" cxnId="{B8960FE1-187C-47DC-B0B5-E9E0D131E381}">
      <dgm:prSet/>
      <dgm:spPr/>
      <dgm:t>
        <a:bodyPr/>
        <a:lstStyle/>
        <a:p>
          <a:endParaRPr lang="en-IN"/>
        </a:p>
      </dgm:t>
    </dgm:pt>
    <dgm:pt modelId="{BEA1D33A-05E1-425E-8609-CE6BD4E5EAED}" type="sibTrans" cxnId="{B8960FE1-187C-47DC-B0B5-E9E0D131E381}">
      <dgm:prSet/>
      <dgm:spPr/>
      <dgm:t>
        <a:bodyPr/>
        <a:lstStyle/>
        <a:p>
          <a:endParaRPr lang="en-IN"/>
        </a:p>
      </dgm:t>
    </dgm:pt>
    <dgm:pt modelId="{F7C349F6-FC3E-4943-97A8-A910DB39FF64}" type="pres">
      <dgm:prSet presAssocID="{78FC8783-CF29-466D-B77E-7BD97733EB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DE83F8-EEA9-434A-BB06-F0F4F3FF77DB}" type="pres">
      <dgm:prSet presAssocID="{6BBAEB83-F593-4FA9-9374-0BBD11FADE14}" presName="root1" presStyleCnt="0"/>
      <dgm:spPr/>
    </dgm:pt>
    <dgm:pt modelId="{4A916C64-C3D4-4CE9-BD0B-CA82A85B44D9}" type="pres">
      <dgm:prSet presAssocID="{6BBAEB83-F593-4FA9-9374-0BBD11FADE14}" presName="LevelOneTextNode" presStyleLbl="node0" presStyleIdx="0" presStyleCnt="1" custScaleX="162336">
        <dgm:presLayoutVars>
          <dgm:chPref val="3"/>
        </dgm:presLayoutVars>
      </dgm:prSet>
      <dgm:spPr/>
    </dgm:pt>
    <dgm:pt modelId="{C313F702-271E-40AA-899C-FB50A8AC8CF6}" type="pres">
      <dgm:prSet presAssocID="{6BBAEB83-F593-4FA9-9374-0BBD11FADE14}" presName="level2hierChild" presStyleCnt="0"/>
      <dgm:spPr/>
    </dgm:pt>
    <dgm:pt modelId="{99655FB4-45A1-4E7F-BC7C-505043AA52BB}" type="pres">
      <dgm:prSet presAssocID="{58C53D9A-95A1-432B-82CA-4249FA491651}" presName="conn2-1" presStyleLbl="parChTrans1D2" presStyleIdx="0" presStyleCnt="2"/>
      <dgm:spPr/>
    </dgm:pt>
    <dgm:pt modelId="{36701780-099E-40C5-8A3C-170B219428F1}" type="pres">
      <dgm:prSet presAssocID="{58C53D9A-95A1-432B-82CA-4249FA491651}" presName="connTx" presStyleLbl="parChTrans1D2" presStyleIdx="0" presStyleCnt="2"/>
      <dgm:spPr/>
    </dgm:pt>
    <dgm:pt modelId="{E6CF0682-5998-4077-8470-A6CD457ED2B3}" type="pres">
      <dgm:prSet presAssocID="{5157411D-CFD6-4588-AE11-F25F48924E83}" presName="root2" presStyleCnt="0"/>
      <dgm:spPr/>
    </dgm:pt>
    <dgm:pt modelId="{F0E64F57-062D-4985-92CE-70D19CCAA837}" type="pres">
      <dgm:prSet presAssocID="{5157411D-CFD6-4588-AE11-F25F48924E83}" presName="LevelTwoTextNode" presStyleLbl="node2" presStyleIdx="0" presStyleCnt="2" custScaleX="269756">
        <dgm:presLayoutVars>
          <dgm:chPref val="3"/>
        </dgm:presLayoutVars>
      </dgm:prSet>
      <dgm:spPr/>
    </dgm:pt>
    <dgm:pt modelId="{7BEBE84F-4A0D-47EF-B7EC-30A4FB1824C2}" type="pres">
      <dgm:prSet presAssocID="{5157411D-CFD6-4588-AE11-F25F48924E83}" presName="level3hierChild" presStyleCnt="0"/>
      <dgm:spPr/>
    </dgm:pt>
    <dgm:pt modelId="{AB8AD98A-811D-4E65-8BE1-25F29FB86428}" type="pres">
      <dgm:prSet presAssocID="{BDA52B6E-6F24-4E85-AC22-8A38EA7026C2}" presName="conn2-1" presStyleLbl="parChTrans1D2" presStyleIdx="1" presStyleCnt="2"/>
      <dgm:spPr/>
    </dgm:pt>
    <dgm:pt modelId="{6A011C88-5D24-4272-91B6-D2990CF20E45}" type="pres">
      <dgm:prSet presAssocID="{BDA52B6E-6F24-4E85-AC22-8A38EA7026C2}" presName="connTx" presStyleLbl="parChTrans1D2" presStyleIdx="1" presStyleCnt="2"/>
      <dgm:spPr/>
    </dgm:pt>
    <dgm:pt modelId="{A7F3B71E-DB98-42EA-B4CA-C0A9D1BF94F7}" type="pres">
      <dgm:prSet presAssocID="{3435F22E-4D3C-4601-B35B-0D53F35F6960}" presName="root2" presStyleCnt="0"/>
      <dgm:spPr/>
    </dgm:pt>
    <dgm:pt modelId="{D2A5D9AC-8E49-41AB-9EC6-2FB6C6694836}" type="pres">
      <dgm:prSet presAssocID="{3435F22E-4D3C-4601-B35B-0D53F35F6960}" presName="LevelTwoTextNode" presStyleLbl="node2" presStyleIdx="1" presStyleCnt="2" custScaleX="273245">
        <dgm:presLayoutVars>
          <dgm:chPref val="3"/>
        </dgm:presLayoutVars>
      </dgm:prSet>
      <dgm:spPr/>
    </dgm:pt>
    <dgm:pt modelId="{28054505-1B95-4D97-B81B-02EC16650D68}" type="pres">
      <dgm:prSet presAssocID="{3435F22E-4D3C-4601-B35B-0D53F35F6960}" presName="level3hierChild" presStyleCnt="0"/>
      <dgm:spPr/>
    </dgm:pt>
  </dgm:ptLst>
  <dgm:cxnLst>
    <dgm:cxn modelId="{7CA8120F-BE1E-4272-9836-36CBFAAB7651}" type="presOf" srcId="{58C53D9A-95A1-432B-82CA-4249FA491651}" destId="{99655FB4-45A1-4E7F-BC7C-505043AA52BB}" srcOrd="0" destOrd="0" presId="urn:microsoft.com/office/officeart/2008/layout/HorizontalMultiLevelHierarchy"/>
    <dgm:cxn modelId="{509E681C-FA17-47F0-84FE-C4D2A89CD662}" srcId="{78FC8783-CF29-466D-B77E-7BD97733EBB9}" destId="{6BBAEB83-F593-4FA9-9374-0BBD11FADE14}" srcOrd="0" destOrd="0" parTransId="{063F8FCD-B6C7-41D1-9349-D45C93031236}" sibTransId="{D58D8D9C-D0A3-42B0-93AC-ECD91A119BC8}"/>
    <dgm:cxn modelId="{641D6133-3229-4D69-A4DD-4706C4BA22D5}" type="presOf" srcId="{3435F22E-4D3C-4601-B35B-0D53F35F6960}" destId="{D2A5D9AC-8E49-41AB-9EC6-2FB6C6694836}" srcOrd="0" destOrd="0" presId="urn:microsoft.com/office/officeart/2008/layout/HorizontalMultiLevelHierarchy"/>
    <dgm:cxn modelId="{E7C13047-D8BD-4269-AB56-4464F8344BF5}" type="presOf" srcId="{78FC8783-CF29-466D-B77E-7BD97733EBB9}" destId="{F7C349F6-FC3E-4943-97A8-A910DB39FF64}" srcOrd="0" destOrd="0" presId="urn:microsoft.com/office/officeart/2008/layout/HorizontalMultiLevelHierarchy"/>
    <dgm:cxn modelId="{901145B1-E9A0-4BC1-8897-1F9C4039B6B1}" type="presOf" srcId="{6BBAEB83-F593-4FA9-9374-0BBD11FADE14}" destId="{4A916C64-C3D4-4CE9-BD0B-CA82A85B44D9}" srcOrd="0" destOrd="0" presId="urn:microsoft.com/office/officeart/2008/layout/HorizontalMultiLevelHierarchy"/>
    <dgm:cxn modelId="{F05515B8-C433-46B4-8FF1-6EBB15EA918A}" type="presOf" srcId="{5157411D-CFD6-4588-AE11-F25F48924E83}" destId="{F0E64F57-062D-4985-92CE-70D19CCAA837}" srcOrd="0" destOrd="0" presId="urn:microsoft.com/office/officeart/2008/layout/HorizontalMultiLevelHierarchy"/>
    <dgm:cxn modelId="{568E37B9-F7C9-4240-BD17-9295D92E9B53}" srcId="{6BBAEB83-F593-4FA9-9374-0BBD11FADE14}" destId="{5157411D-CFD6-4588-AE11-F25F48924E83}" srcOrd="0" destOrd="0" parTransId="{58C53D9A-95A1-432B-82CA-4249FA491651}" sibTransId="{AE0262E6-5182-435B-AB94-A7D7F623AC57}"/>
    <dgm:cxn modelId="{4F7EF7B9-6E5E-4EF9-9467-58BACDF67034}" type="presOf" srcId="{BDA52B6E-6F24-4E85-AC22-8A38EA7026C2}" destId="{6A011C88-5D24-4272-91B6-D2990CF20E45}" srcOrd="1" destOrd="0" presId="urn:microsoft.com/office/officeart/2008/layout/HorizontalMultiLevelHierarchy"/>
    <dgm:cxn modelId="{468C4ACB-3773-4F2F-93F3-221E946DF2D7}" type="presOf" srcId="{58C53D9A-95A1-432B-82CA-4249FA491651}" destId="{36701780-099E-40C5-8A3C-170B219428F1}" srcOrd="1" destOrd="0" presId="urn:microsoft.com/office/officeart/2008/layout/HorizontalMultiLevelHierarchy"/>
    <dgm:cxn modelId="{B8960FE1-187C-47DC-B0B5-E9E0D131E381}" srcId="{6BBAEB83-F593-4FA9-9374-0BBD11FADE14}" destId="{3435F22E-4D3C-4601-B35B-0D53F35F6960}" srcOrd="1" destOrd="0" parTransId="{BDA52B6E-6F24-4E85-AC22-8A38EA7026C2}" sibTransId="{BEA1D33A-05E1-425E-8609-CE6BD4E5EAED}"/>
    <dgm:cxn modelId="{3148D1F3-D070-4693-BE6A-1BE1BC98C2EA}" type="presOf" srcId="{BDA52B6E-6F24-4E85-AC22-8A38EA7026C2}" destId="{AB8AD98A-811D-4E65-8BE1-25F29FB86428}" srcOrd="0" destOrd="0" presId="urn:microsoft.com/office/officeart/2008/layout/HorizontalMultiLevelHierarchy"/>
    <dgm:cxn modelId="{19C390A3-3B46-4221-8C72-5E2476D1A4C1}" type="presParOf" srcId="{F7C349F6-FC3E-4943-97A8-A910DB39FF64}" destId="{B0DE83F8-EEA9-434A-BB06-F0F4F3FF77DB}" srcOrd="0" destOrd="0" presId="urn:microsoft.com/office/officeart/2008/layout/HorizontalMultiLevelHierarchy"/>
    <dgm:cxn modelId="{B35B19C9-A142-47B9-9CAE-1E4DD88CD45B}" type="presParOf" srcId="{B0DE83F8-EEA9-434A-BB06-F0F4F3FF77DB}" destId="{4A916C64-C3D4-4CE9-BD0B-CA82A85B44D9}" srcOrd="0" destOrd="0" presId="urn:microsoft.com/office/officeart/2008/layout/HorizontalMultiLevelHierarchy"/>
    <dgm:cxn modelId="{EE8DDA9C-9E49-4589-AA73-4B6F0DDF3BDB}" type="presParOf" srcId="{B0DE83F8-EEA9-434A-BB06-F0F4F3FF77DB}" destId="{C313F702-271E-40AA-899C-FB50A8AC8CF6}" srcOrd="1" destOrd="0" presId="urn:microsoft.com/office/officeart/2008/layout/HorizontalMultiLevelHierarchy"/>
    <dgm:cxn modelId="{18B5CD78-814F-40C9-BF0E-92BDAD6DB0AB}" type="presParOf" srcId="{C313F702-271E-40AA-899C-FB50A8AC8CF6}" destId="{99655FB4-45A1-4E7F-BC7C-505043AA52BB}" srcOrd="0" destOrd="0" presId="urn:microsoft.com/office/officeart/2008/layout/HorizontalMultiLevelHierarchy"/>
    <dgm:cxn modelId="{6E59F274-B68A-4423-B193-416F70287E56}" type="presParOf" srcId="{99655FB4-45A1-4E7F-BC7C-505043AA52BB}" destId="{36701780-099E-40C5-8A3C-170B219428F1}" srcOrd="0" destOrd="0" presId="urn:microsoft.com/office/officeart/2008/layout/HorizontalMultiLevelHierarchy"/>
    <dgm:cxn modelId="{7BADDBE1-B5DB-42BB-89A4-248232F95E40}" type="presParOf" srcId="{C313F702-271E-40AA-899C-FB50A8AC8CF6}" destId="{E6CF0682-5998-4077-8470-A6CD457ED2B3}" srcOrd="1" destOrd="0" presId="urn:microsoft.com/office/officeart/2008/layout/HorizontalMultiLevelHierarchy"/>
    <dgm:cxn modelId="{00D9B7C1-4467-4A1A-BCBB-B93C3593AD2E}" type="presParOf" srcId="{E6CF0682-5998-4077-8470-A6CD457ED2B3}" destId="{F0E64F57-062D-4985-92CE-70D19CCAA837}" srcOrd="0" destOrd="0" presId="urn:microsoft.com/office/officeart/2008/layout/HorizontalMultiLevelHierarchy"/>
    <dgm:cxn modelId="{1C52F6D8-7BA0-4ED2-9CB5-D566577B1D61}" type="presParOf" srcId="{E6CF0682-5998-4077-8470-A6CD457ED2B3}" destId="{7BEBE84F-4A0D-47EF-B7EC-30A4FB1824C2}" srcOrd="1" destOrd="0" presId="urn:microsoft.com/office/officeart/2008/layout/HorizontalMultiLevelHierarchy"/>
    <dgm:cxn modelId="{6D021980-EC0A-4CC5-89FC-6D260DDF79E5}" type="presParOf" srcId="{C313F702-271E-40AA-899C-FB50A8AC8CF6}" destId="{AB8AD98A-811D-4E65-8BE1-25F29FB86428}" srcOrd="2" destOrd="0" presId="urn:microsoft.com/office/officeart/2008/layout/HorizontalMultiLevelHierarchy"/>
    <dgm:cxn modelId="{76D619E4-DDA4-45C9-92DB-D8DBB9678858}" type="presParOf" srcId="{AB8AD98A-811D-4E65-8BE1-25F29FB86428}" destId="{6A011C88-5D24-4272-91B6-D2990CF20E45}" srcOrd="0" destOrd="0" presId="urn:microsoft.com/office/officeart/2008/layout/HorizontalMultiLevelHierarchy"/>
    <dgm:cxn modelId="{9A381FF6-63FF-42F2-86DC-9EF35D71DFA9}" type="presParOf" srcId="{C313F702-271E-40AA-899C-FB50A8AC8CF6}" destId="{A7F3B71E-DB98-42EA-B4CA-C0A9D1BF94F7}" srcOrd="3" destOrd="0" presId="urn:microsoft.com/office/officeart/2008/layout/HorizontalMultiLevelHierarchy"/>
    <dgm:cxn modelId="{531ED1CC-3A3E-4E2E-A943-91F2D2CAE4BD}" type="presParOf" srcId="{A7F3B71E-DB98-42EA-B4CA-C0A9D1BF94F7}" destId="{D2A5D9AC-8E49-41AB-9EC6-2FB6C6694836}" srcOrd="0" destOrd="0" presId="urn:microsoft.com/office/officeart/2008/layout/HorizontalMultiLevelHierarchy"/>
    <dgm:cxn modelId="{36462517-B5D9-4FD7-A0C5-3055C764E36C}" type="presParOf" srcId="{A7F3B71E-DB98-42EA-B4CA-C0A9D1BF94F7}" destId="{28054505-1B95-4D97-B81B-02EC16650D6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73272-0AD5-4DC5-99CB-5E0092335A6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D0A86C-6E67-465C-87E1-434B834F58EA}">
      <dgm:prSet phldrT="[Text]"/>
      <dgm:spPr/>
      <dgm:t>
        <a:bodyPr/>
        <a:lstStyle/>
        <a:p>
          <a:r>
            <a:rPr lang="en-US" dirty="0"/>
            <a:t>Location</a:t>
          </a:r>
          <a:endParaRPr lang="en-IN" dirty="0"/>
        </a:p>
      </dgm:t>
    </dgm:pt>
    <dgm:pt modelId="{5626FF6F-BC66-4E1D-A793-3727760082AE}" type="parTrans" cxnId="{3160B098-C28E-4417-AEA3-744EAB81A8CE}">
      <dgm:prSet/>
      <dgm:spPr/>
      <dgm:t>
        <a:bodyPr/>
        <a:lstStyle/>
        <a:p>
          <a:endParaRPr lang="en-IN"/>
        </a:p>
      </dgm:t>
    </dgm:pt>
    <dgm:pt modelId="{CCB44EB2-1CE9-459D-8140-2F1797BC36D0}" type="sibTrans" cxnId="{3160B098-C28E-4417-AEA3-744EAB81A8CE}">
      <dgm:prSet/>
      <dgm:spPr/>
      <dgm:t>
        <a:bodyPr/>
        <a:lstStyle/>
        <a:p>
          <a:endParaRPr lang="en-IN"/>
        </a:p>
      </dgm:t>
    </dgm:pt>
    <dgm:pt modelId="{0D860F9A-1ED7-4960-ADDA-7DD000CCC7E9}">
      <dgm:prSet phldrT="[Text]"/>
      <dgm:spPr/>
      <dgm:t>
        <a:bodyPr/>
        <a:lstStyle/>
        <a:p>
          <a:r>
            <a:rPr lang="en-US" dirty="0"/>
            <a:t>Employment Opportunities</a:t>
          </a:r>
          <a:endParaRPr lang="en-IN" dirty="0"/>
        </a:p>
      </dgm:t>
    </dgm:pt>
    <dgm:pt modelId="{993582DD-996A-4FBC-A308-7C4848E8B444}" type="parTrans" cxnId="{6268AD5A-A862-4D40-8A66-124B0562D4C7}">
      <dgm:prSet/>
      <dgm:spPr/>
      <dgm:t>
        <a:bodyPr/>
        <a:lstStyle/>
        <a:p>
          <a:endParaRPr lang="en-IN"/>
        </a:p>
      </dgm:t>
    </dgm:pt>
    <dgm:pt modelId="{4A3AC1F4-BC75-494A-97ED-4E4D76DA0DCC}" type="sibTrans" cxnId="{6268AD5A-A862-4D40-8A66-124B0562D4C7}">
      <dgm:prSet/>
      <dgm:spPr/>
      <dgm:t>
        <a:bodyPr/>
        <a:lstStyle/>
        <a:p>
          <a:endParaRPr lang="en-IN"/>
        </a:p>
      </dgm:t>
    </dgm:pt>
    <dgm:pt modelId="{43751B89-C6F0-4647-8970-A82D30914A5C}">
      <dgm:prSet/>
      <dgm:spPr/>
      <dgm:t>
        <a:bodyPr/>
        <a:lstStyle/>
        <a:p>
          <a:r>
            <a:rPr lang="en-US" dirty="0"/>
            <a:t>Proximity to Shopping, Entertainment, School, Hospital &amp; Public Transits</a:t>
          </a:r>
          <a:endParaRPr lang="en-IN" dirty="0"/>
        </a:p>
      </dgm:t>
    </dgm:pt>
    <dgm:pt modelId="{70786CD0-D78A-4C66-9C33-275005AC0D20}" type="parTrans" cxnId="{6BABA0E1-DFB6-4AF4-B50D-9CBCF3E9CD61}">
      <dgm:prSet/>
      <dgm:spPr/>
      <dgm:t>
        <a:bodyPr/>
        <a:lstStyle/>
        <a:p>
          <a:endParaRPr lang="en-IN"/>
        </a:p>
      </dgm:t>
    </dgm:pt>
    <dgm:pt modelId="{407796B3-6E41-42A6-ACD6-272CCADE9C64}" type="sibTrans" cxnId="{6BABA0E1-DFB6-4AF4-B50D-9CBCF3E9CD61}">
      <dgm:prSet/>
      <dgm:spPr/>
      <dgm:t>
        <a:bodyPr/>
        <a:lstStyle/>
        <a:p>
          <a:endParaRPr lang="en-IN"/>
        </a:p>
      </dgm:t>
    </dgm:pt>
    <dgm:pt modelId="{C649C31E-ABA3-4216-A493-8A9BB61E1C56}" type="pres">
      <dgm:prSet presAssocID="{CBE73272-0AD5-4DC5-99CB-5E0092335A6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A6735D-65B2-4F4B-BF1B-F45FE6DEEDA5}" type="pres">
      <dgm:prSet presAssocID="{0DD0A86C-6E67-465C-87E1-434B834F58EA}" presName="root1" presStyleCnt="0"/>
      <dgm:spPr/>
    </dgm:pt>
    <dgm:pt modelId="{557D1534-160D-4C77-87B0-4F364D22AC4F}" type="pres">
      <dgm:prSet presAssocID="{0DD0A86C-6E67-465C-87E1-434B834F58EA}" presName="LevelOneTextNode" presStyleLbl="node0" presStyleIdx="0" presStyleCnt="1" custScaleX="173781">
        <dgm:presLayoutVars>
          <dgm:chPref val="3"/>
        </dgm:presLayoutVars>
      </dgm:prSet>
      <dgm:spPr/>
    </dgm:pt>
    <dgm:pt modelId="{CD949661-64EC-4ABF-B0F3-6472609D859B}" type="pres">
      <dgm:prSet presAssocID="{0DD0A86C-6E67-465C-87E1-434B834F58EA}" presName="level2hierChild" presStyleCnt="0"/>
      <dgm:spPr/>
    </dgm:pt>
    <dgm:pt modelId="{D5B51A72-8858-4403-89CB-572326B9A83F}" type="pres">
      <dgm:prSet presAssocID="{993582DD-996A-4FBC-A308-7C4848E8B444}" presName="conn2-1" presStyleLbl="parChTrans1D2" presStyleIdx="0" presStyleCnt="2"/>
      <dgm:spPr/>
    </dgm:pt>
    <dgm:pt modelId="{1B20A818-5F49-4210-8EFA-FFBE24067E29}" type="pres">
      <dgm:prSet presAssocID="{993582DD-996A-4FBC-A308-7C4848E8B444}" presName="connTx" presStyleLbl="parChTrans1D2" presStyleIdx="0" presStyleCnt="2"/>
      <dgm:spPr/>
    </dgm:pt>
    <dgm:pt modelId="{FC9D431A-BFB5-4244-9602-B3A6A784AAC1}" type="pres">
      <dgm:prSet presAssocID="{0D860F9A-1ED7-4960-ADDA-7DD000CCC7E9}" presName="root2" presStyleCnt="0"/>
      <dgm:spPr/>
    </dgm:pt>
    <dgm:pt modelId="{BB74EC0D-8A20-47F5-A027-1D2AD943D11D}" type="pres">
      <dgm:prSet presAssocID="{0D860F9A-1ED7-4960-ADDA-7DD000CCC7E9}" presName="LevelTwoTextNode" presStyleLbl="node2" presStyleIdx="0" presStyleCnt="2" custScaleX="239067">
        <dgm:presLayoutVars>
          <dgm:chPref val="3"/>
        </dgm:presLayoutVars>
      </dgm:prSet>
      <dgm:spPr/>
    </dgm:pt>
    <dgm:pt modelId="{4C477A7D-6F34-42B4-8F90-390B253AB80D}" type="pres">
      <dgm:prSet presAssocID="{0D860F9A-1ED7-4960-ADDA-7DD000CCC7E9}" presName="level3hierChild" presStyleCnt="0"/>
      <dgm:spPr/>
    </dgm:pt>
    <dgm:pt modelId="{038600C1-9E10-43A3-A462-89C158AB03B6}" type="pres">
      <dgm:prSet presAssocID="{70786CD0-D78A-4C66-9C33-275005AC0D20}" presName="conn2-1" presStyleLbl="parChTrans1D2" presStyleIdx="1" presStyleCnt="2"/>
      <dgm:spPr/>
    </dgm:pt>
    <dgm:pt modelId="{895967DB-5B83-4782-8C5B-49718741068F}" type="pres">
      <dgm:prSet presAssocID="{70786CD0-D78A-4C66-9C33-275005AC0D20}" presName="connTx" presStyleLbl="parChTrans1D2" presStyleIdx="1" presStyleCnt="2"/>
      <dgm:spPr/>
    </dgm:pt>
    <dgm:pt modelId="{38F479C5-E99B-4DD7-B0B8-AFBDC78CBE6A}" type="pres">
      <dgm:prSet presAssocID="{43751B89-C6F0-4647-8970-A82D30914A5C}" presName="root2" presStyleCnt="0"/>
      <dgm:spPr/>
    </dgm:pt>
    <dgm:pt modelId="{53495100-F229-44D7-817A-058D3D7F7EDF}" type="pres">
      <dgm:prSet presAssocID="{43751B89-C6F0-4647-8970-A82D30914A5C}" presName="LevelTwoTextNode" presStyleLbl="node2" presStyleIdx="1" presStyleCnt="2" custScaleX="240958">
        <dgm:presLayoutVars>
          <dgm:chPref val="3"/>
        </dgm:presLayoutVars>
      </dgm:prSet>
      <dgm:spPr/>
    </dgm:pt>
    <dgm:pt modelId="{01900F19-BD8B-46FD-BF05-49845407DA08}" type="pres">
      <dgm:prSet presAssocID="{43751B89-C6F0-4647-8970-A82D30914A5C}" presName="level3hierChild" presStyleCnt="0"/>
      <dgm:spPr/>
    </dgm:pt>
  </dgm:ptLst>
  <dgm:cxnLst>
    <dgm:cxn modelId="{BD276A09-F9F0-42F5-8C78-8EAE60B9EC71}" type="presOf" srcId="{0DD0A86C-6E67-465C-87E1-434B834F58EA}" destId="{557D1534-160D-4C77-87B0-4F364D22AC4F}" srcOrd="0" destOrd="0" presId="urn:microsoft.com/office/officeart/2008/layout/HorizontalMultiLevelHierarchy"/>
    <dgm:cxn modelId="{9300A82B-8998-4639-BAAC-34CA1507E5D7}" type="presOf" srcId="{70786CD0-D78A-4C66-9C33-275005AC0D20}" destId="{895967DB-5B83-4782-8C5B-49718741068F}" srcOrd="1" destOrd="0" presId="urn:microsoft.com/office/officeart/2008/layout/HorizontalMultiLevelHierarchy"/>
    <dgm:cxn modelId="{78F8183F-5C47-4EB6-9BB8-1AE56425B8B0}" type="presOf" srcId="{70786CD0-D78A-4C66-9C33-275005AC0D20}" destId="{038600C1-9E10-43A3-A462-89C158AB03B6}" srcOrd="0" destOrd="0" presId="urn:microsoft.com/office/officeart/2008/layout/HorizontalMultiLevelHierarchy"/>
    <dgm:cxn modelId="{6268AD5A-A862-4D40-8A66-124B0562D4C7}" srcId="{0DD0A86C-6E67-465C-87E1-434B834F58EA}" destId="{0D860F9A-1ED7-4960-ADDA-7DD000CCC7E9}" srcOrd="0" destOrd="0" parTransId="{993582DD-996A-4FBC-A308-7C4848E8B444}" sibTransId="{4A3AC1F4-BC75-494A-97ED-4E4D76DA0DCC}"/>
    <dgm:cxn modelId="{0521B37E-5ADC-4F8B-83B4-F782F0F7421F}" type="presOf" srcId="{43751B89-C6F0-4647-8970-A82D30914A5C}" destId="{53495100-F229-44D7-817A-058D3D7F7EDF}" srcOrd="0" destOrd="0" presId="urn:microsoft.com/office/officeart/2008/layout/HorizontalMultiLevelHierarchy"/>
    <dgm:cxn modelId="{3160B098-C28E-4417-AEA3-744EAB81A8CE}" srcId="{CBE73272-0AD5-4DC5-99CB-5E0092335A66}" destId="{0DD0A86C-6E67-465C-87E1-434B834F58EA}" srcOrd="0" destOrd="0" parTransId="{5626FF6F-BC66-4E1D-A793-3727760082AE}" sibTransId="{CCB44EB2-1CE9-459D-8140-2F1797BC36D0}"/>
    <dgm:cxn modelId="{3ECBB1AF-A498-4383-ACFF-DF3343C61BAA}" type="presOf" srcId="{CBE73272-0AD5-4DC5-99CB-5E0092335A66}" destId="{C649C31E-ABA3-4216-A493-8A9BB61E1C56}" srcOrd="0" destOrd="0" presId="urn:microsoft.com/office/officeart/2008/layout/HorizontalMultiLevelHierarchy"/>
    <dgm:cxn modelId="{02B8FCC6-0758-49B3-9F34-FF5D96FC58F0}" type="presOf" srcId="{993582DD-996A-4FBC-A308-7C4848E8B444}" destId="{D5B51A72-8858-4403-89CB-572326B9A83F}" srcOrd="0" destOrd="0" presId="urn:microsoft.com/office/officeart/2008/layout/HorizontalMultiLevelHierarchy"/>
    <dgm:cxn modelId="{7FF59FDC-C0A8-4D88-8C1D-BC4D1921D8B0}" type="presOf" srcId="{993582DD-996A-4FBC-A308-7C4848E8B444}" destId="{1B20A818-5F49-4210-8EFA-FFBE24067E29}" srcOrd="1" destOrd="0" presId="urn:microsoft.com/office/officeart/2008/layout/HorizontalMultiLevelHierarchy"/>
    <dgm:cxn modelId="{6BABA0E1-DFB6-4AF4-B50D-9CBCF3E9CD61}" srcId="{0DD0A86C-6E67-465C-87E1-434B834F58EA}" destId="{43751B89-C6F0-4647-8970-A82D30914A5C}" srcOrd="1" destOrd="0" parTransId="{70786CD0-D78A-4C66-9C33-275005AC0D20}" sibTransId="{407796B3-6E41-42A6-ACD6-272CCADE9C64}"/>
    <dgm:cxn modelId="{7433D6EB-755B-4F40-9F6D-827CB6DB8206}" type="presOf" srcId="{0D860F9A-1ED7-4960-ADDA-7DD000CCC7E9}" destId="{BB74EC0D-8A20-47F5-A027-1D2AD943D11D}" srcOrd="0" destOrd="0" presId="urn:microsoft.com/office/officeart/2008/layout/HorizontalMultiLevelHierarchy"/>
    <dgm:cxn modelId="{5658A0B1-24BF-47C4-A38B-6AAC8AD2C1FD}" type="presParOf" srcId="{C649C31E-ABA3-4216-A493-8A9BB61E1C56}" destId="{FCA6735D-65B2-4F4B-BF1B-F45FE6DEEDA5}" srcOrd="0" destOrd="0" presId="urn:microsoft.com/office/officeart/2008/layout/HorizontalMultiLevelHierarchy"/>
    <dgm:cxn modelId="{A1D194C8-A04C-4A78-9281-08DFE6B20904}" type="presParOf" srcId="{FCA6735D-65B2-4F4B-BF1B-F45FE6DEEDA5}" destId="{557D1534-160D-4C77-87B0-4F364D22AC4F}" srcOrd="0" destOrd="0" presId="urn:microsoft.com/office/officeart/2008/layout/HorizontalMultiLevelHierarchy"/>
    <dgm:cxn modelId="{9BD413F9-614E-4C46-9AFA-7BBAB3B23512}" type="presParOf" srcId="{FCA6735D-65B2-4F4B-BF1B-F45FE6DEEDA5}" destId="{CD949661-64EC-4ABF-B0F3-6472609D859B}" srcOrd="1" destOrd="0" presId="urn:microsoft.com/office/officeart/2008/layout/HorizontalMultiLevelHierarchy"/>
    <dgm:cxn modelId="{CE8021D9-820C-42DD-9DBB-77C594855A4E}" type="presParOf" srcId="{CD949661-64EC-4ABF-B0F3-6472609D859B}" destId="{D5B51A72-8858-4403-89CB-572326B9A83F}" srcOrd="0" destOrd="0" presId="urn:microsoft.com/office/officeart/2008/layout/HorizontalMultiLevelHierarchy"/>
    <dgm:cxn modelId="{F5A7970E-F633-4D3D-B465-E33D0DDA570A}" type="presParOf" srcId="{D5B51A72-8858-4403-89CB-572326B9A83F}" destId="{1B20A818-5F49-4210-8EFA-FFBE24067E29}" srcOrd="0" destOrd="0" presId="urn:microsoft.com/office/officeart/2008/layout/HorizontalMultiLevelHierarchy"/>
    <dgm:cxn modelId="{8E3B99F4-2C0E-4CE4-8C81-A4F73C855C7A}" type="presParOf" srcId="{CD949661-64EC-4ABF-B0F3-6472609D859B}" destId="{FC9D431A-BFB5-4244-9602-B3A6A784AAC1}" srcOrd="1" destOrd="0" presId="urn:microsoft.com/office/officeart/2008/layout/HorizontalMultiLevelHierarchy"/>
    <dgm:cxn modelId="{1754FF8A-0671-4E0A-9500-65ACBA1C3FD3}" type="presParOf" srcId="{FC9D431A-BFB5-4244-9602-B3A6A784AAC1}" destId="{BB74EC0D-8A20-47F5-A027-1D2AD943D11D}" srcOrd="0" destOrd="0" presId="urn:microsoft.com/office/officeart/2008/layout/HorizontalMultiLevelHierarchy"/>
    <dgm:cxn modelId="{0E97FFF3-9988-406E-BC06-3AE3E1C405F8}" type="presParOf" srcId="{FC9D431A-BFB5-4244-9602-B3A6A784AAC1}" destId="{4C477A7D-6F34-42B4-8F90-390B253AB80D}" srcOrd="1" destOrd="0" presId="urn:microsoft.com/office/officeart/2008/layout/HorizontalMultiLevelHierarchy"/>
    <dgm:cxn modelId="{10A949FF-ED3C-44E3-8026-163263397A5F}" type="presParOf" srcId="{CD949661-64EC-4ABF-B0F3-6472609D859B}" destId="{038600C1-9E10-43A3-A462-89C158AB03B6}" srcOrd="2" destOrd="0" presId="urn:microsoft.com/office/officeart/2008/layout/HorizontalMultiLevelHierarchy"/>
    <dgm:cxn modelId="{18D7154E-3341-42E3-A993-F5E2BDE6EF7A}" type="presParOf" srcId="{038600C1-9E10-43A3-A462-89C158AB03B6}" destId="{895967DB-5B83-4782-8C5B-49718741068F}" srcOrd="0" destOrd="0" presId="urn:microsoft.com/office/officeart/2008/layout/HorizontalMultiLevelHierarchy"/>
    <dgm:cxn modelId="{D49AE1EF-70FE-40E6-8551-38A21F227D29}" type="presParOf" srcId="{CD949661-64EC-4ABF-B0F3-6472609D859B}" destId="{38F479C5-E99B-4DD7-B0B8-AFBDC78CBE6A}" srcOrd="3" destOrd="0" presId="urn:microsoft.com/office/officeart/2008/layout/HorizontalMultiLevelHierarchy"/>
    <dgm:cxn modelId="{1863D536-E27E-432C-8F67-43F5F1010253}" type="presParOf" srcId="{38F479C5-E99B-4DD7-B0B8-AFBDC78CBE6A}" destId="{53495100-F229-44D7-817A-058D3D7F7EDF}" srcOrd="0" destOrd="0" presId="urn:microsoft.com/office/officeart/2008/layout/HorizontalMultiLevelHierarchy"/>
    <dgm:cxn modelId="{77F17FE7-CC01-49D1-A125-905E48019473}" type="presParOf" srcId="{38F479C5-E99B-4DD7-B0B8-AFBDC78CBE6A}" destId="{01900F19-BD8B-46FD-BF05-49845407DA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19D97-3DDB-446E-9840-6480685AAC1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E42BA8-3736-433A-8352-E8549DCD73FB}">
      <dgm:prSet phldrT="[Text]"/>
      <dgm:spPr/>
      <dgm:t>
        <a:bodyPr/>
        <a:lstStyle/>
        <a:p>
          <a:r>
            <a:rPr lang="en-US" dirty="0"/>
            <a:t>Age and Condition</a:t>
          </a:r>
          <a:endParaRPr lang="en-IN" dirty="0"/>
        </a:p>
      </dgm:t>
    </dgm:pt>
    <dgm:pt modelId="{F2966C2D-39FC-4078-BC27-6D237872CC89}" type="parTrans" cxnId="{5739D6E5-4F12-48EF-B48B-B6087430602D}">
      <dgm:prSet/>
      <dgm:spPr/>
      <dgm:t>
        <a:bodyPr/>
        <a:lstStyle/>
        <a:p>
          <a:endParaRPr lang="en-IN"/>
        </a:p>
      </dgm:t>
    </dgm:pt>
    <dgm:pt modelId="{97437376-EB2D-4354-9EAC-B04C579F5BFB}" type="sibTrans" cxnId="{5739D6E5-4F12-48EF-B48B-B6087430602D}">
      <dgm:prSet/>
      <dgm:spPr/>
      <dgm:t>
        <a:bodyPr/>
        <a:lstStyle/>
        <a:p>
          <a:endParaRPr lang="en-IN"/>
        </a:p>
      </dgm:t>
    </dgm:pt>
    <dgm:pt modelId="{A183E74A-FF55-42BC-8FF3-254934B33414}">
      <dgm:prSet phldrT="[Text]"/>
      <dgm:spPr/>
      <dgm:t>
        <a:bodyPr/>
        <a:lstStyle/>
        <a:p>
          <a:r>
            <a:rPr lang="en-US" dirty="0"/>
            <a:t>Criteria like Plumbing, Electrical, Roof and Appliances are less likely to break down </a:t>
          </a:r>
        </a:p>
      </dgm:t>
    </dgm:pt>
    <dgm:pt modelId="{D7033A76-70AB-4806-BC6F-B88D68BB41D5}" type="parTrans" cxnId="{E1D9F62C-607C-4335-8334-81C9213CCB83}">
      <dgm:prSet/>
      <dgm:spPr/>
      <dgm:t>
        <a:bodyPr/>
        <a:lstStyle/>
        <a:p>
          <a:endParaRPr lang="en-IN"/>
        </a:p>
      </dgm:t>
    </dgm:pt>
    <dgm:pt modelId="{D396FD06-CAE7-48DC-9668-ECAA9F2B527B}" type="sibTrans" cxnId="{E1D9F62C-607C-4335-8334-81C9213CCB83}">
      <dgm:prSet/>
      <dgm:spPr/>
      <dgm:t>
        <a:bodyPr/>
        <a:lstStyle/>
        <a:p>
          <a:endParaRPr lang="en-IN"/>
        </a:p>
      </dgm:t>
    </dgm:pt>
    <dgm:pt modelId="{29D5E225-579C-4BF7-A1D9-77C88CA7B865}">
      <dgm:prSet phldrT="[Text]"/>
      <dgm:spPr/>
      <dgm:t>
        <a:bodyPr/>
        <a:lstStyle/>
        <a:p>
          <a:r>
            <a:rPr lang="en-US" dirty="0"/>
            <a:t>Maintenances and Repairs </a:t>
          </a:r>
          <a:endParaRPr lang="en-IN" dirty="0"/>
        </a:p>
      </dgm:t>
    </dgm:pt>
    <dgm:pt modelId="{D439F5AA-0D41-440B-8EC2-1371E406B172}" type="parTrans" cxnId="{0B3C34C9-86FD-45D5-9927-C23943A4C810}">
      <dgm:prSet/>
      <dgm:spPr/>
      <dgm:t>
        <a:bodyPr/>
        <a:lstStyle/>
        <a:p>
          <a:endParaRPr lang="en-IN"/>
        </a:p>
      </dgm:t>
    </dgm:pt>
    <dgm:pt modelId="{2AE391CC-8EF5-40A6-9085-642939D988F1}" type="sibTrans" cxnId="{0B3C34C9-86FD-45D5-9927-C23943A4C810}">
      <dgm:prSet/>
      <dgm:spPr/>
      <dgm:t>
        <a:bodyPr/>
        <a:lstStyle/>
        <a:p>
          <a:endParaRPr lang="en-IN"/>
        </a:p>
      </dgm:t>
    </dgm:pt>
    <dgm:pt modelId="{5AAEC16E-3AD8-489F-8DC3-78DF4A9D7567}" type="pres">
      <dgm:prSet presAssocID="{F9419D97-3DDB-446E-9840-6480685AAC1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CFC5C5-B13F-45B3-BCA7-7ACB1FF1ACC3}" type="pres">
      <dgm:prSet presAssocID="{C4E42BA8-3736-433A-8352-E8549DCD73FB}" presName="root1" presStyleCnt="0"/>
      <dgm:spPr/>
    </dgm:pt>
    <dgm:pt modelId="{A74ECC36-2313-483C-B9CB-6EC9679F9170}" type="pres">
      <dgm:prSet presAssocID="{C4E42BA8-3736-433A-8352-E8549DCD73FB}" presName="LevelOneTextNode" presStyleLbl="node0" presStyleIdx="0" presStyleCnt="1" custScaleX="105344">
        <dgm:presLayoutVars>
          <dgm:chPref val="3"/>
        </dgm:presLayoutVars>
      </dgm:prSet>
      <dgm:spPr/>
    </dgm:pt>
    <dgm:pt modelId="{C4AA96AB-73A1-491D-8E31-695C2B69A2EA}" type="pres">
      <dgm:prSet presAssocID="{C4E42BA8-3736-433A-8352-E8549DCD73FB}" presName="level2hierChild" presStyleCnt="0"/>
      <dgm:spPr/>
    </dgm:pt>
    <dgm:pt modelId="{D2164E80-FBE8-4FE9-948A-DB92649EB99D}" type="pres">
      <dgm:prSet presAssocID="{D7033A76-70AB-4806-BC6F-B88D68BB41D5}" presName="conn2-1" presStyleLbl="parChTrans1D2" presStyleIdx="0" presStyleCnt="2"/>
      <dgm:spPr/>
    </dgm:pt>
    <dgm:pt modelId="{14F36384-6B7E-4E4E-A205-EC057D341B5D}" type="pres">
      <dgm:prSet presAssocID="{D7033A76-70AB-4806-BC6F-B88D68BB41D5}" presName="connTx" presStyleLbl="parChTrans1D2" presStyleIdx="0" presStyleCnt="2"/>
      <dgm:spPr/>
    </dgm:pt>
    <dgm:pt modelId="{A350B5E0-741D-4190-91B9-51AD68F374C3}" type="pres">
      <dgm:prSet presAssocID="{A183E74A-FF55-42BC-8FF3-254934B33414}" presName="root2" presStyleCnt="0"/>
      <dgm:spPr/>
    </dgm:pt>
    <dgm:pt modelId="{7F7C5BF4-E561-408B-AAD0-15931CFDD86F}" type="pres">
      <dgm:prSet presAssocID="{A183E74A-FF55-42BC-8FF3-254934B33414}" presName="LevelTwoTextNode" presStyleLbl="node2" presStyleIdx="0" presStyleCnt="2" custScaleX="217511">
        <dgm:presLayoutVars>
          <dgm:chPref val="3"/>
        </dgm:presLayoutVars>
      </dgm:prSet>
      <dgm:spPr/>
    </dgm:pt>
    <dgm:pt modelId="{FBC636B1-4266-4BAF-AC35-B40E1C63BEC4}" type="pres">
      <dgm:prSet presAssocID="{A183E74A-FF55-42BC-8FF3-254934B33414}" presName="level3hierChild" presStyleCnt="0"/>
      <dgm:spPr/>
    </dgm:pt>
    <dgm:pt modelId="{05F0D214-A230-43B3-8CD9-D6F2AF3BD134}" type="pres">
      <dgm:prSet presAssocID="{D439F5AA-0D41-440B-8EC2-1371E406B172}" presName="conn2-1" presStyleLbl="parChTrans1D2" presStyleIdx="1" presStyleCnt="2"/>
      <dgm:spPr/>
    </dgm:pt>
    <dgm:pt modelId="{93C3530B-5E30-4024-B968-4EA86050E6F7}" type="pres">
      <dgm:prSet presAssocID="{D439F5AA-0D41-440B-8EC2-1371E406B172}" presName="connTx" presStyleLbl="parChTrans1D2" presStyleIdx="1" presStyleCnt="2"/>
      <dgm:spPr/>
    </dgm:pt>
    <dgm:pt modelId="{A8E4098E-539C-4E25-8EFC-C862692F1C41}" type="pres">
      <dgm:prSet presAssocID="{29D5E225-579C-4BF7-A1D9-77C88CA7B865}" presName="root2" presStyleCnt="0"/>
      <dgm:spPr/>
    </dgm:pt>
    <dgm:pt modelId="{148A3D6F-E541-4031-A89C-64024A24B76E}" type="pres">
      <dgm:prSet presAssocID="{29D5E225-579C-4BF7-A1D9-77C88CA7B865}" presName="LevelTwoTextNode" presStyleLbl="node2" presStyleIdx="1" presStyleCnt="2" custScaleX="216205">
        <dgm:presLayoutVars>
          <dgm:chPref val="3"/>
        </dgm:presLayoutVars>
      </dgm:prSet>
      <dgm:spPr/>
    </dgm:pt>
    <dgm:pt modelId="{BB66D03B-6872-4858-9C64-AE101C7850A6}" type="pres">
      <dgm:prSet presAssocID="{29D5E225-579C-4BF7-A1D9-77C88CA7B865}" presName="level3hierChild" presStyleCnt="0"/>
      <dgm:spPr/>
    </dgm:pt>
  </dgm:ptLst>
  <dgm:cxnLst>
    <dgm:cxn modelId="{6E2A7612-8A23-479F-9BBB-64EB9CDF0391}" type="presOf" srcId="{D439F5AA-0D41-440B-8EC2-1371E406B172}" destId="{05F0D214-A230-43B3-8CD9-D6F2AF3BD134}" srcOrd="0" destOrd="0" presId="urn:microsoft.com/office/officeart/2008/layout/HorizontalMultiLevelHierarchy"/>
    <dgm:cxn modelId="{8B5BCC17-2820-4A47-9574-22AA67EB1BCB}" type="presOf" srcId="{D7033A76-70AB-4806-BC6F-B88D68BB41D5}" destId="{D2164E80-FBE8-4FE9-948A-DB92649EB99D}" srcOrd="0" destOrd="0" presId="urn:microsoft.com/office/officeart/2008/layout/HorizontalMultiLevelHierarchy"/>
    <dgm:cxn modelId="{0E180E1D-8F43-4E8E-9519-70342F5CE3B7}" type="presOf" srcId="{29D5E225-579C-4BF7-A1D9-77C88CA7B865}" destId="{148A3D6F-E541-4031-A89C-64024A24B76E}" srcOrd="0" destOrd="0" presId="urn:microsoft.com/office/officeart/2008/layout/HorizontalMultiLevelHierarchy"/>
    <dgm:cxn modelId="{E1D9F62C-607C-4335-8334-81C9213CCB83}" srcId="{C4E42BA8-3736-433A-8352-E8549DCD73FB}" destId="{A183E74A-FF55-42BC-8FF3-254934B33414}" srcOrd="0" destOrd="0" parTransId="{D7033A76-70AB-4806-BC6F-B88D68BB41D5}" sibTransId="{D396FD06-CAE7-48DC-9668-ECAA9F2B527B}"/>
    <dgm:cxn modelId="{999F0839-22FF-4B23-B0DB-4251B932AA22}" type="presOf" srcId="{A183E74A-FF55-42BC-8FF3-254934B33414}" destId="{7F7C5BF4-E561-408B-AAD0-15931CFDD86F}" srcOrd="0" destOrd="0" presId="urn:microsoft.com/office/officeart/2008/layout/HorizontalMultiLevelHierarchy"/>
    <dgm:cxn modelId="{1429505A-0DE8-4626-9DD5-10D75FBD2206}" type="presOf" srcId="{C4E42BA8-3736-433A-8352-E8549DCD73FB}" destId="{A74ECC36-2313-483C-B9CB-6EC9679F9170}" srcOrd="0" destOrd="0" presId="urn:microsoft.com/office/officeart/2008/layout/HorizontalMultiLevelHierarchy"/>
    <dgm:cxn modelId="{2A5E0296-20F2-4BA3-B489-59EE765B7D14}" type="presOf" srcId="{D7033A76-70AB-4806-BC6F-B88D68BB41D5}" destId="{14F36384-6B7E-4E4E-A205-EC057D341B5D}" srcOrd="1" destOrd="0" presId="urn:microsoft.com/office/officeart/2008/layout/HorizontalMultiLevelHierarchy"/>
    <dgm:cxn modelId="{775415A2-FCCA-4F7D-A39F-377448031C9D}" type="presOf" srcId="{D439F5AA-0D41-440B-8EC2-1371E406B172}" destId="{93C3530B-5E30-4024-B968-4EA86050E6F7}" srcOrd="1" destOrd="0" presId="urn:microsoft.com/office/officeart/2008/layout/HorizontalMultiLevelHierarchy"/>
    <dgm:cxn modelId="{067232A8-40A0-4CF9-BB20-E1BCA8C42F67}" type="presOf" srcId="{F9419D97-3DDB-446E-9840-6480685AAC12}" destId="{5AAEC16E-3AD8-489F-8DC3-78DF4A9D7567}" srcOrd="0" destOrd="0" presId="urn:microsoft.com/office/officeart/2008/layout/HorizontalMultiLevelHierarchy"/>
    <dgm:cxn modelId="{0B3C34C9-86FD-45D5-9927-C23943A4C810}" srcId="{C4E42BA8-3736-433A-8352-E8549DCD73FB}" destId="{29D5E225-579C-4BF7-A1D9-77C88CA7B865}" srcOrd="1" destOrd="0" parTransId="{D439F5AA-0D41-440B-8EC2-1371E406B172}" sibTransId="{2AE391CC-8EF5-40A6-9085-642939D988F1}"/>
    <dgm:cxn modelId="{5739D6E5-4F12-48EF-B48B-B6087430602D}" srcId="{F9419D97-3DDB-446E-9840-6480685AAC12}" destId="{C4E42BA8-3736-433A-8352-E8549DCD73FB}" srcOrd="0" destOrd="0" parTransId="{F2966C2D-39FC-4078-BC27-6D237872CC89}" sibTransId="{97437376-EB2D-4354-9EAC-B04C579F5BFB}"/>
    <dgm:cxn modelId="{CF5B9E57-CFE8-4FE7-ADAE-AF4E654036C1}" type="presParOf" srcId="{5AAEC16E-3AD8-489F-8DC3-78DF4A9D7567}" destId="{B4CFC5C5-B13F-45B3-BCA7-7ACB1FF1ACC3}" srcOrd="0" destOrd="0" presId="urn:microsoft.com/office/officeart/2008/layout/HorizontalMultiLevelHierarchy"/>
    <dgm:cxn modelId="{431D74BB-3EED-40BD-B007-FFCD714AF11A}" type="presParOf" srcId="{B4CFC5C5-B13F-45B3-BCA7-7ACB1FF1ACC3}" destId="{A74ECC36-2313-483C-B9CB-6EC9679F9170}" srcOrd="0" destOrd="0" presId="urn:microsoft.com/office/officeart/2008/layout/HorizontalMultiLevelHierarchy"/>
    <dgm:cxn modelId="{5CDBB7FD-9B6D-4D48-A7E1-559A3D81F423}" type="presParOf" srcId="{B4CFC5C5-B13F-45B3-BCA7-7ACB1FF1ACC3}" destId="{C4AA96AB-73A1-491D-8E31-695C2B69A2EA}" srcOrd="1" destOrd="0" presId="urn:microsoft.com/office/officeart/2008/layout/HorizontalMultiLevelHierarchy"/>
    <dgm:cxn modelId="{71F743BB-C4CE-4ED4-A550-7C13A54E4515}" type="presParOf" srcId="{C4AA96AB-73A1-491D-8E31-695C2B69A2EA}" destId="{D2164E80-FBE8-4FE9-948A-DB92649EB99D}" srcOrd="0" destOrd="0" presId="urn:microsoft.com/office/officeart/2008/layout/HorizontalMultiLevelHierarchy"/>
    <dgm:cxn modelId="{D0ECDD5F-8AE8-49C7-84AC-784D1F8FFDF7}" type="presParOf" srcId="{D2164E80-FBE8-4FE9-948A-DB92649EB99D}" destId="{14F36384-6B7E-4E4E-A205-EC057D341B5D}" srcOrd="0" destOrd="0" presId="urn:microsoft.com/office/officeart/2008/layout/HorizontalMultiLevelHierarchy"/>
    <dgm:cxn modelId="{9CD9DDF5-D8A4-4070-9A6F-421E4BF87834}" type="presParOf" srcId="{C4AA96AB-73A1-491D-8E31-695C2B69A2EA}" destId="{A350B5E0-741D-4190-91B9-51AD68F374C3}" srcOrd="1" destOrd="0" presId="urn:microsoft.com/office/officeart/2008/layout/HorizontalMultiLevelHierarchy"/>
    <dgm:cxn modelId="{F81C5B07-CA09-4611-9346-EDCC573F2FAF}" type="presParOf" srcId="{A350B5E0-741D-4190-91B9-51AD68F374C3}" destId="{7F7C5BF4-E561-408B-AAD0-15931CFDD86F}" srcOrd="0" destOrd="0" presId="urn:microsoft.com/office/officeart/2008/layout/HorizontalMultiLevelHierarchy"/>
    <dgm:cxn modelId="{69EE0B25-577F-4FFE-8DA5-E8AE773F2F73}" type="presParOf" srcId="{A350B5E0-741D-4190-91B9-51AD68F374C3}" destId="{FBC636B1-4266-4BAF-AC35-B40E1C63BEC4}" srcOrd="1" destOrd="0" presId="urn:microsoft.com/office/officeart/2008/layout/HorizontalMultiLevelHierarchy"/>
    <dgm:cxn modelId="{FEC71550-852A-47FE-92EE-E00B0C957BAD}" type="presParOf" srcId="{C4AA96AB-73A1-491D-8E31-695C2B69A2EA}" destId="{05F0D214-A230-43B3-8CD9-D6F2AF3BD134}" srcOrd="2" destOrd="0" presId="urn:microsoft.com/office/officeart/2008/layout/HorizontalMultiLevelHierarchy"/>
    <dgm:cxn modelId="{2B1F0B4D-2F1A-4F20-809F-3CD9F7EA13F3}" type="presParOf" srcId="{05F0D214-A230-43B3-8CD9-D6F2AF3BD134}" destId="{93C3530B-5E30-4024-B968-4EA86050E6F7}" srcOrd="0" destOrd="0" presId="urn:microsoft.com/office/officeart/2008/layout/HorizontalMultiLevelHierarchy"/>
    <dgm:cxn modelId="{7164D011-C4FF-4BF7-8B99-14D9180EBC73}" type="presParOf" srcId="{C4AA96AB-73A1-491D-8E31-695C2B69A2EA}" destId="{A8E4098E-539C-4E25-8EFC-C862692F1C41}" srcOrd="3" destOrd="0" presId="urn:microsoft.com/office/officeart/2008/layout/HorizontalMultiLevelHierarchy"/>
    <dgm:cxn modelId="{11F0520F-8FC5-456A-8286-044C7121EE41}" type="presParOf" srcId="{A8E4098E-539C-4E25-8EFC-C862692F1C41}" destId="{148A3D6F-E541-4031-A89C-64024A24B76E}" srcOrd="0" destOrd="0" presId="urn:microsoft.com/office/officeart/2008/layout/HorizontalMultiLevelHierarchy"/>
    <dgm:cxn modelId="{2C33B4A5-0477-4EAD-9BEC-044A20580D04}" type="presParOf" srcId="{A8E4098E-539C-4E25-8EFC-C862692F1C41}" destId="{BB66D03B-6872-4858-9C64-AE101C7850A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BE346D-20C4-49C2-8769-35D7B669880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8F20C6-0AAB-4FCD-A0AF-C6323D8E7EA5}">
      <dgm:prSet phldrT="[Text]"/>
      <dgm:spPr/>
      <dgm:t>
        <a:bodyPr/>
        <a:lstStyle/>
        <a:p>
          <a:r>
            <a:rPr lang="en-US" dirty="0"/>
            <a:t>Home Size and Usable Space</a:t>
          </a:r>
          <a:endParaRPr lang="en-IN" dirty="0"/>
        </a:p>
      </dgm:t>
    </dgm:pt>
    <dgm:pt modelId="{E4E4EB29-68A1-4E0E-9DFA-56802A4149E2}" type="parTrans" cxnId="{9EED004E-D4DE-492D-BEC7-53EFF7EA1E86}">
      <dgm:prSet/>
      <dgm:spPr/>
      <dgm:t>
        <a:bodyPr/>
        <a:lstStyle/>
        <a:p>
          <a:endParaRPr lang="en-IN"/>
        </a:p>
      </dgm:t>
    </dgm:pt>
    <dgm:pt modelId="{DA746AD8-B806-484A-9269-B8F1670D05B0}" type="sibTrans" cxnId="{9EED004E-D4DE-492D-BEC7-53EFF7EA1E86}">
      <dgm:prSet/>
      <dgm:spPr/>
      <dgm:t>
        <a:bodyPr/>
        <a:lstStyle/>
        <a:p>
          <a:endParaRPr lang="en-IN"/>
        </a:p>
      </dgm:t>
    </dgm:pt>
    <dgm:pt modelId="{8AE57BEC-4AF7-40EA-A64C-AFB2E8AFA926}">
      <dgm:prSet phldrT="[Text]"/>
      <dgm:spPr/>
      <dgm:t>
        <a:bodyPr/>
        <a:lstStyle/>
        <a:p>
          <a:r>
            <a:rPr lang="en-US" dirty="0"/>
            <a:t>Higher the Built-up Area Higher the Cost </a:t>
          </a:r>
        </a:p>
      </dgm:t>
    </dgm:pt>
    <dgm:pt modelId="{CF8D167E-99D1-40D6-AFAB-6ABCDE3BABB3}" type="parTrans" cxnId="{985D7432-96DA-46E1-ACFB-A3BF97FE14A1}">
      <dgm:prSet/>
      <dgm:spPr/>
      <dgm:t>
        <a:bodyPr/>
        <a:lstStyle/>
        <a:p>
          <a:endParaRPr lang="en-IN"/>
        </a:p>
      </dgm:t>
    </dgm:pt>
    <dgm:pt modelId="{D6E2FC27-1B02-4C82-9DC0-31AE945219E4}" type="sibTrans" cxnId="{985D7432-96DA-46E1-ACFB-A3BF97FE14A1}">
      <dgm:prSet/>
      <dgm:spPr/>
      <dgm:t>
        <a:bodyPr/>
        <a:lstStyle/>
        <a:p>
          <a:endParaRPr lang="en-IN"/>
        </a:p>
      </dgm:t>
    </dgm:pt>
    <dgm:pt modelId="{D3895183-E0E6-4629-9CB5-93F6397A5DD1}">
      <dgm:prSet phldrT="[Text]"/>
      <dgm:spPr/>
      <dgm:t>
        <a:bodyPr/>
        <a:lstStyle/>
        <a:p>
          <a:r>
            <a:rPr lang="en-US" dirty="0"/>
            <a:t>More the usable Area higher the Price </a:t>
          </a:r>
          <a:endParaRPr lang="en-IN" dirty="0"/>
        </a:p>
      </dgm:t>
    </dgm:pt>
    <dgm:pt modelId="{55703C27-E452-4927-A1FD-293508B398B8}" type="parTrans" cxnId="{8D3EA681-671E-4120-86D7-668F4485825E}">
      <dgm:prSet/>
      <dgm:spPr/>
      <dgm:t>
        <a:bodyPr/>
        <a:lstStyle/>
        <a:p>
          <a:endParaRPr lang="en-IN"/>
        </a:p>
      </dgm:t>
    </dgm:pt>
    <dgm:pt modelId="{632A4CFC-4F00-4009-8349-2D61DDDEEA82}" type="sibTrans" cxnId="{8D3EA681-671E-4120-86D7-668F4485825E}">
      <dgm:prSet/>
      <dgm:spPr/>
      <dgm:t>
        <a:bodyPr/>
        <a:lstStyle/>
        <a:p>
          <a:endParaRPr lang="en-IN"/>
        </a:p>
      </dgm:t>
    </dgm:pt>
    <dgm:pt modelId="{F02376F8-2D08-410A-9535-B7250E016503}" type="pres">
      <dgm:prSet presAssocID="{37BE346D-20C4-49C2-8769-35D7B669880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AFAC04-61A5-453D-94E5-EFBC265A2526}" type="pres">
      <dgm:prSet presAssocID="{848F20C6-0AAB-4FCD-A0AF-C6323D8E7EA5}" presName="root1" presStyleCnt="0"/>
      <dgm:spPr/>
    </dgm:pt>
    <dgm:pt modelId="{9E3E69B0-F2FF-47EF-BDC8-FC342D4E0BE5}" type="pres">
      <dgm:prSet presAssocID="{848F20C6-0AAB-4FCD-A0AF-C6323D8E7EA5}" presName="LevelOneTextNode" presStyleLbl="node0" presStyleIdx="0" presStyleCnt="1">
        <dgm:presLayoutVars>
          <dgm:chPref val="3"/>
        </dgm:presLayoutVars>
      </dgm:prSet>
      <dgm:spPr/>
    </dgm:pt>
    <dgm:pt modelId="{EA6A9959-E30F-4061-A6D5-A39394C30AC9}" type="pres">
      <dgm:prSet presAssocID="{848F20C6-0AAB-4FCD-A0AF-C6323D8E7EA5}" presName="level2hierChild" presStyleCnt="0"/>
      <dgm:spPr/>
    </dgm:pt>
    <dgm:pt modelId="{A8DC6176-BAFA-44A2-8A09-49A877754F57}" type="pres">
      <dgm:prSet presAssocID="{CF8D167E-99D1-40D6-AFAB-6ABCDE3BABB3}" presName="conn2-1" presStyleLbl="parChTrans1D2" presStyleIdx="0" presStyleCnt="2"/>
      <dgm:spPr/>
    </dgm:pt>
    <dgm:pt modelId="{288AA364-7E00-4B4B-BC7E-0A65D4033992}" type="pres">
      <dgm:prSet presAssocID="{CF8D167E-99D1-40D6-AFAB-6ABCDE3BABB3}" presName="connTx" presStyleLbl="parChTrans1D2" presStyleIdx="0" presStyleCnt="2"/>
      <dgm:spPr/>
    </dgm:pt>
    <dgm:pt modelId="{3CA28CA1-6735-4C46-B055-2C4F28F787F7}" type="pres">
      <dgm:prSet presAssocID="{8AE57BEC-4AF7-40EA-A64C-AFB2E8AFA926}" presName="root2" presStyleCnt="0"/>
      <dgm:spPr/>
    </dgm:pt>
    <dgm:pt modelId="{041013F1-BEEC-4678-B75E-BE2E4AFA836F}" type="pres">
      <dgm:prSet presAssocID="{8AE57BEC-4AF7-40EA-A64C-AFB2E8AFA926}" presName="LevelTwoTextNode" presStyleLbl="node2" presStyleIdx="0" presStyleCnt="2" custScaleX="208854">
        <dgm:presLayoutVars>
          <dgm:chPref val="3"/>
        </dgm:presLayoutVars>
      </dgm:prSet>
      <dgm:spPr/>
    </dgm:pt>
    <dgm:pt modelId="{837BD232-EC41-4EDF-B311-2BDE42DA1C2D}" type="pres">
      <dgm:prSet presAssocID="{8AE57BEC-4AF7-40EA-A64C-AFB2E8AFA926}" presName="level3hierChild" presStyleCnt="0"/>
      <dgm:spPr/>
    </dgm:pt>
    <dgm:pt modelId="{200CC078-67CF-496A-9786-CDF1CE483E87}" type="pres">
      <dgm:prSet presAssocID="{55703C27-E452-4927-A1FD-293508B398B8}" presName="conn2-1" presStyleLbl="parChTrans1D2" presStyleIdx="1" presStyleCnt="2"/>
      <dgm:spPr/>
    </dgm:pt>
    <dgm:pt modelId="{BED45DC0-E9E9-4220-8AE6-E6A6DD2BE823}" type="pres">
      <dgm:prSet presAssocID="{55703C27-E452-4927-A1FD-293508B398B8}" presName="connTx" presStyleLbl="parChTrans1D2" presStyleIdx="1" presStyleCnt="2"/>
      <dgm:spPr/>
    </dgm:pt>
    <dgm:pt modelId="{020D367A-A600-466C-AC02-3B267C03F69E}" type="pres">
      <dgm:prSet presAssocID="{D3895183-E0E6-4629-9CB5-93F6397A5DD1}" presName="root2" presStyleCnt="0"/>
      <dgm:spPr/>
    </dgm:pt>
    <dgm:pt modelId="{3E850980-8D29-4608-8B18-572489BF686C}" type="pres">
      <dgm:prSet presAssocID="{D3895183-E0E6-4629-9CB5-93F6397A5DD1}" presName="LevelTwoTextNode" presStyleLbl="node2" presStyleIdx="1" presStyleCnt="2" custScaleX="208854">
        <dgm:presLayoutVars>
          <dgm:chPref val="3"/>
        </dgm:presLayoutVars>
      </dgm:prSet>
      <dgm:spPr/>
    </dgm:pt>
    <dgm:pt modelId="{548BF84B-64E7-4177-8D40-694F04FE71ED}" type="pres">
      <dgm:prSet presAssocID="{D3895183-E0E6-4629-9CB5-93F6397A5DD1}" presName="level3hierChild" presStyleCnt="0"/>
      <dgm:spPr/>
    </dgm:pt>
  </dgm:ptLst>
  <dgm:cxnLst>
    <dgm:cxn modelId="{E0760423-4C50-41B7-9B2C-AE18174A0E02}" type="presOf" srcId="{55703C27-E452-4927-A1FD-293508B398B8}" destId="{BED45DC0-E9E9-4220-8AE6-E6A6DD2BE823}" srcOrd="1" destOrd="0" presId="urn:microsoft.com/office/officeart/2008/layout/HorizontalMultiLevelHierarchy"/>
    <dgm:cxn modelId="{31E3A12C-ADDF-4A47-B135-961576E53236}" type="presOf" srcId="{D3895183-E0E6-4629-9CB5-93F6397A5DD1}" destId="{3E850980-8D29-4608-8B18-572489BF686C}" srcOrd="0" destOrd="0" presId="urn:microsoft.com/office/officeart/2008/layout/HorizontalMultiLevelHierarchy"/>
    <dgm:cxn modelId="{985D7432-96DA-46E1-ACFB-A3BF97FE14A1}" srcId="{848F20C6-0AAB-4FCD-A0AF-C6323D8E7EA5}" destId="{8AE57BEC-4AF7-40EA-A64C-AFB2E8AFA926}" srcOrd="0" destOrd="0" parTransId="{CF8D167E-99D1-40D6-AFAB-6ABCDE3BABB3}" sibTransId="{D6E2FC27-1B02-4C82-9DC0-31AE945219E4}"/>
    <dgm:cxn modelId="{EC21C13C-0CA8-4B18-BAC9-5545FBE92D88}" type="presOf" srcId="{55703C27-E452-4927-A1FD-293508B398B8}" destId="{200CC078-67CF-496A-9786-CDF1CE483E87}" srcOrd="0" destOrd="0" presId="urn:microsoft.com/office/officeart/2008/layout/HorizontalMultiLevelHierarchy"/>
    <dgm:cxn modelId="{8DCE2D67-04C8-4F20-9705-2433FAD3814A}" type="presOf" srcId="{CF8D167E-99D1-40D6-AFAB-6ABCDE3BABB3}" destId="{288AA364-7E00-4B4B-BC7E-0A65D4033992}" srcOrd="1" destOrd="0" presId="urn:microsoft.com/office/officeart/2008/layout/HorizontalMultiLevelHierarchy"/>
    <dgm:cxn modelId="{05C1A968-E60A-42A0-A993-418027D8AEA1}" type="presOf" srcId="{8AE57BEC-4AF7-40EA-A64C-AFB2E8AFA926}" destId="{041013F1-BEEC-4678-B75E-BE2E4AFA836F}" srcOrd="0" destOrd="0" presId="urn:microsoft.com/office/officeart/2008/layout/HorizontalMultiLevelHierarchy"/>
    <dgm:cxn modelId="{9EED004E-D4DE-492D-BEC7-53EFF7EA1E86}" srcId="{37BE346D-20C4-49C2-8769-35D7B6698806}" destId="{848F20C6-0AAB-4FCD-A0AF-C6323D8E7EA5}" srcOrd="0" destOrd="0" parTransId="{E4E4EB29-68A1-4E0E-9DFA-56802A4149E2}" sibTransId="{DA746AD8-B806-484A-9269-B8F1670D05B0}"/>
    <dgm:cxn modelId="{D869B651-CF01-499B-8933-2291A27B5C42}" type="presOf" srcId="{848F20C6-0AAB-4FCD-A0AF-C6323D8E7EA5}" destId="{9E3E69B0-F2FF-47EF-BDC8-FC342D4E0BE5}" srcOrd="0" destOrd="0" presId="urn:microsoft.com/office/officeart/2008/layout/HorizontalMultiLevelHierarchy"/>
    <dgm:cxn modelId="{8D3EA681-671E-4120-86D7-668F4485825E}" srcId="{848F20C6-0AAB-4FCD-A0AF-C6323D8E7EA5}" destId="{D3895183-E0E6-4629-9CB5-93F6397A5DD1}" srcOrd="1" destOrd="0" parTransId="{55703C27-E452-4927-A1FD-293508B398B8}" sibTransId="{632A4CFC-4F00-4009-8349-2D61DDDEEA82}"/>
    <dgm:cxn modelId="{0A4F7294-DA91-478C-AA27-6AB40F312161}" type="presOf" srcId="{37BE346D-20C4-49C2-8769-35D7B6698806}" destId="{F02376F8-2D08-410A-9535-B7250E016503}" srcOrd="0" destOrd="0" presId="urn:microsoft.com/office/officeart/2008/layout/HorizontalMultiLevelHierarchy"/>
    <dgm:cxn modelId="{28CBD8C5-7639-40CD-8BC5-8B175EF80388}" type="presOf" srcId="{CF8D167E-99D1-40D6-AFAB-6ABCDE3BABB3}" destId="{A8DC6176-BAFA-44A2-8A09-49A877754F57}" srcOrd="0" destOrd="0" presId="urn:microsoft.com/office/officeart/2008/layout/HorizontalMultiLevelHierarchy"/>
    <dgm:cxn modelId="{10C8EAB9-77A7-4918-88B8-E618DE52A96A}" type="presParOf" srcId="{F02376F8-2D08-410A-9535-B7250E016503}" destId="{95AFAC04-61A5-453D-94E5-EFBC265A2526}" srcOrd="0" destOrd="0" presId="urn:microsoft.com/office/officeart/2008/layout/HorizontalMultiLevelHierarchy"/>
    <dgm:cxn modelId="{1ED9025A-5979-43DD-A7AF-8716F3C83BA6}" type="presParOf" srcId="{95AFAC04-61A5-453D-94E5-EFBC265A2526}" destId="{9E3E69B0-F2FF-47EF-BDC8-FC342D4E0BE5}" srcOrd="0" destOrd="0" presId="urn:microsoft.com/office/officeart/2008/layout/HorizontalMultiLevelHierarchy"/>
    <dgm:cxn modelId="{7595AD5D-F97A-4A5D-94CC-E230E85296F0}" type="presParOf" srcId="{95AFAC04-61A5-453D-94E5-EFBC265A2526}" destId="{EA6A9959-E30F-4061-A6D5-A39394C30AC9}" srcOrd="1" destOrd="0" presId="urn:microsoft.com/office/officeart/2008/layout/HorizontalMultiLevelHierarchy"/>
    <dgm:cxn modelId="{739BFB92-25D7-49C7-8E55-5C1D77232F5D}" type="presParOf" srcId="{EA6A9959-E30F-4061-A6D5-A39394C30AC9}" destId="{A8DC6176-BAFA-44A2-8A09-49A877754F57}" srcOrd="0" destOrd="0" presId="urn:microsoft.com/office/officeart/2008/layout/HorizontalMultiLevelHierarchy"/>
    <dgm:cxn modelId="{E617F6BD-05D5-46FE-9261-01FEDAF26BDF}" type="presParOf" srcId="{A8DC6176-BAFA-44A2-8A09-49A877754F57}" destId="{288AA364-7E00-4B4B-BC7E-0A65D4033992}" srcOrd="0" destOrd="0" presId="urn:microsoft.com/office/officeart/2008/layout/HorizontalMultiLevelHierarchy"/>
    <dgm:cxn modelId="{AD7D9AD4-6BDB-4118-8D85-0B3BE9E7507C}" type="presParOf" srcId="{EA6A9959-E30F-4061-A6D5-A39394C30AC9}" destId="{3CA28CA1-6735-4C46-B055-2C4F28F787F7}" srcOrd="1" destOrd="0" presId="urn:microsoft.com/office/officeart/2008/layout/HorizontalMultiLevelHierarchy"/>
    <dgm:cxn modelId="{7C17CDA6-A3CA-492D-A5BD-D83935865B05}" type="presParOf" srcId="{3CA28CA1-6735-4C46-B055-2C4F28F787F7}" destId="{041013F1-BEEC-4678-B75E-BE2E4AFA836F}" srcOrd="0" destOrd="0" presId="urn:microsoft.com/office/officeart/2008/layout/HorizontalMultiLevelHierarchy"/>
    <dgm:cxn modelId="{5A608A5E-4EE7-4121-B69A-A3FB1132581B}" type="presParOf" srcId="{3CA28CA1-6735-4C46-B055-2C4F28F787F7}" destId="{837BD232-EC41-4EDF-B311-2BDE42DA1C2D}" srcOrd="1" destOrd="0" presId="urn:microsoft.com/office/officeart/2008/layout/HorizontalMultiLevelHierarchy"/>
    <dgm:cxn modelId="{D170E4E7-866E-452E-A056-A9A84CA389CD}" type="presParOf" srcId="{EA6A9959-E30F-4061-A6D5-A39394C30AC9}" destId="{200CC078-67CF-496A-9786-CDF1CE483E87}" srcOrd="2" destOrd="0" presId="urn:microsoft.com/office/officeart/2008/layout/HorizontalMultiLevelHierarchy"/>
    <dgm:cxn modelId="{4E876E04-308D-4A0F-A946-320B14A9A375}" type="presParOf" srcId="{200CC078-67CF-496A-9786-CDF1CE483E87}" destId="{BED45DC0-E9E9-4220-8AE6-E6A6DD2BE823}" srcOrd="0" destOrd="0" presId="urn:microsoft.com/office/officeart/2008/layout/HorizontalMultiLevelHierarchy"/>
    <dgm:cxn modelId="{2567F9CD-C49D-4C25-BFA5-A01F4F39BB68}" type="presParOf" srcId="{EA6A9959-E30F-4061-A6D5-A39394C30AC9}" destId="{020D367A-A600-466C-AC02-3B267C03F69E}" srcOrd="3" destOrd="0" presId="urn:microsoft.com/office/officeart/2008/layout/HorizontalMultiLevelHierarchy"/>
    <dgm:cxn modelId="{8271CE55-3D73-4868-8AB8-4F2808F18D78}" type="presParOf" srcId="{020D367A-A600-466C-AC02-3B267C03F69E}" destId="{3E850980-8D29-4608-8B18-572489BF686C}" srcOrd="0" destOrd="0" presId="urn:microsoft.com/office/officeart/2008/layout/HorizontalMultiLevelHierarchy"/>
    <dgm:cxn modelId="{7FE0AD1B-905F-4480-A441-FB74B5CABF5D}" type="presParOf" srcId="{020D367A-A600-466C-AC02-3B267C03F69E}" destId="{548BF84B-64E7-4177-8D40-694F04FE71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83512-2036-489D-9D4F-8C6DD12F162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E2EA6B-B87B-46BC-8791-23827FB8A95E}">
      <dgm:prSet phldrT="[Text]"/>
      <dgm:spPr/>
      <dgm:t>
        <a:bodyPr/>
        <a:lstStyle/>
        <a:p>
          <a:r>
            <a:rPr lang="en-US" dirty="0"/>
            <a:t>Local Market</a:t>
          </a:r>
          <a:endParaRPr lang="en-IN" dirty="0"/>
        </a:p>
      </dgm:t>
    </dgm:pt>
    <dgm:pt modelId="{9231E01A-D203-463D-B6F0-74725E76795C}" type="parTrans" cxnId="{98800D4F-CA90-4877-A9D5-53F99EF4F2EF}">
      <dgm:prSet/>
      <dgm:spPr/>
      <dgm:t>
        <a:bodyPr/>
        <a:lstStyle/>
        <a:p>
          <a:endParaRPr lang="en-IN"/>
        </a:p>
      </dgm:t>
    </dgm:pt>
    <dgm:pt modelId="{7DB58248-1844-48AF-822C-F7DEF5BE2EA6}" type="sibTrans" cxnId="{98800D4F-CA90-4877-A9D5-53F99EF4F2EF}">
      <dgm:prSet/>
      <dgm:spPr/>
      <dgm:t>
        <a:bodyPr/>
        <a:lstStyle/>
        <a:p>
          <a:endParaRPr lang="en-IN"/>
        </a:p>
      </dgm:t>
    </dgm:pt>
    <dgm:pt modelId="{ABBACC82-0E9D-4CBB-8BB6-810DEA2028FF}">
      <dgm:prSet phldrT="[Text]"/>
      <dgm:spPr/>
      <dgm:t>
        <a:bodyPr/>
        <a:lstStyle/>
        <a:p>
          <a:r>
            <a:rPr lang="en-US" dirty="0"/>
            <a:t>Price of your house is likely to be   impacted by  the other properties for sale in your area</a:t>
          </a:r>
        </a:p>
      </dgm:t>
    </dgm:pt>
    <dgm:pt modelId="{BC8AC35F-ABCA-40FC-8A57-A81CD545A314}" type="parTrans" cxnId="{D0B73DA1-C775-4393-9E82-6906081A17A5}">
      <dgm:prSet/>
      <dgm:spPr/>
      <dgm:t>
        <a:bodyPr/>
        <a:lstStyle/>
        <a:p>
          <a:endParaRPr lang="en-IN"/>
        </a:p>
      </dgm:t>
    </dgm:pt>
    <dgm:pt modelId="{1861A763-B233-49ED-938D-C7EED7C1A911}" type="sibTrans" cxnId="{D0B73DA1-C775-4393-9E82-6906081A17A5}">
      <dgm:prSet/>
      <dgm:spPr/>
      <dgm:t>
        <a:bodyPr/>
        <a:lstStyle/>
        <a:p>
          <a:endParaRPr lang="en-IN"/>
        </a:p>
      </dgm:t>
    </dgm:pt>
    <dgm:pt modelId="{3C29F8DB-21E9-4E28-A240-83F6CE183F0C}">
      <dgm:prSet phldrT="[Text]"/>
      <dgm:spPr/>
      <dgm:t>
        <a:bodyPr/>
        <a:lstStyle/>
        <a:p>
          <a:r>
            <a:rPr lang="en-US" dirty="0"/>
            <a:t>Buying the house in buyer’s market is likely to be negotiable. Same applies while selling it in buyers market</a:t>
          </a:r>
          <a:endParaRPr lang="en-IN" dirty="0"/>
        </a:p>
      </dgm:t>
    </dgm:pt>
    <dgm:pt modelId="{D9B58B70-E226-485A-B083-CCD5B387FF01}" type="parTrans" cxnId="{EB9A5455-ECC6-40EC-82A2-E8431847DCB4}">
      <dgm:prSet/>
      <dgm:spPr/>
      <dgm:t>
        <a:bodyPr/>
        <a:lstStyle/>
        <a:p>
          <a:endParaRPr lang="en-IN"/>
        </a:p>
      </dgm:t>
    </dgm:pt>
    <dgm:pt modelId="{E5AE8A69-EBA9-4864-8132-6947E91B8F16}" type="sibTrans" cxnId="{EB9A5455-ECC6-40EC-82A2-E8431847DCB4}">
      <dgm:prSet/>
      <dgm:spPr/>
      <dgm:t>
        <a:bodyPr/>
        <a:lstStyle/>
        <a:p>
          <a:endParaRPr lang="en-IN"/>
        </a:p>
      </dgm:t>
    </dgm:pt>
    <dgm:pt modelId="{3D3139AB-1BDA-43B0-8A9B-5346F6DCE217}" type="pres">
      <dgm:prSet presAssocID="{17983512-2036-489D-9D4F-8C6DD12F162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3012B7-3C3C-4C6E-B850-EE3073999D6C}" type="pres">
      <dgm:prSet presAssocID="{F4E2EA6B-B87B-46BC-8791-23827FB8A95E}" presName="root1" presStyleCnt="0"/>
      <dgm:spPr/>
    </dgm:pt>
    <dgm:pt modelId="{3A2F27B4-7B5E-48CC-8E49-1D76CBC2BCC6}" type="pres">
      <dgm:prSet presAssocID="{F4E2EA6B-B87B-46BC-8791-23827FB8A95E}" presName="LevelOneTextNode" presStyleLbl="node0" presStyleIdx="0" presStyleCnt="1">
        <dgm:presLayoutVars>
          <dgm:chPref val="3"/>
        </dgm:presLayoutVars>
      </dgm:prSet>
      <dgm:spPr/>
    </dgm:pt>
    <dgm:pt modelId="{E69F4102-94AF-4406-A462-80A43548D925}" type="pres">
      <dgm:prSet presAssocID="{F4E2EA6B-B87B-46BC-8791-23827FB8A95E}" presName="level2hierChild" presStyleCnt="0"/>
      <dgm:spPr/>
    </dgm:pt>
    <dgm:pt modelId="{5C647392-AF7D-4289-9FC4-31D6C9C03588}" type="pres">
      <dgm:prSet presAssocID="{BC8AC35F-ABCA-40FC-8A57-A81CD545A314}" presName="conn2-1" presStyleLbl="parChTrans1D2" presStyleIdx="0" presStyleCnt="2"/>
      <dgm:spPr/>
    </dgm:pt>
    <dgm:pt modelId="{55992084-A78E-476A-87C4-7BCF59F650E5}" type="pres">
      <dgm:prSet presAssocID="{BC8AC35F-ABCA-40FC-8A57-A81CD545A314}" presName="connTx" presStyleLbl="parChTrans1D2" presStyleIdx="0" presStyleCnt="2"/>
      <dgm:spPr/>
    </dgm:pt>
    <dgm:pt modelId="{E1F6DDC1-C763-4F3E-B4DE-A8CA900DFB68}" type="pres">
      <dgm:prSet presAssocID="{ABBACC82-0E9D-4CBB-8BB6-810DEA2028FF}" presName="root2" presStyleCnt="0"/>
      <dgm:spPr/>
    </dgm:pt>
    <dgm:pt modelId="{55B19E91-8B3F-4F63-96E2-883DB1073205}" type="pres">
      <dgm:prSet presAssocID="{ABBACC82-0E9D-4CBB-8BB6-810DEA2028FF}" presName="LevelTwoTextNode" presStyleLbl="node2" presStyleIdx="0" presStyleCnt="2" custScaleX="242184">
        <dgm:presLayoutVars>
          <dgm:chPref val="3"/>
        </dgm:presLayoutVars>
      </dgm:prSet>
      <dgm:spPr/>
    </dgm:pt>
    <dgm:pt modelId="{B7FA7CBC-E22A-47D1-94B6-98EB8584A2E9}" type="pres">
      <dgm:prSet presAssocID="{ABBACC82-0E9D-4CBB-8BB6-810DEA2028FF}" presName="level3hierChild" presStyleCnt="0"/>
      <dgm:spPr/>
    </dgm:pt>
    <dgm:pt modelId="{2F0EA474-5F23-42D2-8242-C8B176B38E70}" type="pres">
      <dgm:prSet presAssocID="{D9B58B70-E226-485A-B083-CCD5B387FF01}" presName="conn2-1" presStyleLbl="parChTrans1D2" presStyleIdx="1" presStyleCnt="2"/>
      <dgm:spPr/>
    </dgm:pt>
    <dgm:pt modelId="{AC121DE4-60AA-4D33-B35F-9FAFA903B18A}" type="pres">
      <dgm:prSet presAssocID="{D9B58B70-E226-485A-B083-CCD5B387FF01}" presName="connTx" presStyleLbl="parChTrans1D2" presStyleIdx="1" presStyleCnt="2"/>
      <dgm:spPr/>
    </dgm:pt>
    <dgm:pt modelId="{81DFBAEE-22A1-4298-8BDA-D7525EDF6389}" type="pres">
      <dgm:prSet presAssocID="{3C29F8DB-21E9-4E28-A240-83F6CE183F0C}" presName="root2" presStyleCnt="0"/>
      <dgm:spPr/>
    </dgm:pt>
    <dgm:pt modelId="{2730E5F2-A4DC-4138-801B-660F70B530CB}" type="pres">
      <dgm:prSet presAssocID="{3C29F8DB-21E9-4E28-A240-83F6CE183F0C}" presName="LevelTwoTextNode" presStyleLbl="node2" presStyleIdx="1" presStyleCnt="2" custScaleX="243493">
        <dgm:presLayoutVars>
          <dgm:chPref val="3"/>
        </dgm:presLayoutVars>
      </dgm:prSet>
      <dgm:spPr/>
    </dgm:pt>
    <dgm:pt modelId="{CEB7A0EE-F58C-4FC3-B738-F743D6E3829B}" type="pres">
      <dgm:prSet presAssocID="{3C29F8DB-21E9-4E28-A240-83F6CE183F0C}" presName="level3hierChild" presStyleCnt="0"/>
      <dgm:spPr/>
    </dgm:pt>
  </dgm:ptLst>
  <dgm:cxnLst>
    <dgm:cxn modelId="{3C69AA2C-40C3-4769-A502-C180DD3C9273}" type="presOf" srcId="{F4E2EA6B-B87B-46BC-8791-23827FB8A95E}" destId="{3A2F27B4-7B5E-48CC-8E49-1D76CBC2BCC6}" srcOrd="0" destOrd="0" presId="urn:microsoft.com/office/officeart/2008/layout/HorizontalMultiLevelHierarchy"/>
    <dgm:cxn modelId="{BA1AF867-0750-4688-85E6-EF03D4AECF36}" type="presOf" srcId="{ABBACC82-0E9D-4CBB-8BB6-810DEA2028FF}" destId="{55B19E91-8B3F-4F63-96E2-883DB1073205}" srcOrd="0" destOrd="0" presId="urn:microsoft.com/office/officeart/2008/layout/HorizontalMultiLevelHierarchy"/>
    <dgm:cxn modelId="{51948F68-C878-48FB-A57E-191F1EF5537D}" type="presOf" srcId="{BC8AC35F-ABCA-40FC-8A57-A81CD545A314}" destId="{55992084-A78E-476A-87C4-7BCF59F650E5}" srcOrd="1" destOrd="0" presId="urn:microsoft.com/office/officeart/2008/layout/HorizontalMultiLevelHierarchy"/>
    <dgm:cxn modelId="{98800D4F-CA90-4877-A9D5-53F99EF4F2EF}" srcId="{17983512-2036-489D-9D4F-8C6DD12F162F}" destId="{F4E2EA6B-B87B-46BC-8791-23827FB8A95E}" srcOrd="0" destOrd="0" parTransId="{9231E01A-D203-463D-B6F0-74725E76795C}" sibTransId="{7DB58248-1844-48AF-822C-F7DEF5BE2EA6}"/>
    <dgm:cxn modelId="{3EABA772-219A-47BE-A217-F7F6C3FB6D66}" type="presOf" srcId="{3C29F8DB-21E9-4E28-A240-83F6CE183F0C}" destId="{2730E5F2-A4DC-4138-801B-660F70B530CB}" srcOrd="0" destOrd="0" presId="urn:microsoft.com/office/officeart/2008/layout/HorizontalMultiLevelHierarchy"/>
    <dgm:cxn modelId="{EB9A5455-ECC6-40EC-82A2-E8431847DCB4}" srcId="{F4E2EA6B-B87B-46BC-8791-23827FB8A95E}" destId="{3C29F8DB-21E9-4E28-A240-83F6CE183F0C}" srcOrd="1" destOrd="0" parTransId="{D9B58B70-E226-485A-B083-CCD5B387FF01}" sibTransId="{E5AE8A69-EBA9-4864-8132-6947E91B8F16}"/>
    <dgm:cxn modelId="{1D4C9699-C04B-4899-84F3-4914B64A1FFF}" type="presOf" srcId="{17983512-2036-489D-9D4F-8C6DD12F162F}" destId="{3D3139AB-1BDA-43B0-8A9B-5346F6DCE217}" srcOrd="0" destOrd="0" presId="urn:microsoft.com/office/officeart/2008/layout/HorizontalMultiLevelHierarchy"/>
    <dgm:cxn modelId="{D0B73DA1-C775-4393-9E82-6906081A17A5}" srcId="{F4E2EA6B-B87B-46BC-8791-23827FB8A95E}" destId="{ABBACC82-0E9D-4CBB-8BB6-810DEA2028FF}" srcOrd="0" destOrd="0" parTransId="{BC8AC35F-ABCA-40FC-8A57-A81CD545A314}" sibTransId="{1861A763-B233-49ED-938D-C7EED7C1A911}"/>
    <dgm:cxn modelId="{87E59FAD-0F69-47BA-AFCE-9CABAC7C459C}" type="presOf" srcId="{D9B58B70-E226-485A-B083-CCD5B387FF01}" destId="{AC121DE4-60AA-4D33-B35F-9FAFA903B18A}" srcOrd="1" destOrd="0" presId="urn:microsoft.com/office/officeart/2008/layout/HorizontalMultiLevelHierarchy"/>
    <dgm:cxn modelId="{A616B3D8-1E16-49A6-A86F-364E92E3BBF0}" type="presOf" srcId="{D9B58B70-E226-485A-B083-CCD5B387FF01}" destId="{2F0EA474-5F23-42D2-8242-C8B176B38E70}" srcOrd="0" destOrd="0" presId="urn:microsoft.com/office/officeart/2008/layout/HorizontalMultiLevelHierarchy"/>
    <dgm:cxn modelId="{6C2C27E6-1C78-4788-B74A-D04D19C77CC7}" type="presOf" srcId="{BC8AC35F-ABCA-40FC-8A57-A81CD545A314}" destId="{5C647392-AF7D-4289-9FC4-31D6C9C03588}" srcOrd="0" destOrd="0" presId="urn:microsoft.com/office/officeart/2008/layout/HorizontalMultiLevelHierarchy"/>
    <dgm:cxn modelId="{877E05A9-37BA-4AB4-956A-EACB08068485}" type="presParOf" srcId="{3D3139AB-1BDA-43B0-8A9B-5346F6DCE217}" destId="{163012B7-3C3C-4C6E-B850-EE3073999D6C}" srcOrd="0" destOrd="0" presId="urn:microsoft.com/office/officeart/2008/layout/HorizontalMultiLevelHierarchy"/>
    <dgm:cxn modelId="{56E7EF89-02E0-422C-A2EC-A42E28F693FC}" type="presParOf" srcId="{163012B7-3C3C-4C6E-B850-EE3073999D6C}" destId="{3A2F27B4-7B5E-48CC-8E49-1D76CBC2BCC6}" srcOrd="0" destOrd="0" presId="urn:microsoft.com/office/officeart/2008/layout/HorizontalMultiLevelHierarchy"/>
    <dgm:cxn modelId="{DC31BD0C-8786-422D-8461-741672C179E1}" type="presParOf" srcId="{163012B7-3C3C-4C6E-B850-EE3073999D6C}" destId="{E69F4102-94AF-4406-A462-80A43548D925}" srcOrd="1" destOrd="0" presId="urn:microsoft.com/office/officeart/2008/layout/HorizontalMultiLevelHierarchy"/>
    <dgm:cxn modelId="{3B2BC515-EE6D-4392-9CF1-79112C36A720}" type="presParOf" srcId="{E69F4102-94AF-4406-A462-80A43548D925}" destId="{5C647392-AF7D-4289-9FC4-31D6C9C03588}" srcOrd="0" destOrd="0" presId="urn:microsoft.com/office/officeart/2008/layout/HorizontalMultiLevelHierarchy"/>
    <dgm:cxn modelId="{370053C7-1649-41DB-82F5-AAB4E5248EAD}" type="presParOf" srcId="{5C647392-AF7D-4289-9FC4-31D6C9C03588}" destId="{55992084-A78E-476A-87C4-7BCF59F650E5}" srcOrd="0" destOrd="0" presId="urn:microsoft.com/office/officeart/2008/layout/HorizontalMultiLevelHierarchy"/>
    <dgm:cxn modelId="{FB065449-9A63-49F6-8B94-8D96E9BC4CF8}" type="presParOf" srcId="{E69F4102-94AF-4406-A462-80A43548D925}" destId="{E1F6DDC1-C763-4F3E-B4DE-A8CA900DFB68}" srcOrd="1" destOrd="0" presId="urn:microsoft.com/office/officeart/2008/layout/HorizontalMultiLevelHierarchy"/>
    <dgm:cxn modelId="{E51E74B9-FB18-4E46-98D8-5A71C07B8E0C}" type="presParOf" srcId="{E1F6DDC1-C763-4F3E-B4DE-A8CA900DFB68}" destId="{55B19E91-8B3F-4F63-96E2-883DB1073205}" srcOrd="0" destOrd="0" presId="urn:microsoft.com/office/officeart/2008/layout/HorizontalMultiLevelHierarchy"/>
    <dgm:cxn modelId="{182972F6-3E30-422B-B924-DD4F0052741D}" type="presParOf" srcId="{E1F6DDC1-C763-4F3E-B4DE-A8CA900DFB68}" destId="{B7FA7CBC-E22A-47D1-94B6-98EB8584A2E9}" srcOrd="1" destOrd="0" presId="urn:microsoft.com/office/officeart/2008/layout/HorizontalMultiLevelHierarchy"/>
    <dgm:cxn modelId="{51CF5CA9-E95C-4295-A5B4-2D9E6E2439FE}" type="presParOf" srcId="{E69F4102-94AF-4406-A462-80A43548D925}" destId="{2F0EA474-5F23-42D2-8242-C8B176B38E70}" srcOrd="2" destOrd="0" presId="urn:microsoft.com/office/officeart/2008/layout/HorizontalMultiLevelHierarchy"/>
    <dgm:cxn modelId="{A0EB71C0-83E7-4F71-9B6C-413C93A41239}" type="presParOf" srcId="{2F0EA474-5F23-42D2-8242-C8B176B38E70}" destId="{AC121DE4-60AA-4D33-B35F-9FAFA903B18A}" srcOrd="0" destOrd="0" presId="urn:microsoft.com/office/officeart/2008/layout/HorizontalMultiLevelHierarchy"/>
    <dgm:cxn modelId="{9B35EE59-8F1B-4695-96D0-ACD358882540}" type="presParOf" srcId="{E69F4102-94AF-4406-A462-80A43548D925}" destId="{81DFBAEE-22A1-4298-8BDA-D7525EDF6389}" srcOrd="3" destOrd="0" presId="urn:microsoft.com/office/officeart/2008/layout/HorizontalMultiLevelHierarchy"/>
    <dgm:cxn modelId="{9F45DB5D-52B2-4011-BDEA-CD8BEEB7ABF7}" type="presParOf" srcId="{81DFBAEE-22A1-4298-8BDA-D7525EDF6389}" destId="{2730E5F2-A4DC-4138-801B-660F70B530CB}" srcOrd="0" destOrd="0" presId="urn:microsoft.com/office/officeart/2008/layout/HorizontalMultiLevelHierarchy"/>
    <dgm:cxn modelId="{126896B3-13D7-4B82-A862-4E6180A7A00F}" type="presParOf" srcId="{81DFBAEE-22A1-4298-8BDA-D7525EDF6389}" destId="{CEB7A0EE-F58C-4FC3-B738-F743D6E382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0E03BF-52F3-4365-AF1F-EC1A2B6F07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202B87-21A4-430D-9663-1EF646E78738}">
      <dgm:prSet phldrT="[Text]"/>
      <dgm:spPr/>
      <dgm:t>
        <a:bodyPr/>
        <a:lstStyle/>
        <a:p>
          <a:r>
            <a:rPr lang="en-US" dirty="0"/>
            <a:t>Economic Indicators</a:t>
          </a:r>
          <a:endParaRPr lang="en-IN" dirty="0"/>
        </a:p>
      </dgm:t>
    </dgm:pt>
    <dgm:pt modelId="{273182BA-51B8-4E8A-9153-5861EEADE4DF}" type="parTrans" cxnId="{BA7F3B21-7845-474C-8182-0117913A403F}">
      <dgm:prSet/>
      <dgm:spPr/>
      <dgm:t>
        <a:bodyPr/>
        <a:lstStyle/>
        <a:p>
          <a:endParaRPr lang="en-IN"/>
        </a:p>
      </dgm:t>
    </dgm:pt>
    <dgm:pt modelId="{267F8394-478B-4C35-A79A-BC65D3D6C7F3}" type="sibTrans" cxnId="{BA7F3B21-7845-474C-8182-0117913A403F}">
      <dgm:prSet/>
      <dgm:spPr/>
      <dgm:t>
        <a:bodyPr/>
        <a:lstStyle/>
        <a:p>
          <a:endParaRPr lang="en-IN"/>
        </a:p>
      </dgm:t>
    </dgm:pt>
    <dgm:pt modelId="{C20B3B9D-93BA-43CA-A1B5-63B47EA528CF}">
      <dgm:prSet phldrT="[Text]"/>
      <dgm:spPr/>
      <dgm:t>
        <a:bodyPr/>
        <a:lstStyle/>
        <a:p>
          <a:r>
            <a:rPr lang="en-US" dirty="0"/>
            <a:t>The broader economy impacts a person’s ability to buy and sell the house</a:t>
          </a:r>
        </a:p>
      </dgm:t>
    </dgm:pt>
    <dgm:pt modelId="{D9D1E3B8-3405-409C-BD69-236DD03615BB}" type="parTrans" cxnId="{C50C29FE-2C4C-41FF-817D-1572E3FC552E}">
      <dgm:prSet/>
      <dgm:spPr/>
      <dgm:t>
        <a:bodyPr/>
        <a:lstStyle/>
        <a:p>
          <a:endParaRPr lang="en-IN"/>
        </a:p>
      </dgm:t>
    </dgm:pt>
    <dgm:pt modelId="{1BB4BDA1-EBF9-4845-8273-CEDAB577DDD8}" type="sibTrans" cxnId="{C50C29FE-2C4C-41FF-817D-1572E3FC552E}">
      <dgm:prSet/>
      <dgm:spPr/>
      <dgm:t>
        <a:bodyPr/>
        <a:lstStyle/>
        <a:p>
          <a:endParaRPr lang="en-IN"/>
        </a:p>
      </dgm:t>
    </dgm:pt>
    <dgm:pt modelId="{AF7EA8E6-F6B0-44B5-8851-CB872D36FACD}">
      <dgm:prSet phldrT="[Text]"/>
      <dgm:spPr/>
      <dgm:t>
        <a:bodyPr/>
        <a:lstStyle/>
        <a:p>
          <a:r>
            <a:rPr lang="en-US" dirty="0"/>
            <a:t>Poor the employment growth ,lesser the opportunity to relocate for new opportunities</a:t>
          </a:r>
          <a:endParaRPr lang="en-IN" dirty="0"/>
        </a:p>
      </dgm:t>
    </dgm:pt>
    <dgm:pt modelId="{42F0E5E0-DDBC-4B4E-878C-EDE79E8CFEEB}" type="parTrans" cxnId="{C8D0CA37-DF85-4F9C-A3FB-77CC67D54F34}">
      <dgm:prSet/>
      <dgm:spPr/>
      <dgm:t>
        <a:bodyPr/>
        <a:lstStyle/>
        <a:p>
          <a:endParaRPr lang="en-IN"/>
        </a:p>
      </dgm:t>
    </dgm:pt>
    <dgm:pt modelId="{B615C5BA-11FA-4C55-B3F8-70E6E7C40FB8}" type="sibTrans" cxnId="{C8D0CA37-DF85-4F9C-A3FB-77CC67D54F34}">
      <dgm:prSet/>
      <dgm:spPr/>
      <dgm:t>
        <a:bodyPr/>
        <a:lstStyle/>
        <a:p>
          <a:endParaRPr lang="en-IN"/>
        </a:p>
      </dgm:t>
    </dgm:pt>
    <dgm:pt modelId="{3FDF3FAD-4F67-44AE-8EB3-00D2951B2914}" type="pres">
      <dgm:prSet presAssocID="{3D0E03BF-52F3-4365-AF1F-EC1A2B6F07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659B44-8F35-4958-B8A8-19F2A17449BA}" type="pres">
      <dgm:prSet presAssocID="{05202B87-21A4-430D-9663-1EF646E78738}" presName="root1" presStyleCnt="0"/>
      <dgm:spPr/>
    </dgm:pt>
    <dgm:pt modelId="{5A191C3F-1917-48AA-B01C-21F481190C31}" type="pres">
      <dgm:prSet presAssocID="{05202B87-21A4-430D-9663-1EF646E78738}" presName="LevelOneTextNode" presStyleLbl="node0" presStyleIdx="0" presStyleCnt="1">
        <dgm:presLayoutVars>
          <dgm:chPref val="3"/>
        </dgm:presLayoutVars>
      </dgm:prSet>
      <dgm:spPr/>
    </dgm:pt>
    <dgm:pt modelId="{51F1AA2C-E337-4D8B-B375-DCCB1BDA83ED}" type="pres">
      <dgm:prSet presAssocID="{05202B87-21A4-430D-9663-1EF646E78738}" presName="level2hierChild" presStyleCnt="0"/>
      <dgm:spPr/>
    </dgm:pt>
    <dgm:pt modelId="{2F948F8C-8915-48A7-9C33-0703700CF70A}" type="pres">
      <dgm:prSet presAssocID="{D9D1E3B8-3405-409C-BD69-236DD03615BB}" presName="conn2-1" presStyleLbl="parChTrans1D2" presStyleIdx="0" presStyleCnt="2"/>
      <dgm:spPr/>
    </dgm:pt>
    <dgm:pt modelId="{987181DE-9415-4576-93B1-D608076B7D11}" type="pres">
      <dgm:prSet presAssocID="{D9D1E3B8-3405-409C-BD69-236DD03615BB}" presName="connTx" presStyleLbl="parChTrans1D2" presStyleIdx="0" presStyleCnt="2"/>
      <dgm:spPr/>
    </dgm:pt>
    <dgm:pt modelId="{74C974B6-110C-4B82-930E-6F3A99C50DC9}" type="pres">
      <dgm:prSet presAssocID="{C20B3B9D-93BA-43CA-A1B5-63B47EA528CF}" presName="root2" presStyleCnt="0"/>
      <dgm:spPr/>
    </dgm:pt>
    <dgm:pt modelId="{DF171939-E052-40A5-B7F7-F71213B8D73E}" type="pres">
      <dgm:prSet presAssocID="{C20B3B9D-93BA-43CA-A1B5-63B47EA528CF}" presName="LevelTwoTextNode" presStyleLbl="node2" presStyleIdx="0" presStyleCnt="2" custScaleX="239461" custScaleY="153458">
        <dgm:presLayoutVars>
          <dgm:chPref val="3"/>
        </dgm:presLayoutVars>
      </dgm:prSet>
      <dgm:spPr/>
    </dgm:pt>
    <dgm:pt modelId="{6FD63F2F-6486-45C6-9F2E-94D9AC7D5C15}" type="pres">
      <dgm:prSet presAssocID="{C20B3B9D-93BA-43CA-A1B5-63B47EA528CF}" presName="level3hierChild" presStyleCnt="0"/>
      <dgm:spPr/>
    </dgm:pt>
    <dgm:pt modelId="{1B6489E0-1D35-4AE1-B82A-91781AE463B5}" type="pres">
      <dgm:prSet presAssocID="{42F0E5E0-DDBC-4B4E-878C-EDE79E8CFEEB}" presName="conn2-1" presStyleLbl="parChTrans1D2" presStyleIdx="1" presStyleCnt="2"/>
      <dgm:spPr/>
    </dgm:pt>
    <dgm:pt modelId="{0EBBACD4-0FED-4493-B61C-5F09D9AD7086}" type="pres">
      <dgm:prSet presAssocID="{42F0E5E0-DDBC-4B4E-878C-EDE79E8CFEEB}" presName="connTx" presStyleLbl="parChTrans1D2" presStyleIdx="1" presStyleCnt="2"/>
      <dgm:spPr/>
    </dgm:pt>
    <dgm:pt modelId="{453DAEB6-127B-4687-9124-FF4B6B45F32B}" type="pres">
      <dgm:prSet presAssocID="{AF7EA8E6-F6B0-44B5-8851-CB872D36FACD}" presName="root2" presStyleCnt="0"/>
      <dgm:spPr/>
    </dgm:pt>
    <dgm:pt modelId="{344A58CC-BA82-459A-9E86-F273EC5DCFE2}" type="pres">
      <dgm:prSet presAssocID="{AF7EA8E6-F6B0-44B5-8851-CB872D36FACD}" presName="LevelTwoTextNode" presStyleLbl="node2" presStyleIdx="1" presStyleCnt="2" custScaleX="235855" custScaleY="132887">
        <dgm:presLayoutVars>
          <dgm:chPref val="3"/>
        </dgm:presLayoutVars>
      </dgm:prSet>
      <dgm:spPr/>
    </dgm:pt>
    <dgm:pt modelId="{D374C621-1A7D-45AE-B060-BD5CBDF4AB78}" type="pres">
      <dgm:prSet presAssocID="{AF7EA8E6-F6B0-44B5-8851-CB872D36FACD}" presName="level3hierChild" presStyleCnt="0"/>
      <dgm:spPr/>
    </dgm:pt>
  </dgm:ptLst>
  <dgm:cxnLst>
    <dgm:cxn modelId="{BA7F3B21-7845-474C-8182-0117913A403F}" srcId="{3D0E03BF-52F3-4365-AF1F-EC1A2B6F074B}" destId="{05202B87-21A4-430D-9663-1EF646E78738}" srcOrd="0" destOrd="0" parTransId="{273182BA-51B8-4E8A-9153-5861EEADE4DF}" sibTransId="{267F8394-478B-4C35-A79A-BC65D3D6C7F3}"/>
    <dgm:cxn modelId="{C8D0CA37-DF85-4F9C-A3FB-77CC67D54F34}" srcId="{05202B87-21A4-430D-9663-1EF646E78738}" destId="{AF7EA8E6-F6B0-44B5-8851-CB872D36FACD}" srcOrd="1" destOrd="0" parTransId="{42F0E5E0-DDBC-4B4E-878C-EDE79E8CFEEB}" sibTransId="{B615C5BA-11FA-4C55-B3F8-70E6E7C40FB8}"/>
    <dgm:cxn modelId="{9913A73D-6F70-4335-84F9-203C5F4FDBD6}" type="presOf" srcId="{42F0E5E0-DDBC-4B4E-878C-EDE79E8CFEEB}" destId="{0EBBACD4-0FED-4493-B61C-5F09D9AD7086}" srcOrd="1" destOrd="0" presId="urn:microsoft.com/office/officeart/2008/layout/HorizontalMultiLevelHierarchy"/>
    <dgm:cxn modelId="{40167F3F-1013-48C3-8BC4-30C4E6F77AC5}" type="presOf" srcId="{D9D1E3B8-3405-409C-BD69-236DD03615BB}" destId="{2F948F8C-8915-48A7-9C33-0703700CF70A}" srcOrd="0" destOrd="0" presId="urn:microsoft.com/office/officeart/2008/layout/HorizontalMultiLevelHierarchy"/>
    <dgm:cxn modelId="{6265238B-C5DB-4F47-9C91-47D9E38DC50C}" type="presOf" srcId="{42F0E5E0-DDBC-4B4E-878C-EDE79E8CFEEB}" destId="{1B6489E0-1D35-4AE1-B82A-91781AE463B5}" srcOrd="0" destOrd="0" presId="urn:microsoft.com/office/officeart/2008/layout/HorizontalMultiLevelHierarchy"/>
    <dgm:cxn modelId="{1C3222A2-79C6-457D-B000-B54D9CA028D8}" type="presOf" srcId="{AF7EA8E6-F6B0-44B5-8851-CB872D36FACD}" destId="{344A58CC-BA82-459A-9E86-F273EC5DCFE2}" srcOrd="0" destOrd="0" presId="urn:microsoft.com/office/officeart/2008/layout/HorizontalMultiLevelHierarchy"/>
    <dgm:cxn modelId="{5EC048A6-FA18-4B3A-86FC-8FEEA6541AF3}" type="presOf" srcId="{05202B87-21A4-430D-9663-1EF646E78738}" destId="{5A191C3F-1917-48AA-B01C-21F481190C31}" srcOrd="0" destOrd="0" presId="urn:microsoft.com/office/officeart/2008/layout/HorizontalMultiLevelHierarchy"/>
    <dgm:cxn modelId="{60229DB8-49B4-4039-AD33-AF9A5B20E48C}" type="presOf" srcId="{3D0E03BF-52F3-4365-AF1F-EC1A2B6F074B}" destId="{3FDF3FAD-4F67-44AE-8EB3-00D2951B2914}" srcOrd="0" destOrd="0" presId="urn:microsoft.com/office/officeart/2008/layout/HorizontalMultiLevelHierarchy"/>
    <dgm:cxn modelId="{1565F8C0-F442-494A-B307-C81E2C8E7BE3}" type="presOf" srcId="{C20B3B9D-93BA-43CA-A1B5-63B47EA528CF}" destId="{DF171939-E052-40A5-B7F7-F71213B8D73E}" srcOrd="0" destOrd="0" presId="urn:microsoft.com/office/officeart/2008/layout/HorizontalMultiLevelHierarchy"/>
    <dgm:cxn modelId="{4B38EBC7-7D83-4B4C-AD88-284D974380BB}" type="presOf" srcId="{D9D1E3B8-3405-409C-BD69-236DD03615BB}" destId="{987181DE-9415-4576-93B1-D608076B7D11}" srcOrd="1" destOrd="0" presId="urn:microsoft.com/office/officeart/2008/layout/HorizontalMultiLevelHierarchy"/>
    <dgm:cxn modelId="{C50C29FE-2C4C-41FF-817D-1572E3FC552E}" srcId="{05202B87-21A4-430D-9663-1EF646E78738}" destId="{C20B3B9D-93BA-43CA-A1B5-63B47EA528CF}" srcOrd="0" destOrd="0" parTransId="{D9D1E3B8-3405-409C-BD69-236DD03615BB}" sibTransId="{1BB4BDA1-EBF9-4845-8273-CEDAB577DDD8}"/>
    <dgm:cxn modelId="{91910A16-2F16-4980-90C8-40C635729E5B}" type="presParOf" srcId="{3FDF3FAD-4F67-44AE-8EB3-00D2951B2914}" destId="{41659B44-8F35-4958-B8A8-19F2A17449BA}" srcOrd="0" destOrd="0" presId="urn:microsoft.com/office/officeart/2008/layout/HorizontalMultiLevelHierarchy"/>
    <dgm:cxn modelId="{6E384297-B7F3-4360-90D6-705FEF565D49}" type="presParOf" srcId="{41659B44-8F35-4958-B8A8-19F2A17449BA}" destId="{5A191C3F-1917-48AA-B01C-21F481190C31}" srcOrd="0" destOrd="0" presId="urn:microsoft.com/office/officeart/2008/layout/HorizontalMultiLevelHierarchy"/>
    <dgm:cxn modelId="{113D338D-E506-4D65-81E4-7DC86120A1A0}" type="presParOf" srcId="{41659B44-8F35-4958-B8A8-19F2A17449BA}" destId="{51F1AA2C-E337-4D8B-B375-DCCB1BDA83ED}" srcOrd="1" destOrd="0" presId="urn:microsoft.com/office/officeart/2008/layout/HorizontalMultiLevelHierarchy"/>
    <dgm:cxn modelId="{D1D9E741-D3FD-405F-9BD9-67024A633A45}" type="presParOf" srcId="{51F1AA2C-E337-4D8B-B375-DCCB1BDA83ED}" destId="{2F948F8C-8915-48A7-9C33-0703700CF70A}" srcOrd="0" destOrd="0" presId="urn:microsoft.com/office/officeart/2008/layout/HorizontalMultiLevelHierarchy"/>
    <dgm:cxn modelId="{63B71829-7E53-4BC1-B12E-A8624CFFFF7C}" type="presParOf" srcId="{2F948F8C-8915-48A7-9C33-0703700CF70A}" destId="{987181DE-9415-4576-93B1-D608076B7D11}" srcOrd="0" destOrd="0" presId="urn:microsoft.com/office/officeart/2008/layout/HorizontalMultiLevelHierarchy"/>
    <dgm:cxn modelId="{B68924B5-C800-4DFA-B083-9C2B9EC8AC51}" type="presParOf" srcId="{51F1AA2C-E337-4D8B-B375-DCCB1BDA83ED}" destId="{74C974B6-110C-4B82-930E-6F3A99C50DC9}" srcOrd="1" destOrd="0" presId="urn:microsoft.com/office/officeart/2008/layout/HorizontalMultiLevelHierarchy"/>
    <dgm:cxn modelId="{FAFEC7FA-9CF1-42F5-9702-0439E0253C72}" type="presParOf" srcId="{74C974B6-110C-4B82-930E-6F3A99C50DC9}" destId="{DF171939-E052-40A5-B7F7-F71213B8D73E}" srcOrd="0" destOrd="0" presId="urn:microsoft.com/office/officeart/2008/layout/HorizontalMultiLevelHierarchy"/>
    <dgm:cxn modelId="{6B4C7D65-A997-4D63-8610-D8AC115F9E8A}" type="presParOf" srcId="{74C974B6-110C-4B82-930E-6F3A99C50DC9}" destId="{6FD63F2F-6486-45C6-9F2E-94D9AC7D5C15}" srcOrd="1" destOrd="0" presId="urn:microsoft.com/office/officeart/2008/layout/HorizontalMultiLevelHierarchy"/>
    <dgm:cxn modelId="{AC8E3412-01BD-4D15-97B8-2D319285FDAB}" type="presParOf" srcId="{51F1AA2C-E337-4D8B-B375-DCCB1BDA83ED}" destId="{1B6489E0-1D35-4AE1-B82A-91781AE463B5}" srcOrd="2" destOrd="0" presId="urn:microsoft.com/office/officeart/2008/layout/HorizontalMultiLevelHierarchy"/>
    <dgm:cxn modelId="{005717EF-09B2-47BC-9012-B2B4CCA48095}" type="presParOf" srcId="{1B6489E0-1D35-4AE1-B82A-91781AE463B5}" destId="{0EBBACD4-0FED-4493-B61C-5F09D9AD7086}" srcOrd="0" destOrd="0" presId="urn:microsoft.com/office/officeart/2008/layout/HorizontalMultiLevelHierarchy"/>
    <dgm:cxn modelId="{C57B4225-00E7-4C06-B2F3-4EA3747D5DA0}" type="presParOf" srcId="{51F1AA2C-E337-4D8B-B375-DCCB1BDA83ED}" destId="{453DAEB6-127B-4687-9124-FF4B6B45F32B}" srcOrd="3" destOrd="0" presId="urn:microsoft.com/office/officeart/2008/layout/HorizontalMultiLevelHierarchy"/>
    <dgm:cxn modelId="{4461DD89-3DED-4B3D-9AD2-CC4A01EE775B}" type="presParOf" srcId="{453DAEB6-127B-4687-9124-FF4B6B45F32B}" destId="{344A58CC-BA82-459A-9E86-F273EC5DCFE2}" srcOrd="0" destOrd="0" presId="urn:microsoft.com/office/officeart/2008/layout/HorizontalMultiLevelHierarchy"/>
    <dgm:cxn modelId="{9D34EC42-1868-4750-AE10-784CA381F7C1}" type="presParOf" srcId="{453DAEB6-127B-4687-9124-FF4B6B45F32B}" destId="{D374C621-1A7D-45AE-B060-BD5CBDF4AB7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11B4A7-A466-4F7C-9493-53E0C7DA316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3D1FCA-EA77-438B-9DEF-72FAD4A86DCB}">
      <dgm:prSet phldrT="[Text]"/>
      <dgm:spPr/>
      <dgm:t>
        <a:bodyPr/>
        <a:lstStyle/>
        <a:p>
          <a:r>
            <a:rPr lang="en-US" dirty="0"/>
            <a:t>Interest Rates</a:t>
          </a:r>
          <a:endParaRPr lang="en-IN" dirty="0"/>
        </a:p>
      </dgm:t>
    </dgm:pt>
    <dgm:pt modelId="{ED331764-9184-419D-856C-77FCEC018490}" type="parTrans" cxnId="{2F17BBB8-C595-4A57-A759-9486874EE632}">
      <dgm:prSet/>
      <dgm:spPr/>
      <dgm:t>
        <a:bodyPr/>
        <a:lstStyle/>
        <a:p>
          <a:endParaRPr lang="en-IN"/>
        </a:p>
      </dgm:t>
    </dgm:pt>
    <dgm:pt modelId="{F4ED2105-F646-4A5C-A909-229DD93E0E23}" type="sibTrans" cxnId="{2F17BBB8-C595-4A57-A759-9486874EE632}">
      <dgm:prSet/>
      <dgm:spPr/>
      <dgm:t>
        <a:bodyPr/>
        <a:lstStyle/>
        <a:p>
          <a:endParaRPr lang="en-IN"/>
        </a:p>
      </dgm:t>
    </dgm:pt>
    <dgm:pt modelId="{9385680F-FFCC-41E6-91EA-C4A2871FC6B9}">
      <dgm:prSet/>
      <dgm:spPr/>
      <dgm:t>
        <a:bodyPr/>
        <a:lstStyle/>
        <a:p>
          <a:r>
            <a:rPr lang="en-US" dirty="0"/>
            <a:t>Short term interest rates (pay on credit card),long term interest rates(pay on mortgage) influence ones ability to afford home</a:t>
          </a:r>
          <a:endParaRPr lang="en-IN" dirty="0"/>
        </a:p>
      </dgm:t>
    </dgm:pt>
    <dgm:pt modelId="{25832682-13B0-446F-AB26-B64F7628939E}" type="parTrans" cxnId="{E01D02E7-AAA5-4B7A-A518-96482BE8F84F}">
      <dgm:prSet/>
      <dgm:spPr/>
      <dgm:t>
        <a:bodyPr/>
        <a:lstStyle/>
        <a:p>
          <a:endParaRPr lang="en-IN"/>
        </a:p>
      </dgm:t>
    </dgm:pt>
    <dgm:pt modelId="{9B95A048-CFC5-429F-BA59-2FCBF078AF23}" type="sibTrans" cxnId="{E01D02E7-AAA5-4B7A-A518-96482BE8F84F}">
      <dgm:prSet/>
      <dgm:spPr/>
      <dgm:t>
        <a:bodyPr/>
        <a:lstStyle/>
        <a:p>
          <a:endParaRPr lang="en-IN"/>
        </a:p>
      </dgm:t>
    </dgm:pt>
    <dgm:pt modelId="{6A89171D-9609-419E-8867-6416F986A949}">
      <dgm:prSet/>
      <dgm:spPr/>
      <dgm:t>
        <a:bodyPr/>
        <a:lstStyle/>
        <a:p>
          <a:r>
            <a:rPr lang="en-US" dirty="0"/>
            <a:t>Raise in the interest rate ,less number of people can afford the homes</a:t>
          </a:r>
          <a:endParaRPr lang="en-IN" dirty="0"/>
        </a:p>
      </dgm:t>
    </dgm:pt>
    <dgm:pt modelId="{A890C84C-186A-4024-BB1E-D0246C5B490F}" type="parTrans" cxnId="{7C05BCC9-938A-48CE-AE85-0C8C05036BF9}">
      <dgm:prSet/>
      <dgm:spPr/>
      <dgm:t>
        <a:bodyPr/>
        <a:lstStyle/>
        <a:p>
          <a:endParaRPr lang="en-IN"/>
        </a:p>
      </dgm:t>
    </dgm:pt>
    <dgm:pt modelId="{B06350E9-1F63-416B-BDC2-764A888777B0}" type="sibTrans" cxnId="{7C05BCC9-938A-48CE-AE85-0C8C05036BF9}">
      <dgm:prSet/>
      <dgm:spPr/>
      <dgm:t>
        <a:bodyPr/>
        <a:lstStyle/>
        <a:p>
          <a:endParaRPr lang="en-IN"/>
        </a:p>
      </dgm:t>
    </dgm:pt>
    <dgm:pt modelId="{35E9E5E0-3768-4300-8226-C1BC453F85C8}">
      <dgm:prSet/>
      <dgm:spPr/>
      <dgm:t>
        <a:bodyPr/>
        <a:lstStyle/>
        <a:p>
          <a:r>
            <a:rPr lang="en-US" dirty="0"/>
            <a:t>Long term rates are influenced by Treasury yields, investor sentiment and inflation rates.</a:t>
          </a:r>
        </a:p>
      </dgm:t>
    </dgm:pt>
    <dgm:pt modelId="{09F183DC-AA68-4D9C-9734-3C8371DFB86F}" type="parTrans" cxnId="{D950D8A0-AA2F-4C05-849F-7E4F8FAA9CCC}">
      <dgm:prSet/>
      <dgm:spPr/>
      <dgm:t>
        <a:bodyPr/>
        <a:lstStyle/>
        <a:p>
          <a:endParaRPr lang="en-IN"/>
        </a:p>
      </dgm:t>
    </dgm:pt>
    <dgm:pt modelId="{C9082D1E-74B1-46BA-87AF-61E4E725F2CA}" type="sibTrans" cxnId="{D950D8A0-AA2F-4C05-849F-7E4F8FAA9CCC}">
      <dgm:prSet/>
      <dgm:spPr/>
      <dgm:t>
        <a:bodyPr/>
        <a:lstStyle/>
        <a:p>
          <a:endParaRPr lang="en-IN"/>
        </a:p>
      </dgm:t>
    </dgm:pt>
    <dgm:pt modelId="{6A0BF3F1-C61C-46B5-ACD2-7DDA97C47316}" type="pres">
      <dgm:prSet presAssocID="{4E11B4A7-A466-4F7C-9493-53E0C7DA316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EC8221-23B0-4D34-BF31-A97931F6A314}" type="pres">
      <dgm:prSet presAssocID="{3E3D1FCA-EA77-438B-9DEF-72FAD4A86DCB}" presName="root1" presStyleCnt="0"/>
      <dgm:spPr/>
    </dgm:pt>
    <dgm:pt modelId="{893FB7D8-EA3E-4D4F-A7E4-616842C2071F}" type="pres">
      <dgm:prSet presAssocID="{3E3D1FCA-EA77-438B-9DEF-72FAD4A86DCB}" presName="LevelOneTextNode" presStyleLbl="node0" presStyleIdx="0" presStyleCnt="1">
        <dgm:presLayoutVars>
          <dgm:chPref val="3"/>
        </dgm:presLayoutVars>
      </dgm:prSet>
      <dgm:spPr/>
    </dgm:pt>
    <dgm:pt modelId="{2EDAF9F4-37CA-4D45-B491-EBA1B1F9CF6D}" type="pres">
      <dgm:prSet presAssocID="{3E3D1FCA-EA77-438B-9DEF-72FAD4A86DCB}" presName="level2hierChild" presStyleCnt="0"/>
      <dgm:spPr/>
    </dgm:pt>
    <dgm:pt modelId="{49771614-12F6-4D84-B0AB-958243082A0B}" type="pres">
      <dgm:prSet presAssocID="{25832682-13B0-446F-AB26-B64F7628939E}" presName="conn2-1" presStyleLbl="parChTrans1D2" presStyleIdx="0" presStyleCnt="3"/>
      <dgm:spPr/>
    </dgm:pt>
    <dgm:pt modelId="{A47B38A1-062B-4F31-A2B5-4B6A51FFDE7F}" type="pres">
      <dgm:prSet presAssocID="{25832682-13B0-446F-AB26-B64F7628939E}" presName="connTx" presStyleLbl="parChTrans1D2" presStyleIdx="0" presStyleCnt="3"/>
      <dgm:spPr/>
    </dgm:pt>
    <dgm:pt modelId="{B212131D-B082-420C-8579-EE6F19AADC69}" type="pres">
      <dgm:prSet presAssocID="{9385680F-FFCC-41E6-91EA-C4A2871FC6B9}" presName="root2" presStyleCnt="0"/>
      <dgm:spPr/>
    </dgm:pt>
    <dgm:pt modelId="{4D898C5E-9E3A-4132-B0FF-FAAF0C939979}" type="pres">
      <dgm:prSet presAssocID="{9385680F-FFCC-41E6-91EA-C4A2871FC6B9}" presName="LevelTwoTextNode" presStyleLbl="node2" presStyleIdx="0" presStyleCnt="3" custScaleX="246040">
        <dgm:presLayoutVars>
          <dgm:chPref val="3"/>
        </dgm:presLayoutVars>
      </dgm:prSet>
      <dgm:spPr/>
    </dgm:pt>
    <dgm:pt modelId="{B856ADB9-2654-48AB-A175-CF827D3A27D1}" type="pres">
      <dgm:prSet presAssocID="{9385680F-FFCC-41E6-91EA-C4A2871FC6B9}" presName="level3hierChild" presStyleCnt="0"/>
      <dgm:spPr/>
    </dgm:pt>
    <dgm:pt modelId="{E36396C9-6F88-4F7D-AA62-C2B90BCCCA86}" type="pres">
      <dgm:prSet presAssocID="{09F183DC-AA68-4D9C-9734-3C8371DFB86F}" presName="conn2-1" presStyleLbl="parChTrans1D2" presStyleIdx="1" presStyleCnt="3"/>
      <dgm:spPr/>
    </dgm:pt>
    <dgm:pt modelId="{6305B864-ADBE-45F8-BC20-7991C456A9E6}" type="pres">
      <dgm:prSet presAssocID="{09F183DC-AA68-4D9C-9734-3C8371DFB86F}" presName="connTx" presStyleLbl="parChTrans1D2" presStyleIdx="1" presStyleCnt="3"/>
      <dgm:spPr/>
    </dgm:pt>
    <dgm:pt modelId="{BE70B41A-DEF7-4DD5-9D98-EF3E09DF3D1C}" type="pres">
      <dgm:prSet presAssocID="{35E9E5E0-3768-4300-8226-C1BC453F85C8}" presName="root2" presStyleCnt="0"/>
      <dgm:spPr/>
    </dgm:pt>
    <dgm:pt modelId="{C6BAAE24-8BD1-4947-844B-B04EE198D10B}" type="pres">
      <dgm:prSet presAssocID="{35E9E5E0-3768-4300-8226-C1BC453F85C8}" presName="LevelTwoTextNode" presStyleLbl="node2" presStyleIdx="1" presStyleCnt="3" custScaleX="245707">
        <dgm:presLayoutVars>
          <dgm:chPref val="3"/>
        </dgm:presLayoutVars>
      </dgm:prSet>
      <dgm:spPr/>
    </dgm:pt>
    <dgm:pt modelId="{93C66DD2-78A4-4458-B43A-8AD10635E39F}" type="pres">
      <dgm:prSet presAssocID="{35E9E5E0-3768-4300-8226-C1BC453F85C8}" presName="level3hierChild" presStyleCnt="0"/>
      <dgm:spPr/>
    </dgm:pt>
    <dgm:pt modelId="{5B930BBD-7A6A-40EE-A0D4-F59D964E0EAB}" type="pres">
      <dgm:prSet presAssocID="{A890C84C-186A-4024-BB1E-D0246C5B490F}" presName="conn2-1" presStyleLbl="parChTrans1D2" presStyleIdx="2" presStyleCnt="3"/>
      <dgm:spPr/>
    </dgm:pt>
    <dgm:pt modelId="{A3CEE1F7-577C-4EB1-9667-589D45E60763}" type="pres">
      <dgm:prSet presAssocID="{A890C84C-186A-4024-BB1E-D0246C5B490F}" presName="connTx" presStyleLbl="parChTrans1D2" presStyleIdx="2" presStyleCnt="3"/>
      <dgm:spPr/>
    </dgm:pt>
    <dgm:pt modelId="{A725641A-345F-454D-95E0-431783D4EDD0}" type="pres">
      <dgm:prSet presAssocID="{6A89171D-9609-419E-8867-6416F986A949}" presName="root2" presStyleCnt="0"/>
      <dgm:spPr/>
    </dgm:pt>
    <dgm:pt modelId="{1F1CF6D0-2E1C-4668-86A8-83AD6369827A}" type="pres">
      <dgm:prSet presAssocID="{6A89171D-9609-419E-8867-6416F986A949}" presName="LevelTwoTextNode" presStyleLbl="node2" presStyleIdx="2" presStyleCnt="3" custScaleX="248073">
        <dgm:presLayoutVars>
          <dgm:chPref val="3"/>
        </dgm:presLayoutVars>
      </dgm:prSet>
      <dgm:spPr/>
    </dgm:pt>
    <dgm:pt modelId="{E00E5805-15AD-4CDE-AA34-74F801C0044F}" type="pres">
      <dgm:prSet presAssocID="{6A89171D-9609-419E-8867-6416F986A949}" presName="level3hierChild" presStyleCnt="0"/>
      <dgm:spPr/>
    </dgm:pt>
  </dgm:ptLst>
  <dgm:cxnLst>
    <dgm:cxn modelId="{97690A23-AA30-4F45-8973-949EEAB53462}" type="presOf" srcId="{25832682-13B0-446F-AB26-B64F7628939E}" destId="{A47B38A1-062B-4F31-A2B5-4B6A51FFDE7F}" srcOrd="1" destOrd="0" presId="urn:microsoft.com/office/officeart/2008/layout/HorizontalMultiLevelHierarchy"/>
    <dgm:cxn modelId="{23DA9831-3566-4A34-B5DF-C13CB5CE5113}" type="presOf" srcId="{35E9E5E0-3768-4300-8226-C1BC453F85C8}" destId="{C6BAAE24-8BD1-4947-844B-B04EE198D10B}" srcOrd="0" destOrd="0" presId="urn:microsoft.com/office/officeart/2008/layout/HorizontalMultiLevelHierarchy"/>
    <dgm:cxn modelId="{50366735-D8FD-40A2-A1C9-A9493640BE44}" type="presOf" srcId="{09F183DC-AA68-4D9C-9734-3C8371DFB86F}" destId="{E36396C9-6F88-4F7D-AA62-C2B90BCCCA86}" srcOrd="0" destOrd="0" presId="urn:microsoft.com/office/officeart/2008/layout/HorizontalMultiLevelHierarchy"/>
    <dgm:cxn modelId="{808E7835-D1B9-44A6-8C9F-2EACCE91ADF4}" type="presOf" srcId="{09F183DC-AA68-4D9C-9734-3C8371DFB86F}" destId="{6305B864-ADBE-45F8-BC20-7991C456A9E6}" srcOrd="1" destOrd="0" presId="urn:microsoft.com/office/officeart/2008/layout/HorizontalMultiLevelHierarchy"/>
    <dgm:cxn modelId="{96AF5582-09C6-4DAE-A13E-29BDFBDF4D60}" type="presOf" srcId="{A890C84C-186A-4024-BB1E-D0246C5B490F}" destId="{A3CEE1F7-577C-4EB1-9667-589D45E60763}" srcOrd="1" destOrd="0" presId="urn:microsoft.com/office/officeart/2008/layout/HorizontalMultiLevelHierarchy"/>
    <dgm:cxn modelId="{D950D8A0-AA2F-4C05-849F-7E4F8FAA9CCC}" srcId="{3E3D1FCA-EA77-438B-9DEF-72FAD4A86DCB}" destId="{35E9E5E0-3768-4300-8226-C1BC453F85C8}" srcOrd="1" destOrd="0" parTransId="{09F183DC-AA68-4D9C-9734-3C8371DFB86F}" sibTransId="{C9082D1E-74B1-46BA-87AF-61E4E725F2CA}"/>
    <dgm:cxn modelId="{B52309A9-65A0-4FB0-AA2B-8224FBBC3E49}" type="presOf" srcId="{A890C84C-186A-4024-BB1E-D0246C5B490F}" destId="{5B930BBD-7A6A-40EE-A0D4-F59D964E0EAB}" srcOrd="0" destOrd="0" presId="urn:microsoft.com/office/officeart/2008/layout/HorizontalMultiLevelHierarchy"/>
    <dgm:cxn modelId="{2F17BBB8-C595-4A57-A759-9486874EE632}" srcId="{4E11B4A7-A466-4F7C-9493-53E0C7DA3163}" destId="{3E3D1FCA-EA77-438B-9DEF-72FAD4A86DCB}" srcOrd="0" destOrd="0" parTransId="{ED331764-9184-419D-856C-77FCEC018490}" sibTransId="{F4ED2105-F646-4A5C-A909-229DD93E0E23}"/>
    <dgm:cxn modelId="{4CFDCAC3-3C67-43CB-8BE6-AFCB98136A8C}" type="presOf" srcId="{4E11B4A7-A466-4F7C-9493-53E0C7DA3163}" destId="{6A0BF3F1-C61C-46B5-ACD2-7DDA97C47316}" srcOrd="0" destOrd="0" presId="urn:microsoft.com/office/officeart/2008/layout/HorizontalMultiLevelHierarchy"/>
    <dgm:cxn modelId="{7C05BCC9-938A-48CE-AE85-0C8C05036BF9}" srcId="{3E3D1FCA-EA77-438B-9DEF-72FAD4A86DCB}" destId="{6A89171D-9609-419E-8867-6416F986A949}" srcOrd="2" destOrd="0" parTransId="{A890C84C-186A-4024-BB1E-D0246C5B490F}" sibTransId="{B06350E9-1F63-416B-BDC2-764A888777B0}"/>
    <dgm:cxn modelId="{0624BDCD-6316-4598-B751-E853D290F11B}" type="presOf" srcId="{9385680F-FFCC-41E6-91EA-C4A2871FC6B9}" destId="{4D898C5E-9E3A-4132-B0FF-FAAF0C939979}" srcOrd="0" destOrd="0" presId="urn:microsoft.com/office/officeart/2008/layout/HorizontalMultiLevelHierarchy"/>
    <dgm:cxn modelId="{2BB733D1-0E9A-4C79-842E-819B910CB9D3}" type="presOf" srcId="{3E3D1FCA-EA77-438B-9DEF-72FAD4A86DCB}" destId="{893FB7D8-EA3E-4D4F-A7E4-616842C2071F}" srcOrd="0" destOrd="0" presId="urn:microsoft.com/office/officeart/2008/layout/HorizontalMultiLevelHierarchy"/>
    <dgm:cxn modelId="{E01D02E7-AAA5-4B7A-A518-96482BE8F84F}" srcId="{3E3D1FCA-EA77-438B-9DEF-72FAD4A86DCB}" destId="{9385680F-FFCC-41E6-91EA-C4A2871FC6B9}" srcOrd="0" destOrd="0" parTransId="{25832682-13B0-446F-AB26-B64F7628939E}" sibTransId="{9B95A048-CFC5-429F-BA59-2FCBF078AF23}"/>
    <dgm:cxn modelId="{FC62E7F6-76B0-41BD-A83A-C7C74EDF64FB}" type="presOf" srcId="{6A89171D-9609-419E-8867-6416F986A949}" destId="{1F1CF6D0-2E1C-4668-86A8-83AD6369827A}" srcOrd="0" destOrd="0" presId="urn:microsoft.com/office/officeart/2008/layout/HorizontalMultiLevelHierarchy"/>
    <dgm:cxn modelId="{DF6866FA-EDF6-490F-A19D-CDAB37FD3EE4}" type="presOf" srcId="{25832682-13B0-446F-AB26-B64F7628939E}" destId="{49771614-12F6-4D84-B0AB-958243082A0B}" srcOrd="0" destOrd="0" presId="urn:microsoft.com/office/officeart/2008/layout/HorizontalMultiLevelHierarchy"/>
    <dgm:cxn modelId="{5B7922A7-97DE-4812-B161-9A828942FBEE}" type="presParOf" srcId="{6A0BF3F1-C61C-46B5-ACD2-7DDA97C47316}" destId="{17EC8221-23B0-4D34-BF31-A97931F6A314}" srcOrd="0" destOrd="0" presId="urn:microsoft.com/office/officeart/2008/layout/HorizontalMultiLevelHierarchy"/>
    <dgm:cxn modelId="{F7D0570E-B865-48A7-9665-A28BAB62B20B}" type="presParOf" srcId="{17EC8221-23B0-4D34-BF31-A97931F6A314}" destId="{893FB7D8-EA3E-4D4F-A7E4-616842C2071F}" srcOrd="0" destOrd="0" presId="urn:microsoft.com/office/officeart/2008/layout/HorizontalMultiLevelHierarchy"/>
    <dgm:cxn modelId="{8B9C8804-9594-4714-A4B5-0C2F3BE75775}" type="presParOf" srcId="{17EC8221-23B0-4D34-BF31-A97931F6A314}" destId="{2EDAF9F4-37CA-4D45-B491-EBA1B1F9CF6D}" srcOrd="1" destOrd="0" presId="urn:microsoft.com/office/officeart/2008/layout/HorizontalMultiLevelHierarchy"/>
    <dgm:cxn modelId="{8E99EDB4-06A3-43B6-8854-1F035B5317C5}" type="presParOf" srcId="{2EDAF9F4-37CA-4D45-B491-EBA1B1F9CF6D}" destId="{49771614-12F6-4D84-B0AB-958243082A0B}" srcOrd="0" destOrd="0" presId="urn:microsoft.com/office/officeart/2008/layout/HorizontalMultiLevelHierarchy"/>
    <dgm:cxn modelId="{4F5566DF-B6DC-48FF-8B6D-B6D05B1CAD66}" type="presParOf" srcId="{49771614-12F6-4D84-B0AB-958243082A0B}" destId="{A47B38A1-062B-4F31-A2B5-4B6A51FFDE7F}" srcOrd="0" destOrd="0" presId="urn:microsoft.com/office/officeart/2008/layout/HorizontalMultiLevelHierarchy"/>
    <dgm:cxn modelId="{3C8E8935-807C-4D69-9140-4D854E267F59}" type="presParOf" srcId="{2EDAF9F4-37CA-4D45-B491-EBA1B1F9CF6D}" destId="{B212131D-B082-420C-8579-EE6F19AADC69}" srcOrd="1" destOrd="0" presId="urn:microsoft.com/office/officeart/2008/layout/HorizontalMultiLevelHierarchy"/>
    <dgm:cxn modelId="{93C43B21-CD7B-4FD6-8858-3C5FB5AAD886}" type="presParOf" srcId="{B212131D-B082-420C-8579-EE6F19AADC69}" destId="{4D898C5E-9E3A-4132-B0FF-FAAF0C939979}" srcOrd="0" destOrd="0" presId="urn:microsoft.com/office/officeart/2008/layout/HorizontalMultiLevelHierarchy"/>
    <dgm:cxn modelId="{CFEA69CB-8726-44A4-BC60-97E93E34B18C}" type="presParOf" srcId="{B212131D-B082-420C-8579-EE6F19AADC69}" destId="{B856ADB9-2654-48AB-A175-CF827D3A27D1}" srcOrd="1" destOrd="0" presId="urn:microsoft.com/office/officeart/2008/layout/HorizontalMultiLevelHierarchy"/>
    <dgm:cxn modelId="{324DE082-0E40-43C2-BF76-911A12884D20}" type="presParOf" srcId="{2EDAF9F4-37CA-4D45-B491-EBA1B1F9CF6D}" destId="{E36396C9-6F88-4F7D-AA62-C2B90BCCCA86}" srcOrd="2" destOrd="0" presId="urn:microsoft.com/office/officeart/2008/layout/HorizontalMultiLevelHierarchy"/>
    <dgm:cxn modelId="{75E55D84-048F-4E76-BBFB-CD6206DA7402}" type="presParOf" srcId="{E36396C9-6F88-4F7D-AA62-C2B90BCCCA86}" destId="{6305B864-ADBE-45F8-BC20-7991C456A9E6}" srcOrd="0" destOrd="0" presId="urn:microsoft.com/office/officeart/2008/layout/HorizontalMultiLevelHierarchy"/>
    <dgm:cxn modelId="{819EF559-821F-497D-BACB-EDD3C3ACACBF}" type="presParOf" srcId="{2EDAF9F4-37CA-4D45-B491-EBA1B1F9CF6D}" destId="{BE70B41A-DEF7-4DD5-9D98-EF3E09DF3D1C}" srcOrd="3" destOrd="0" presId="urn:microsoft.com/office/officeart/2008/layout/HorizontalMultiLevelHierarchy"/>
    <dgm:cxn modelId="{0963F9BA-E4FC-445A-A350-548FCA1C8B7F}" type="presParOf" srcId="{BE70B41A-DEF7-4DD5-9D98-EF3E09DF3D1C}" destId="{C6BAAE24-8BD1-4947-844B-B04EE198D10B}" srcOrd="0" destOrd="0" presId="urn:microsoft.com/office/officeart/2008/layout/HorizontalMultiLevelHierarchy"/>
    <dgm:cxn modelId="{35F28BB8-18EC-4965-9409-EAEF5CA16EF7}" type="presParOf" srcId="{BE70B41A-DEF7-4DD5-9D98-EF3E09DF3D1C}" destId="{93C66DD2-78A4-4458-B43A-8AD10635E39F}" srcOrd="1" destOrd="0" presId="urn:microsoft.com/office/officeart/2008/layout/HorizontalMultiLevelHierarchy"/>
    <dgm:cxn modelId="{942AC939-AFF5-42FF-B657-32853A9CC229}" type="presParOf" srcId="{2EDAF9F4-37CA-4D45-B491-EBA1B1F9CF6D}" destId="{5B930BBD-7A6A-40EE-A0D4-F59D964E0EAB}" srcOrd="4" destOrd="0" presId="urn:microsoft.com/office/officeart/2008/layout/HorizontalMultiLevelHierarchy"/>
    <dgm:cxn modelId="{44FF6E36-97A9-4BE0-A68A-5EEECA7DF0C7}" type="presParOf" srcId="{5B930BBD-7A6A-40EE-A0D4-F59D964E0EAB}" destId="{A3CEE1F7-577C-4EB1-9667-589D45E60763}" srcOrd="0" destOrd="0" presId="urn:microsoft.com/office/officeart/2008/layout/HorizontalMultiLevelHierarchy"/>
    <dgm:cxn modelId="{CD8804DC-D3CA-4DF3-9BF1-323EAE516CC9}" type="presParOf" srcId="{2EDAF9F4-37CA-4D45-B491-EBA1B1F9CF6D}" destId="{A725641A-345F-454D-95E0-431783D4EDD0}" srcOrd="5" destOrd="0" presId="urn:microsoft.com/office/officeart/2008/layout/HorizontalMultiLevelHierarchy"/>
    <dgm:cxn modelId="{CBE79AAD-6F78-4BFE-84E0-4F108E028E23}" type="presParOf" srcId="{A725641A-345F-454D-95E0-431783D4EDD0}" destId="{1F1CF6D0-2E1C-4668-86A8-83AD6369827A}" srcOrd="0" destOrd="0" presId="urn:microsoft.com/office/officeart/2008/layout/HorizontalMultiLevelHierarchy"/>
    <dgm:cxn modelId="{AA30373D-3FE2-4D71-BED0-4538DDC936E4}" type="presParOf" srcId="{A725641A-345F-454D-95E0-431783D4EDD0}" destId="{E00E5805-15AD-4CDE-AA34-74F801C004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ABEB84-A170-457C-A72E-D6C8D305E78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DCE5E2-F6C0-484A-B03E-125163AA259A}">
      <dgm:prSet/>
      <dgm:spPr/>
      <dgm:t>
        <a:bodyPr/>
        <a:lstStyle/>
        <a:p>
          <a:r>
            <a:rPr lang="en-US" dirty="0"/>
            <a:t>Demographic</a:t>
          </a:r>
          <a:endParaRPr lang="en-IN" dirty="0"/>
        </a:p>
      </dgm:t>
    </dgm:pt>
    <dgm:pt modelId="{3C658518-79C1-429D-A640-60409419A58F}" type="parTrans" cxnId="{CD7703F5-EF84-4BFE-B973-FBD13CC2B65F}">
      <dgm:prSet/>
      <dgm:spPr/>
      <dgm:t>
        <a:bodyPr/>
        <a:lstStyle/>
        <a:p>
          <a:endParaRPr lang="en-IN"/>
        </a:p>
      </dgm:t>
    </dgm:pt>
    <dgm:pt modelId="{06015FE3-9231-4323-9EEF-DE5880E80162}" type="sibTrans" cxnId="{CD7703F5-EF84-4BFE-B973-FBD13CC2B65F}">
      <dgm:prSet/>
      <dgm:spPr/>
      <dgm:t>
        <a:bodyPr/>
        <a:lstStyle/>
        <a:p>
          <a:endParaRPr lang="en-IN"/>
        </a:p>
      </dgm:t>
    </dgm:pt>
    <dgm:pt modelId="{559105F7-385C-4024-B9E6-ED2F5013F18B}">
      <dgm:prSet/>
      <dgm:spPr/>
      <dgm:t>
        <a:bodyPr/>
        <a:lstStyle/>
        <a:p>
          <a:r>
            <a:rPr lang="en-US" dirty="0"/>
            <a:t>Major Shift in Demography of the nation have large impact on real estate for decades</a:t>
          </a:r>
          <a:endParaRPr lang="en-IN" dirty="0"/>
        </a:p>
      </dgm:t>
    </dgm:pt>
    <dgm:pt modelId="{A37DF07D-2CF2-49F6-BAC7-9107D2356C69}" type="parTrans" cxnId="{6DD40E2C-2B90-43C1-A3BF-283004FDDDBA}">
      <dgm:prSet/>
      <dgm:spPr/>
      <dgm:t>
        <a:bodyPr/>
        <a:lstStyle/>
        <a:p>
          <a:endParaRPr lang="en-IN"/>
        </a:p>
      </dgm:t>
    </dgm:pt>
    <dgm:pt modelId="{853CBCBD-5943-4B05-AEBA-A1DCA53D2EF1}" type="sibTrans" cxnId="{6DD40E2C-2B90-43C1-A3BF-283004FDDDBA}">
      <dgm:prSet/>
      <dgm:spPr/>
      <dgm:t>
        <a:bodyPr/>
        <a:lstStyle/>
        <a:p>
          <a:endParaRPr lang="en-IN"/>
        </a:p>
      </dgm:t>
    </dgm:pt>
    <dgm:pt modelId="{F8F0A7B0-B7E2-44A3-8D28-4BA3057732DE}">
      <dgm:prSet/>
      <dgm:spPr/>
      <dgm:t>
        <a:bodyPr/>
        <a:lstStyle/>
        <a:p>
          <a:r>
            <a:rPr lang="en-US" dirty="0"/>
            <a:t>Demographics composition of population( Age, Race, Gender, Migration pattern and Population Growth </a:t>
          </a:r>
        </a:p>
      </dgm:t>
    </dgm:pt>
    <dgm:pt modelId="{4DD7CC55-8090-492B-9174-0497AD802685}" type="parTrans" cxnId="{5D4D2045-C9A7-49B3-B0F7-A19B7A573B1A}">
      <dgm:prSet/>
      <dgm:spPr/>
      <dgm:t>
        <a:bodyPr/>
        <a:lstStyle/>
        <a:p>
          <a:endParaRPr lang="en-IN"/>
        </a:p>
      </dgm:t>
    </dgm:pt>
    <dgm:pt modelId="{7C20BDAE-2888-4341-9397-4DB52B17C307}" type="sibTrans" cxnId="{5D4D2045-C9A7-49B3-B0F7-A19B7A573B1A}">
      <dgm:prSet/>
      <dgm:spPr/>
      <dgm:t>
        <a:bodyPr/>
        <a:lstStyle/>
        <a:p>
          <a:endParaRPr lang="en-IN"/>
        </a:p>
      </dgm:t>
    </dgm:pt>
    <dgm:pt modelId="{B5519D8E-2BC8-4B15-8629-20CC80CC73BC}" type="pres">
      <dgm:prSet presAssocID="{B5ABEB84-A170-457C-A72E-D6C8D305E78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BA9A7C-3805-4B86-A8BE-2F5B543D4BFA}" type="pres">
      <dgm:prSet presAssocID="{25DCE5E2-F6C0-484A-B03E-125163AA259A}" presName="root1" presStyleCnt="0"/>
      <dgm:spPr/>
    </dgm:pt>
    <dgm:pt modelId="{7AE2F5F6-8537-4761-9D35-6548F942FE99}" type="pres">
      <dgm:prSet presAssocID="{25DCE5E2-F6C0-484A-B03E-125163AA259A}" presName="LevelOneTextNode" presStyleLbl="node0" presStyleIdx="0" presStyleCnt="1">
        <dgm:presLayoutVars>
          <dgm:chPref val="3"/>
        </dgm:presLayoutVars>
      </dgm:prSet>
      <dgm:spPr/>
    </dgm:pt>
    <dgm:pt modelId="{FB5C8210-7B8C-45C2-87B8-4298C5E273FE}" type="pres">
      <dgm:prSet presAssocID="{25DCE5E2-F6C0-484A-B03E-125163AA259A}" presName="level2hierChild" presStyleCnt="0"/>
      <dgm:spPr/>
    </dgm:pt>
    <dgm:pt modelId="{1BC619F1-5997-455F-A9B7-3B31DD24491E}" type="pres">
      <dgm:prSet presAssocID="{A37DF07D-2CF2-49F6-BAC7-9107D2356C69}" presName="conn2-1" presStyleLbl="parChTrans1D2" presStyleIdx="0" presStyleCnt="2"/>
      <dgm:spPr/>
    </dgm:pt>
    <dgm:pt modelId="{5CA1A004-8A35-470F-95CC-52F5F00F8134}" type="pres">
      <dgm:prSet presAssocID="{A37DF07D-2CF2-49F6-BAC7-9107D2356C69}" presName="connTx" presStyleLbl="parChTrans1D2" presStyleIdx="0" presStyleCnt="2"/>
      <dgm:spPr/>
    </dgm:pt>
    <dgm:pt modelId="{2CBE9903-CCF0-4D5B-BD21-A747D4070C0A}" type="pres">
      <dgm:prSet presAssocID="{559105F7-385C-4024-B9E6-ED2F5013F18B}" presName="root2" presStyleCnt="0"/>
      <dgm:spPr/>
    </dgm:pt>
    <dgm:pt modelId="{ED757A8E-17DB-45BF-AE4E-44EAB0E692B5}" type="pres">
      <dgm:prSet presAssocID="{559105F7-385C-4024-B9E6-ED2F5013F18B}" presName="LevelTwoTextNode" presStyleLbl="node2" presStyleIdx="0" presStyleCnt="2" custScaleX="217962" custScaleY="149255">
        <dgm:presLayoutVars>
          <dgm:chPref val="3"/>
        </dgm:presLayoutVars>
      </dgm:prSet>
      <dgm:spPr/>
    </dgm:pt>
    <dgm:pt modelId="{F9C50467-EC89-42DA-A1CD-E905A77200EC}" type="pres">
      <dgm:prSet presAssocID="{559105F7-385C-4024-B9E6-ED2F5013F18B}" presName="level3hierChild" presStyleCnt="0"/>
      <dgm:spPr/>
    </dgm:pt>
    <dgm:pt modelId="{DFF10427-5A5F-401F-9148-F9EA0B29EEFD}" type="pres">
      <dgm:prSet presAssocID="{4DD7CC55-8090-492B-9174-0497AD802685}" presName="conn2-1" presStyleLbl="parChTrans1D2" presStyleIdx="1" presStyleCnt="2"/>
      <dgm:spPr/>
    </dgm:pt>
    <dgm:pt modelId="{FBE481AB-7D45-4537-AA23-D8C41960EAAC}" type="pres">
      <dgm:prSet presAssocID="{4DD7CC55-8090-492B-9174-0497AD802685}" presName="connTx" presStyleLbl="parChTrans1D2" presStyleIdx="1" presStyleCnt="2"/>
      <dgm:spPr/>
    </dgm:pt>
    <dgm:pt modelId="{F6A9628A-2885-4248-9320-66E53524FA8E}" type="pres">
      <dgm:prSet presAssocID="{F8F0A7B0-B7E2-44A3-8D28-4BA3057732DE}" presName="root2" presStyleCnt="0"/>
      <dgm:spPr/>
    </dgm:pt>
    <dgm:pt modelId="{FCC13A19-AC94-4A64-AA0C-2F01440233DB}" type="pres">
      <dgm:prSet presAssocID="{F8F0A7B0-B7E2-44A3-8D28-4BA3057732DE}" presName="LevelTwoTextNode" presStyleLbl="node2" presStyleIdx="1" presStyleCnt="2" custScaleX="221384">
        <dgm:presLayoutVars>
          <dgm:chPref val="3"/>
        </dgm:presLayoutVars>
      </dgm:prSet>
      <dgm:spPr/>
    </dgm:pt>
    <dgm:pt modelId="{4546B897-856C-458F-AE80-4DDA83B7D558}" type="pres">
      <dgm:prSet presAssocID="{F8F0A7B0-B7E2-44A3-8D28-4BA3057732DE}" presName="level3hierChild" presStyleCnt="0"/>
      <dgm:spPr/>
    </dgm:pt>
  </dgm:ptLst>
  <dgm:cxnLst>
    <dgm:cxn modelId="{C65B211E-0FE9-446B-BDFF-C70E2CDEB4AA}" type="presOf" srcId="{B5ABEB84-A170-457C-A72E-D6C8D305E786}" destId="{B5519D8E-2BC8-4B15-8629-20CC80CC73BC}" srcOrd="0" destOrd="0" presId="urn:microsoft.com/office/officeart/2008/layout/HorizontalMultiLevelHierarchy"/>
    <dgm:cxn modelId="{6DD40E2C-2B90-43C1-A3BF-283004FDDDBA}" srcId="{25DCE5E2-F6C0-484A-B03E-125163AA259A}" destId="{559105F7-385C-4024-B9E6-ED2F5013F18B}" srcOrd="0" destOrd="0" parTransId="{A37DF07D-2CF2-49F6-BAC7-9107D2356C69}" sibTransId="{853CBCBD-5943-4B05-AEBA-A1DCA53D2EF1}"/>
    <dgm:cxn modelId="{5D4D2045-C9A7-49B3-B0F7-A19B7A573B1A}" srcId="{25DCE5E2-F6C0-484A-B03E-125163AA259A}" destId="{F8F0A7B0-B7E2-44A3-8D28-4BA3057732DE}" srcOrd="1" destOrd="0" parTransId="{4DD7CC55-8090-492B-9174-0497AD802685}" sibTransId="{7C20BDAE-2888-4341-9397-4DB52B17C307}"/>
    <dgm:cxn modelId="{A2B28150-584D-48CA-9B88-AEC2C29E74CA}" type="presOf" srcId="{A37DF07D-2CF2-49F6-BAC7-9107D2356C69}" destId="{5CA1A004-8A35-470F-95CC-52F5F00F8134}" srcOrd="1" destOrd="0" presId="urn:microsoft.com/office/officeart/2008/layout/HorizontalMultiLevelHierarchy"/>
    <dgm:cxn modelId="{A0112075-6266-4122-8512-572BF3E422DD}" type="presOf" srcId="{4DD7CC55-8090-492B-9174-0497AD802685}" destId="{DFF10427-5A5F-401F-9148-F9EA0B29EEFD}" srcOrd="0" destOrd="0" presId="urn:microsoft.com/office/officeart/2008/layout/HorizontalMultiLevelHierarchy"/>
    <dgm:cxn modelId="{A68E9F86-9A72-4809-9647-D84E9D2FECC3}" type="presOf" srcId="{F8F0A7B0-B7E2-44A3-8D28-4BA3057732DE}" destId="{FCC13A19-AC94-4A64-AA0C-2F01440233DB}" srcOrd="0" destOrd="0" presId="urn:microsoft.com/office/officeart/2008/layout/HorizontalMultiLevelHierarchy"/>
    <dgm:cxn modelId="{69703FAA-805D-4062-9329-2025FB06718D}" type="presOf" srcId="{4DD7CC55-8090-492B-9174-0497AD802685}" destId="{FBE481AB-7D45-4537-AA23-D8C41960EAAC}" srcOrd="1" destOrd="0" presId="urn:microsoft.com/office/officeart/2008/layout/HorizontalMultiLevelHierarchy"/>
    <dgm:cxn modelId="{7FB577E5-F111-409F-A2A2-4372A1CF2FD8}" type="presOf" srcId="{25DCE5E2-F6C0-484A-B03E-125163AA259A}" destId="{7AE2F5F6-8537-4761-9D35-6548F942FE99}" srcOrd="0" destOrd="0" presId="urn:microsoft.com/office/officeart/2008/layout/HorizontalMultiLevelHierarchy"/>
    <dgm:cxn modelId="{ADCA27E7-5721-489E-8FEA-8CC94EC29CD7}" type="presOf" srcId="{A37DF07D-2CF2-49F6-BAC7-9107D2356C69}" destId="{1BC619F1-5997-455F-A9B7-3B31DD24491E}" srcOrd="0" destOrd="0" presId="urn:microsoft.com/office/officeart/2008/layout/HorizontalMultiLevelHierarchy"/>
    <dgm:cxn modelId="{CD7703F5-EF84-4BFE-B973-FBD13CC2B65F}" srcId="{B5ABEB84-A170-457C-A72E-D6C8D305E786}" destId="{25DCE5E2-F6C0-484A-B03E-125163AA259A}" srcOrd="0" destOrd="0" parTransId="{3C658518-79C1-429D-A640-60409419A58F}" sibTransId="{06015FE3-9231-4323-9EEF-DE5880E80162}"/>
    <dgm:cxn modelId="{40A39EFA-3F02-4C65-BEA6-DE4AC4063CAC}" type="presOf" srcId="{559105F7-385C-4024-B9E6-ED2F5013F18B}" destId="{ED757A8E-17DB-45BF-AE4E-44EAB0E692B5}" srcOrd="0" destOrd="0" presId="urn:microsoft.com/office/officeart/2008/layout/HorizontalMultiLevelHierarchy"/>
    <dgm:cxn modelId="{E0F775D8-9D8B-4025-ACF6-212C3AD49BBC}" type="presParOf" srcId="{B5519D8E-2BC8-4B15-8629-20CC80CC73BC}" destId="{D7BA9A7C-3805-4B86-A8BE-2F5B543D4BFA}" srcOrd="0" destOrd="0" presId="urn:microsoft.com/office/officeart/2008/layout/HorizontalMultiLevelHierarchy"/>
    <dgm:cxn modelId="{1700F853-3668-4818-951C-2B07E0FA8DFC}" type="presParOf" srcId="{D7BA9A7C-3805-4B86-A8BE-2F5B543D4BFA}" destId="{7AE2F5F6-8537-4761-9D35-6548F942FE99}" srcOrd="0" destOrd="0" presId="urn:microsoft.com/office/officeart/2008/layout/HorizontalMultiLevelHierarchy"/>
    <dgm:cxn modelId="{F5E88394-A73A-46A8-92AE-F07B6B76BEA2}" type="presParOf" srcId="{D7BA9A7C-3805-4B86-A8BE-2F5B543D4BFA}" destId="{FB5C8210-7B8C-45C2-87B8-4298C5E273FE}" srcOrd="1" destOrd="0" presId="urn:microsoft.com/office/officeart/2008/layout/HorizontalMultiLevelHierarchy"/>
    <dgm:cxn modelId="{53BD7B84-5A23-4810-ABF7-0C0110A90ADD}" type="presParOf" srcId="{FB5C8210-7B8C-45C2-87B8-4298C5E273FE}" destId="{1BC619F1-5997-455F-A9B7-3B31DD24491E}" srcOrd="0" destOrd="0" presId="urn:microsoft.com/office/officeart/2008/layout/HorizontalMultiLevelHierarchy"/>
    <dgm:cxn modelId="{08D3B45F-B283-46BB-9B2F-519978636426}" type="presParOf" srcId="{1BC619F1-5997-455F-A9B7-3B31DD24491E}" destId="{5CA1A004-8A35-470F-95CC-52F5F00F8134}" srcOrd="0" destOrd="0" presId="urn:microsoft.com/office/officeart/2008/layout/HorizontalMultiLevelHierarchy"/>
    <dgm:cxn modelId="{73D22B3F-A7D9-4E38-AAC9-6BF7DECF456C}" type="presParOf" srcId="{FB5C8210-7B8C-45C2-87B8-4298C5E273FE}" destId="{2CBE9903-CCF0-4D5B-BD21-A747D4070C0A}" srcOrd="1" destOrd="0" presId="urn:microsoft.com/office/officeart/2008/layout/HorizontalMultiLevelHierarchy"/>
    <dgm:cxn modelId="{DE292F9C-459F-437D-BD55-FBFD12359FE1}" type="presParOf" srcId="{2CBE9903-CCF0-4D5B-BD21-A747D4070C0A}" destId="{ED757A8E-17DB-45BF-AE4E-44EAB0E692B5}" srcOrd="0" destOrd="0" presId="urn:microsoft.com/office/officeart/2008/layout/HorizontalMultiLevelHierarchy"/>
    <dgm:cxn modelId="{5B1BEF1D-DA00-4211-A9A1-57175D90016C}" type="presParOf" srcId="{2CBE9903-CCF0-4D5B-BD21-A747D4070C0A}" destId="{F9C50467-EC89-42DA-A1CD-E905A77200EC}" srcOrd="1" destOrd="0" presId="urn:microsoft.com/office/officeart/2008/layout/HorizontalMultiLevelHierarchy"/>
    <dgm:cxn modelId="{14E2FDE4-8DB0-44B5-B8B9-58B7A99B4937}" type="presParOf" srcId="{FB5C8210-7B8C-45C2-87B8-4298C5E273FE}" destId="{DFF10427-5A5F-401F-9148-F9EA0B29EEFD}" srcOrd="2" destOrd="0" presId="urn:microsoft.com/office/officeart/2008/layout/HorizontalMultiLevelHierarchy"/>
    <dgm:cxn modelId="{672F4FAD-0447-406A-8966-F3F364DA83BF}" type="presParOf" srcId="{DFF10427-5A5F-401F-9148-F9EA0B29EEFD}" destId="{FBE481AB-7D45-4537-AA23-D8C41960EAAC}" srcOrd="0" destOrd="0" presId="urn:microsoft.com/office/officeart/2008/layout/HorizontalMultiLevelHierarchy"/>
    <dgm:cxn modelId="{D9A81677-68C3-4CB4-B766-EB7649497711}" type="presParOf" srcId="{FB5C8210-7B8C-45C2-87B8-4298C5E273FE}" destId="{F6A9628A-2885-4248-9320-66E53524FA8E}" srcOrd="3" destOrd="0" presId="urn:microsoft.com/office/officeart/2008/layout/HorizontalMultiLevelHierarchy"/>
    <dgm:cxn modelId="{0C868B0B-2FD5-46C9-8BB5-629ACBB44E06}" type="presParOf" srcId="{F6A9628A-2885-4248-9320-66E53524FA8E}" destId="{FCC13A19-AC94-4A64-AA0C-2F01440233DB}" srcOrd="0" destOrd="0" presId="urn:microsoft.com/office/officeart/2008/layout/HorizontalMultiLevelHierarchy"/>
    <dgm:cxn modelId="{62B57097-A3BA-4B61-A713-D0477555259B}" type="presParOf" srcId="{F6A9628A-2885-4248-9320-66E53524FA8E}" destId="{4546B897-856C-458F-AE80-4DDA83B7D5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A8B6-AAB0-449E-ABA3-E3309AA3DC1B}">
      <dsp:nvSpPr>
        <dsp:cNvPr id="0" name=""/>
        <dsp:cNvSpPr/>
      </dsp:nvSpPr>
      <dsp:spPr>
        <a:xfrm>
          <a:off x="5597635" y="1525090"/>
          <a:ext cx="761389" cy="185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020"/>
              </a:lnTo>
              <a:lnTo>
                <a:pt x="761389" y="1853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FFD39-B001-4FDA-8F5E-9DB29E685A25}">
      <dsp:nvSpPr>
        <dsp:cNvPr id="0" name=""/>
        <dsp:cNvSpPr/>
      </dsp:nvSpPr>
      <dsp:spPr>
        <a:xfrm>
          <a:off x="3509908" y="1525090"/>
          <a:ext cx="2087726" cy="1853020"/>
        </a:xfrm>
        <a:custGeom>
          <a:avLst/>
          <a:gdLst/>
          <a:ahLst/>
          <a:cxnLst/>
          <a:rect l="0" t="0" r="0" b="0"/>
          <a:pathLst>
            <a:path>
              <a:moveTo>
                <a:pt x="2087726" y="0"/>
              </a:moveTo>
              <a:lnTo>
                <a:pt x="2087726" y="1853020"/>
              </a:lnTo>
              <a:lnTo>
                <a:pt x="0" y="1853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B4B1E-94D0-48EC-84AA-3E50A2F72388}">
      <dsp:nvSpPr>
        <dsp:cNvPr id="0" name=""/>
        <dsp:cNvSpPr/>
      </dsp:nvSpPr>
      <dsp:spPr>
        <a:xfrm>
          <a:off x="5597635" y="1525090"/>
          <a:ext cx="1348770" cy="550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402"/>
              </a:lnTo>
              <a:lnTo>
                <a:pt x="1348770" y="5504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E6A3-CECE-4209-9848-927A2539EEA7}">
      <dsp:nvSpPr>
        <dsp:cNvPr id="0" name=""/>
        <dsp:cNvSpPr/>
      </dsp:nvSpPr>
      <dsp:spPr>
        <a:xfrm>
          <a:off x="4120679" y="1525090"/>
          <a:ext cx="1476955" cy="550402"/>
        </a:xfrm>
        <a:custGeom>
          <a:avLst/>
          <a:gdLst/>
          <a:ahLst/>
          <a:cxnLst/>
          <a:rect l="0" t="0" r="0" b="0"/>
          <a:pathLst>
            <a:path>
              <a:moveTo>
                <a:pt x="1476955" y="0"/>
              </a:moveTo>
              <a:lnTo>
                <a:pt x="1476955" y="550402"/>
              </a:lnTo>
              <a:lnTo>
                <a:pt x="0" y="5504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B75D4-9899-438F-BE5E-603CD1B1D435}">
      <dsp:nvSpPr>
        <dsp:cNvPr id="0" name=""/>
        <dsp:cNvSpPr/>
      </dsp:nvSpPr>
      <dsp:spPr>
        <a:xfrm>
          <a:off x="5597635" y="1525090"/>
          <a:ext cx="4677474" cy="299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7"/>
              </a:lnTo>
              <a:lnTo>
                <a:pt x="4677474" y="2797877"/>
              </a:lnTo>
              <a:lnTo>
                <a:pt x="4677474" y="29905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F980-3103-47CA-8532-CAB2CA522660}">
      <dsp:nvSpPr>
        <dsp:cNvPr id="0" name=""/>
        <dsp:cNvSpPr/>
      </dsp:nvSpPr>
      <dsp:spPr>
        <a:xfrm>
          <a:off x="5597635" y="1525090"/>
          <a:ext cx="2457518" cy="299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7"/>
              </a:lnTo>
              <a:lnTo>
                <a:pt x="2457518" y="2797877"/>
              </a:lnTo>
              <a:lnTo>
                <a:pt x="2457518" y="29905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47FB-1651-43E4-80CC-652EB9BCF397}">
      <dsp:nvSpPr>
        <dsp:cNvPr id="0" name=""/>
        <dsp:cNvSpPr/>
      </dsp:nvSpPr>
      <dsp:spPr>
        <a:xfrm>
          <a:off x="5597635" y="1525090"/>
          <a:ext cx="237562" cy="299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7"/>
              </a:lnTo>
              <a:lnTo>
                <a:pt x="237562" y="2797877"/>
              </a:lnTo>
              <a:lnTo>
                <a:pt x="237562" y="29905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761A2-23B0-449E-952D-FF07C53D0E14}">
      <dsp:nvSpPr>
        <dsp:cNvPr id="0" name=""/>
        <dsp:cNvSpPr/>
      </dsp:nvSpPr>
      <dsp:spPr>
        <a:xfrm>
          <a:off x="3377679" y="1525090"/>
          <a:ext cx="2219955" cy="2990518"/>
        </a:xfrm>
        <a:custGeom>
          <a:avLst/>
          <a:gdLst/>
          <a:ahLst/>
          <a:cxnLst/>
          <a:rect l="0" t="0" r="0" b="0"/>
          <a:pathLst>
            <a:path>
              <a:moveTo>
                <a:pt x="2219955" y="0"/>
              </a:moveTo>
              <a:lnTo>
                <a:pt x="2219955" y="2797877"/>
              </a:lnTo>
              <a:lnTo>
                <a:pt x="0" y="2797877"/>
              </a:lnTo>
              <a:lnTo>
                <a:pt x="0" y="29905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A1F85-B462-4753-9EE0-7F8F13954F00}">
      <dsp:nvSpPr>
        <dsp:cNvPr id="0" name=""/>
        <dsp:cNvSpPr/>
      </dsp:nvSpPr>
      <dsp:spPr>
        <a:xfrm>
          <a:off x="920160" y="1525090"/>
          <a:ext cx="4677474" cy="2990518"/>
        </a:xfrm>
        <a:custGeom>
          <a:avLst/>
          <a:gdLst/>
          <a:ahLst/>
          <a:cxnLst/>
          <a:rect l="0" t="0" r="0" b="0"/>
          <a:pathLst>
            <a:path>
              <a:moveTo>
                <a:pt x="4677474" y="0"/>
              </a:moveTo>
              <a:lnTo>
                <a:pt x="4677474" y="2797877"/>
              </a:lnTo>
              <a:lnTo>
                <a:pt x="0" y="2797877"/>
              </a:lnTo>
              <a:lnTo>
                <a:pt x="0" y="29905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5E251-E96C-41A8-836B-9BE5BD4D424E}">
      <dsp:nvSpPr>
        <dsp:cNvPr id="0" name=""/>
        <dsp:cNvSpPr/>
      </dsp:nvSpPr>
      <dsp:spPr>
        <a:xfrm>
          <a:off x="3792586" y="229250"/>
          <a:ext cx="3610097" cy="12958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FFC78-F028-4A5E-957C-59A0340BF9A0}">
      <dsp:nvSpPr>
        <dsp:cNvPr id="0" name=""/>
        <dsp:cNvSpPr/>
      </dsp:nvSpPr>
      <dsp:spPr>
        <a:xfrm>
          <a:off x="3792586" y="229250"/>
          <a:ext cx="3610097" cy="12958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F7EDF-2EA5-41E3-B453-88441AD9011A}">
      <dsp:nvSpPr>
        <dsp:cNvPr id="0" name=""/>
        <dsp:cNvSpPr/>
      </dsp:nvSpPr>
      <dsp:spPr>
        <a:xfrm>
          <a:off x="1987537" y="462501"/>
          <a:ext cx="7220194" cy="82933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Factors influencing the Housing Price</a:t>
          </a:r>
          <a:endParaRPr lang="en-IN" sz="2800" kern="1200" dirty="0">
            <a:solidFill>
              <a:schemeClr val="accent3">
                <a:lumMod val="40000"/>
                <a:lumOff val="60000"/>
              </a:schemeClr>
            </a:solidFill>
          </a:endParaRPr>
        </a:p>
      </dsp:txBody>
      <dsp:txXfrm>
        <a:off x="1987537" y="462501"/>
        <a:ext cx="7220194" cy="829337"/>
      </dsp:txXfrm>
    </dsp:sp>
    <dsp:sp modelId="{3F39224D-3C46-4E32-BD70-748A3FE399D1}">
      <dsp:nvSpPr>
        <dsp:cNvPr id="0" name=""/>
        <dsp:cNvSpPr/>
      </dsp:nvSpPr>
      <dsp:spPr>
        <a:xfrm>
          <a:off x="461492" y="4515609"/>
          <a:ext cx="917337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87078-B26E-4CC1-B54E-5ACBAC8566ED}">
      <dsp:nvSpPr>
        <dsp:cNvPr id="0" name=""/>
        <dsp:cNvSpPr/>
      </dsp:nvSpPr>
      <dsp:spPr>
        <a:xfrm>
          <a:off x="461492" y="4515609"/>
          <a:ext cx="917337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DE286-0CFD-412B-9033-A22461FB9FDF}">
      <dsp:nvSpPr>
        <dsp:cNvPr id="0" name=""/>
        <dsp:cNvSpPr/>
      </dsp:nvSpPr>
      <dsp:spPr>
        <a:xfrm>
          <a:off x="2823" y="4680729"/>
          <a:ext cx="1834674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Local Market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823" y="4680729"/>
        <a:ext cx="1834674" cy="587095"/>
      </dsp:txXfrm>
    </dsp:sp>
    <dsp:sp modelId="{A9CD874C-8498-4127-934D-ED4F21BE535A}">
      <dsp:nvSpPr>
        <dsp:cNvPr id="0" name=""/>
        <dsp:cNvSpPr/>
      </dsp:nvSpPr>
      <dsp:spPr>
        <a:xfrm>
          <a:off x="2800229" y="4515609"/>
          <a:ext cx="1154899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64CB-D701-4DC4-B848-53216368F013}">
      <dsp:nvSpPr>
        <dsp:cNvPr id="0" name=""/>
        <dsp:cNvSpPr/>
      </dsp:nvSpPr>
      <dsp:spPr>
        <a:xfrm>
          <a:off x="2800229" y="4515609"/>
          <a:ext cx="1154899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58604-ACA2-47F2-B496-8D994C9F8BC2}">
      <dsp:nvSpPr>
        <dsp:cNvPr id="0" name=""/>
        <dsp:cNvSpPr/>
      </dsp:nvSpPr>
      <dsp:spPr>
        <a:xfrm>
          <a:off x="2222779" y="4680729"/>
          <a:ext cx="2309799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Economic Indicators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222779" y="4680729"/>
        <a:ext cx="2309799" cy="587095"/>
      </dsp:txXfrm>
    </dsp:sp>
    <dsp:sp modelId="{A72C5647-6A5E-4FBC-AA1F-DE9B0D2EC689}">
      <dsp:nvSpPr>
        <dsp:cNvPr id="0" name=""/>
        <dsp:cNvSpPr/>
      </dsp:nvSpPr>
      <dsp:spPr>
        <a:xfrm>
          <a:off x="5376529" y="4515609"/>
          <a:ext cx="917337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55457-C2FF-43DF-865F-CC35BAF7C7B6}">
      <dsp:nvSpPr>
        <dsp:cNvPr id="0" name=""/>
        <dsp:cNvSpPr/>
      </dsp:nvSpPr>
      <dsp:spPr>
        <a:xfrm>
          <a:off x="5376529" y="4515609"/>
          <a:ext cx="917337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57D09-B881-4D23-A825-ACDAE38F96E8}">
      <dsp:nvSpPr>
        <dsp:cNvPr id="0" name=""/>
        <dsp:cNvSpPr/>
      </dsp:nvSpPr>
      <dsp:spPr>
        <a:xfrm>
          <a:off x="4917860" y="4680729"/>
          <a:ext cx="1834674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Interest Rates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4917860" y="4680729"/>
        <a:ext cx="1834674" cy="587095"/>
      </dsp:txXfrm>
    </dsp:sp>
    <dsp:sp modelId="{09244149-9E15-4086-B210-234BB4FDDF73}">
      <dsp:nvSpPr>
        <dsp:cNvPr id="0" name=""/>
        <dsp:cNvSpPr/>
      </dsp:nvSpPr>
      <dsp:spPr>
        <a:xfrm>
          <a:off x="7596484" y="4515609"/>
          <a:ext cx="917337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25969-B5C5-461E-8545-1BE9C73FF86B}">
      <dsp:nvSpPr>
        <dsp:cNvPr id="0" name=""/>
        <dsp:cNvSpPr/>
      </dsp:nvSpPr>
      <dsp:spPr>
        <a:xfrm>
          <a:off x="7596484" y="4515609"/>
          <a:ext cx="917337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AF5FA-8118-43EB-B52B-FD9F43D02033}">
      <dsp:nvSpPr>
        <dsp:cNvPr id="0" name=""/>
        <dsp:cNvSpPr/>
      </dsp:nvSpPr>
      <dsp:spPr>
        <a:xfrm>
          <a:off x="7137816" y="4680729"/>
          <a:ext cx="1834674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Demographic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7137816" y="4680729"/>
        <a:ext cx="1834674" cy="587095"/>
      </dsp:txXfrm>
    </dsp:sp>
    <dsp:sp modelId="{330704CB-1A60-4F4E-8740-4EFE5B360B11}">
      <dsp:nvSpPr>
        <dsp:cNvPr id="0" name=""/>
        <dsp:cNvSpPr/>
      </dsp:nvSpPr>
      <dsp:spPr>
        <a:xfrm>
          <a:off x="9816440" y="4515609"/>
          <a:ext cx="917337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51233-DBB6-45AE-9034-CF3CCA3F3029}">
      <dsp:nvSpPr>
        <dsp:cNvPr id="0" name=""/>
        <dsp:cNvSpPr/>
      </dsp:nvSpPr>
      <dsp:spPr>
        <a:xfrm>
          <a:off x="9816440" y="4515609"/>
          <a:ext cx="917337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6584A-E4DC-4EF7-974B-B6F62EAD30F0}">
      <dsp:nvSpPr>
        <dsp:cNvPr id="0" name=""/>
        <dsp:cNvSpPr/>
      </dsp:nvSpPr>
      <dsp:spPr>
        <a:xfrm>
          <a:off x="9357771" y="4680729"/>
          <a:ext cx="1834674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Government Policies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9357771" y="4680729"/>
        <a:ext cx="1834674" cy="587095"/>
      </dsp:txXfrm>
    </dsp:sp>
    <dsp:sp modelId="{94B3FC2B-D47C-4B93-932A-495E19F94CA0}">
      <dsp:nvSpPr>
        <dsp:cNvPr id="0" name=""/>
        <dsp:cNvSpPr/>
      </dsp:nvSpPr>
      <dsp:spPr>
        <a:xfrm>
          <a:off x="2297781" y="1910371"/>
          <a:ext cx="2071475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64F7A-5990-4FAC-8F93-D4DFE6E1C9A4}">
      <dsp:nvSpPr>
        <dsp:cNvPr id="0" name=""/>
        <dsp:cNvSpPr/>
      </dsp:nvSpPr>
      <dsp:spPr>
        <a:xfrm>
          <a:off x="2297781" y="1910371"/>
          <a:ext cx="2071475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2C147-C74E-4B45-AC10-CA00D1D7C04C}">
      <dsp:nvSpPr>
        <dsp:cNvPr id="0" name=""/>
        <dsp:cNvSpPr/>
      </dsp:nvSpPr>
      <dsp:spPr>
        <a:xfrm>
          <a:off x="1262043" y="2075492"/>
          <a:ext cx="4142950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Neighborhood Comparison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262043" y="2075492"/>
        <a:ext cx="4142950" cy="587095"/>
      </dsp:txXfrm>
    </dsp:sp>
    <dsp:sp modelId="{DFF38D4D-791B-4DC3-87E6-3FECEB5D8320}">
      <dsp:nvSpPr>
        <dsp:cNvPr id="0" name=""/>
        <dsp:cNvSpPr/>
      </dsp:nvSpPr>
      <dsp:spPr>
        <a:xfrm>
          <a:off x="6722638" y="1910371"/>
          <a:ext cx="1864726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2BCEB-FAF1-40BE-A07E-CA9E67AC45DA}">
      <dsp:nvSpPr>
        <dsp:cNvPr id="0" name=""/>
        <dsp:cNvSpPr/>
      </dsp:nvSpPr>
      <dsp:spPr>
        <a:xfrm>
          <a:off x="6722638" y="1910371"/>
          <a:ext cx="1864726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16F97-0D4C-443E-A898-B868A300B6E6}">
      <dsp:nvSpPr>
        <dsp:cNvPr id="0" name=""/>
        <dsp:cNvSpPr/>
      </dsp:nvSpPr>
      <dsp:spPr>
        <a:xfrm>
          <a:off x="5790275" y="2075492"/>
          <a:ext cx="3729452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Location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790275" y="2075492"/>
        <a:ext cx="3729452" cy="587095"/>
      </dsp:txXfrm>
    </dsp:sp>
    <dsp:sp modelId="{12773422-A597-4D7E-B3B2-F3D4E9993B20}">
      <dsp:nvSpPr>
        <dsp:cNvPr id="0" name=""/>
        <dsp:cNvSpPr/>
      </dsp:nvSpPr>
      <dsp:spPr>
        <a:xfrm>
          <a:off x="2076487" y="3212990"/>
          <a:ext cx="1628887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5B8C0-91C5-4CC4-8F58-48C04F716FEF}">
      <dsp:nvSpPr>
        <dsp:cNvPr id="0" name=""/>
        <dsp:cNvSpPr/>
      </dsp:nvSpPr>
      <dsp:spPr>
        <a:xfrm>
          <a:off x="2076487" y="3212990"/>
          <a:ext cx="1628887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FB3CB-FDF3-49C7-9819-E352080D527F}">
      <dsp:nvSpPr>
        <dsp:cNvPr id="0" name=""/>
        <dsp:cNvSpPr/>
      </dsp:nvSpPr>
      <dsp:spPr>
        <a:xfrm>
          <a:off x="1262043" y="3378111"/>
          <a:ext cx="3257775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Age and Condition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262043" y="3378111"/>
        <a:ext cx="3257775" cy="587095"/>
      </dsp:txXfrm>
    </dsp:sp>
    <dsp:sp modelId="{BB39E18E-9936-4F34-91DE-3DC0A74CB413}">
      <dsp:nvSpPr>
        <dsp:cNvPr id="0" name=""/>
        <dsp:cNvSpPr/>
      </dsp:nvSpPr>
      <dsp:spPr>
        <a:xfrm>
          <a:off x="6248944" y="3212990"/>
          <a:ext cx="917337" cy="91733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D685-F175-4581-8C83-271195E13364}">
      <dsp:nvSpPr>
        <dsp:cNvPr id="0" name=""/>
        <dsp:cNvSpPr/>
      </dsp:nvSpPr>
      <dsp:spPr>
        <a:xfrm>
          <a:off x="6248944" y="3212990"/>
          <a:ext cx="917337" cy="91733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58FE0-DE1F-45AB-BB36-BAF2B053A325}">
      <dsp:nvSpPr>
        <dsp:cNvPr id="0" name=""/>
        <dsp:cNvSpPr/>
      </dsp:nvSpPr>
      <dsp:spPr>
        <a:xfrm>
          <a:off x="5790275" y="3378111"/>
          <a:ext cx="1834674" cy="5870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Home Size &amp; Usable Space</a:t>
          </a:r>
          <a:endParaRPr lang="en-IN" sz="2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790275" y="3378111"/>
        <a:ext cx="1834674" cy="5870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0A6FF-6C68-493D-AF72-86FF3B30F1D6}">
      <dsp:nvSpPr>
        <dsp:cNvPr id="0" name=""/>
        <dsp:cNvSpPr/>
      </dsp:nvSpPr>
      <dsp:spPr>
        <a:xfrm>
          <a:off x="1149580" y="2570846"/>
          <a:ext cx="515066" cy="91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533" y="0"/>
              </a:lnTo>
              <a:lnTo>
                <a:pt x="257533" y="916108"/>
              </a:lnTo>
              <a:lnTo>
                <a:pt x="515066" y="9161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80839" y="3002626"/>
        <a:ext cx="52548" cy="52548"/>
      </dsp:txXfrm>
    </dsp:sp>
    <dsp:sp modelId="{2EB3289F-5915-4C10-B2F3-2C68AFDB5334}">
      <dsp:nvSpPr>
        <dsp:cNvPr id="0" name=""/>
        <dsp:cNvSpPr/>
      </dsp:nvSpPr>
      <dsp:spPr>
        <a:xfrm>
          <a:off x="1149580" y="2080119"/>
          <a:ext cx="515066" cy="490726"/>
        </a:xfrm>
        <a:custGeom>
          <a:avLst/>
          <a:gdLst/>
          <a:ahLst/>
          <a:cxnLst/>
          <a:rect l="0" t="0" r="0" b="0"/>
          <a:pathLst>
            <a:path>
              <a:moveTo>
                <a:pt x="0" y="490726"/>
              </a:moveTo>
              <a:lnTo>
                <a:pt x="257533" y="490726"/>
              </a:lnTo>
              <a:lnTo>
                <a:pt x="257533" y="0"/>
              </a:lnTo>
              <a:lnTo>
                <a:pt x="51506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89328" y="2307697"/>
        <a:ext cx="35570" cy="35570"/>
      </dsp:txXfrm>
    </dsp:sp>
    <dsp:sp modelId="{2D1BF6AF-2EED-434B-97AC-8E19546FCD52}">
      <dsp:nvSpPr>
        <dsp:cNvPr id="0" name=""/>
        <dsp:cNvSpPr/>
      </dsp:nvSpPr>
      <dsp:spPr>
        <a:xfrm rot="16200000">
          <a:off x="-1491014" y="1996468"/>
          <a:ext cx="4132434" cy="1148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Government Policies</a:t>
          </a:r>
          <a:endParaRPr lang="en-IN" sz="4000" kern="1200" dirty="0"/>
        </a:p>
      </dsp:txBody>
      <dsp:txXfrm>
        <a:off x="-1491014" y="1996468"/>
        <a:ext cx="4132434" cy="1148755"/>
      </dsp:txXfrm>
    </dsp:sp>
    <dsp:sp modelId="{6618F151-B7AE-4FCC-B851-55C64B914481}">
      <dsp:nvSpPr>
        <dsp:cNvPr id="0" name=""/>
        <dsp:cNvSpPr/>
      </dsp:nvSpPr>
      <dsp:spPr>
        <a:xfrm>
          <a:off x="1664647" y="1262157"/>
          <a:ext cx="8374160" cy="1635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Government Policies on tax credits on deduction &amp; Subsidies can boast Demands for real estate.</a:t>
          </a:r>
        </a:p>
      </dsp:txBody>
      <dsp:txXfrm>
        <a:off x="1664647" y="1262157"/>
        <a:ext cx="8374160" cy="1635925"/>
      </dsp:txXfrm>
    </dsp:sp>
    <dsp:sp modelId="{CD95D167-788F-43EE-AE64-A6FE96BD0E11}">
      <dsp:nvSpPr>
        <dsp:cNvPr id="0" name=""/>
        <dsp:cNvSpPr/>
      </dsp:nvSpPr>
      <dsp:spPr>
        <a:xfrm>
          <a:off x="1664647" y="3094373"/>
          <a:ext cx="8376246" cy="785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Government ability to develop infrastructure of the city </a:t>
          </a:r>
        </a:p>
      </dsp:txBody>
      <dsp:txXfrm>
        <a:off x="1664647" y="3094373"/>
        <a:ext cx="8376246" cy="785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AD98A-811D-4E65-8BE1-25F29FB86428}">
      <dsp:nvSpPr>
        <dsp:cNvPr id="0" name=""/>
        <dsp:cNvSpPr/>
      </dsp:nvSpPr>
      <dsp:spPr>
        <a:xfrm>
          <a:off x="1526259" y="2648219"/>
          <a:ext cx="615020" cy="58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7510" y="0"/>
              </a:lnTo>
              <a:lnTo>
                <a:pt x="307510" y="585957"/>
              </a:lnTo>
              <a:lnTo>
                <a:pt x="615020" y="58595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12532" y="2919960"/>
        <a:ext cx="42473" cy="42473"/>
      </dsp:txXfrm>
    </dsp:sp>
    <dsp:sp modelId="{99655FB4-45A1-4E7F-BC7C-505043AA52BB}">
      <dsp:nvSpPr>
        <dsp:cNvPr id="0" name=""/>
        <dsp:cNvSpPr/>
      </dsp:nvSpPr>
      <dsp:spPr>
        <a:xfrm>
          <a:off x="1526259" y="2062261"/>
          <a:ext cx="615020" cy="585957"/>
        </a:xfrm>
        <a:custGeom>
          <a:avLst/>
          <a:gdLst/>
          <a:ahLst/>
          <a:cxnLst/>
          <a:rect l="0" t="0" r="0" b="0"/>
          <a:pathLst>
            <a:path>
              <a:moveTo>
                <a:pt x="0" y="585957"/>
              </a:moveTo>
              <a:lnTo>
                <a:pt x="307510" y="585957"/>
              </a:lnTo>
              <a:lnTo>
                <a:pt x="307510" y="0"/>
              </a:lnTo>
              <a:lnTo>
                <a:pt x="61502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12532" y="2334003"/>
        <a:ext cx="42473" cy="42473"/>
      </dsp:txXfrm>
    </dsp:sp>
    <dsp:sp modelId="{4A916C64-C3D4-4CE9-BD0B-CA82A85B44D9}">
      <dsp:nvSpPr>
        <dsp:cNvPr id="0" name=""/>
        <dsp:cNvSpPr/>
      </dsp:nvSpPr>
      <dsp:spPr>
        <a:xfrm rot="16200000">
          <a:off x="-1701904" y="1887243"/>
          <a:ext cx="4934376" cy="1521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Neighborhood Comparison</a:t>
          </a:r>
          <a:endParaRPr lang="en-IN" sz="5300" kern="1200" dirty="0"/>
        </a:p>
      </dsp:txBody>
      <dsp:txXfrm>
        <a:off x="-1701904" y="1887243"/>
        <a:ext cx="4934376" cy="1521951"/>
      </dsp:txXfrm>
    </dsp:sp>
    <dsp:sp modelId="{F0E64F57-062D-4985-92CE-70D19CCAA837}">
      <dsp:nvSpPr>
        <dsp:cNvPr id="0" name=""/>
        <dsp:cNvSpPr/>
      </dsp:nvSpPr>
      <dsp:spPr>
        <a:xfrm>
          <a:off x="2141280" y="1593495"/>
          <a:ext cx="8295276" cy="937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Sales Price of similar sold recently </a:t>
          </a:r>
        </a:p>
      </dsp:txBody>
      <dsp:txXfrm>
        <a:off x="2141280" y="1593495"/>
        <a:ext cx="8295276" cy="937531"/>
      </dsp:txXfrm>
    </dsp:sp>
    <dsp:sp modelId="{D2A5D9AC-8E49-41AB-9EC6-2FB6C6694836}">
      <dsp:nvSpPr>
        <dsp:cNvPr id="0" name=""/>
        <dsp:cNvSpPr/>
      </dsp:nvSpPr>
      <dsp:spPr>
        <a:xfrm>
          <a:off x="2141280" y="2765410"/>
          <a:ext cx="8402566" cy="937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Feature similarity (No of Bedroom, Bathroom &amp; Square Footage</a:t>
          </a:r>
          <a:endParaRPr lang="en-IN" sz="2900" kern="1200" dirty="0"/>
        </a:p>
      </dsp:txBody>
      <dsp:txXfrm>
        <a:off x="2141280" y="2765410"/>
        <a:ext cx="8402566" cy="937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600C1-9E10-43A3-A462-89C158AB03B6}">
      <dsp:nvSpPr>
        <dsp:cNvPr id="0" name=""/>
        <dsp:cNvSpPr/>
      </dsp:nvSpPr>
      <dsp:spPr>
        <a:xfrm>
          <a:off x="2410076" y="2296526"/>
          <a:ext cx="572478" cy="545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239" y="0"/>
              </a:lnTo>
              <a:lnTo>
                <a:pt x="286239" y="545425"/>
              </a:lnTo>
              <a:lnTo>
                <a:pt x="572478" y="5454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76548" y="2549471"/>
        <a:ext cx="39535" cy="39535"/>
      </dsp:txXfrm>
    </dsp:sp>
    <dsp:sp modelId="{D5B51A72-8858-4403-89CB-572326B9A83F}">
      <dsp:nvSpPr>
        <dsp:cNvPr id="0" name=""/>
        <dsp:cNvSpPr/>
      </dsp:nvSpPr>
      <dsp:spPr>
        <a:xfrm>
          <a:off x="2410076" y="1751101"/>
          <a:ext cx="572478" cy="545425"/>
        </a:xfrm>
        <a:custGeom>
          <a:avLst/>
          <a:gdLst/>
          <a:ahLst/>
          <a:cxnLst/>
          <a:rect l="0" t="0" r="0" b="0"/>
          <a:pathLst>
            <a:path>
              <a:moveTo>
                <a:pt x="0" y="545425"/>
              </a:moveTo>
              <a:lnTo>
                <a:pt x="286239" y="545425"/>
              </a:lnTo>
              <a:lnTo>
                <a:pt x="286239" y="0"/>
              </a:lnTo>
              <a:lnTo>
                <a:pt x="57247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76548" y="2004046"/>
        <a:ext cx="39535" cy="39535"/>
      </dsp:txXfrm>
    </dsp:sp>
    <dsp:sp modelId="{557D1534-160D-4C77-87B0-4F364D22AC4F}">
      <dsp:nvSpPr>
        <dsp:cNvPr id="0" name=""/>
        <dsp:cNvSpPr/>
      </dsp:nvSpPr>
      <dsp:spPr>
        <a:xfrm rot="16200000">
          <a:off x="-644725" y="1538250"/>
          <a:ext cx="4593053" cy="151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Location</a:t>
          </a:r>
          <a:endParaRPr lang="en-IN" sz="6300" kern="1200" dirty="0"/>
        </a:p>
      </dsp:txBody>
      <dsp:txXfrm>
        <a:off x="-644725" y="1538250"/>
        <a:ext cx="4593053" cy="1516552"/>
      </dsp:txXfrm>
    </dsp:sp>
    <dsp:sp modelId="{BB74EC0D-8A20-47F5-A027-1D2AD943D11D}">
      <dsp:nvSpPr>
        <dsp:cNvPr id="0" name=""/>
        <dsp:cNvSpPr/>
      </dsp:nvSpPr>
      <dsp:spPr>
        <a:xfrm>
          <a:off x="2982555" y="1314761"/>
          <a:ext cx="6843031" cy="872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Employment Opportunities</a:t>
          </a:r>
          <a:endParaRPr lang="en-IN" sz="3000" kern="1200" dirty="0"/>
        </a:p>
      </dsp:txBody>
      <dsp:txXfrm>
        <a:off x="2982555" y="1314761"/>
        <a:ext cx="6843031" cy="872680"/>
      </dsp:txXfrm>
    </dsp:sp>
    <dsp:sp modelId="{53495100-F229-44D7-817A-058D3D7F7EDF}">
      <dsp:nvSpPr>
        <dsp:cNvPr id="0" name=""/>
        <dsp:cNvSpPr/>
      </dsp:nvSpPr>
      <dsp:spPr>
        <a:xfrm>
          <a:off x="2982555" y="2405611"/>
          <a:ext cx="6897159" cy="872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Proximity to Shopping, Entertainment, School, Hospital &amp; Public Transits</a:t>
          </a:r>
          <a:endParaRPr lang="en-IN" sz="3000" kern="1200" dirty="0"/>
        </a:p>
      </dsp:txBody>
      <dsp:txXfrm>
        <a:off x="2982555" y="2405611"/>
        <a:ext cx="6897159" cy="872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D214-A230-43B3-8CD9-D6F2AF3BD134}">
      <dsp:nvSpPr>
        <dsp:cNvPr id="0" name=""/>
        <dsp:cNvSpPr/>
      </dsp:nvSpPr>
      <dsp:spPr>
        <a:xfrm>
          <a:off x="1810324" y="2535676"/>
          <a:ext cx="632093" cy="60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046" y="0"/>
              </a:lnTo>
              <a:lnTo>
                <a:pt x="316046" y="602223"/>
              </a:lnTo>
              <a:lnTo>
                <a:pt x="632093" y="6022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04544" y="2814962"/>
        <a:ext cx="43652" cy="43652"/>
      </dsp:txXfrm>
    </dsp:sp>
    <dsp:sp modelId="{D2164E80-FBE8-4FE9-948A-DB92649EB99D}">
      <dsp:nvSpPr>
        <dsp:cNvPr id="0" name=""/>
        <dsp:cNvSpPr/>
      </dsp:nvSpPr>
      <dsp:spPr>
        <a:xfrm>
          <a:off x="1810324" y="1933453"/>
          <a:ext cx="632093" cy="602223"/>
        </a:xfrm>
        <a:custGeom>
          <a:avLst/>
          <a:gdLst/>
          <a:ahLst/>
          <a:cxnLst/>
          <a:rect l="0" t="0" r="0" b="0"/>
          <a:pathLst>
            <a:path>
              <a:moveTo>
                <a:pt x="0" y="602223"/>
              </a:moveTo>
              <a:lnTo>
                <a:pt x="316046" y="602223"/>
              </a:lnTo>
              <a:lnTo>
                <a:pt x="316046" y="0"/>
              </a:lnTo>
              <a:lnTo>
                <a:pt x="63209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04544" y="2212739"/>
        <a:ext cx="43652" cy="43652"/>
      </dsp:txXfrm>
    </dsp:sp>
    <dsp:sp modelId="{A74ECC36-2313-483C-B9CB-6EC9679F9170}">
      <dsp:nvSpPr>
        <dsp:cNvPr id="0" name=""/>
        <dsp:cNvSpPr/>
      </dsp:nvSpPr>
      <dsp:spPr>
        <a:xfrm rot="16200000">
          <a:off x="-1232877" y="2028152"/>
          <a:ext cx="5071353" cy="1015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Age and Condition</a:t>
          </a:r>
          <a:endParaRPr lang="en-IN" sz="4800" kern="1200" dirty="0"/>
        </a:p>
      </dsp:txBody>
      <dsp:txXfrm>
        <a:off x="-1232877" y="2028152"/>
        <a:ext cx="5071353" cy="1015049"/>
      </dsp:txXfrm>
    </dsp:sp>
    <dsp:sp modelId="{7F7C5BF4-E561-408B-AAD0-15931CFDD86F}">
      <dsp:nvSpPr>
        <dsp:cNvPr id="0" name=""/>
        <dsp:cNvSpPr/>
      </dsp:nvSpPr>
      <dsp:spPr>
        <a:xfrm>
          <a:off x="2442417" y="1451675"/>
          <a:ext cx="6874365" cy="963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Criteria like Plumbing, Electrical, Roof and Appliances are less likely to break down </a:t>
          </a:r>
        </a:p>
      </dsp:txBody>
      <dsp:txXfrm>
        <a:off x="2442417" y="1451675"/>
        <a:ext cx="6874365" cy="963557"/>
      </dsp:txXfrm>
    </dsp:sp>
    <dsp:sp modelId="{148A3D6F-E541-4031-A89C-64024A24B76E}">
      <dsp:nvSpPr>
        <dsp:cNvPr id="0" name=""/>
        <dsp:cNvSpPr/>
      </dsp:nvSpPr>
      <dsp:spPr>
        <a:xfrm>
          <a:off x="2442417" y="2656121"/>
          <a:ext cx="6833089" cy="963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Maintenances and Repairs </a:t>
          </a:r>
          <a:endParaRPr lang="en-IN" sz="2600" kern="1200" dirty="0"/>
        </a:p>
      </dsp:txBody>
      <dsp:txXfrm>
        <a:off x="2442417" y="2656121"/>
        <a:ext cx="6833089" cy="9635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C078-67CF-496A-9786-CDF1CE483E87}">
      <dsp:nvSpPr>
        <dsp:cNvPr id="0" name=""/>
        <dsp:cNvSpPr/>
      </dsp:nvSpPr>
      <dsp:spPr>
        <a:xfrm>
          <a:off x="1924868" y="2788895"/>
          <a:ext cx="695215" cy="662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7607" y="0"/>
              </a:lnTo>
              <a:lnTo>
                <a:pt x="347607" y="662362"/>
              </a:lnTo>
              <a:lnTo>
                <a:pt x="695215" y="6623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48470" y="3096070"/>
        <a:ext cx="48011" cy="48011"/>
      </dsp:txXfrm>
    </dsp:sp>
    <dsp:sp modelId="{A8DC6176-BAFA-44A2-8A09-49A877754F57}">
      <dsp:nvSpPr>
        <dsp:cNvPr id="0" name=""/>
        <dsp:cNvSpPr/>
      </dsp:nvSpPr>
      <dsp:spPr>
        <a:xfrm>
          <a:off x="1924868" y="2126532"/>
          <a:ext cx="695215" cy="662362"/>
        </a:xfrm>
        <a:custGeom>
          <a:avLst/>
          <a:gdLst/>
          <a:ahLst/>
          <a:cxnLst/>
          <a:rect l="0" t="0" r="0" b="0"/>
          <a:pathLst>
            <a:path>
              <a:moveTo>
                <a:pt x="0" y="662362"/>
              </a:moveTo>
              <a:lnTo>
                <a:pt x="347607" y="662362"/>
              </a:lnTo>
              <a:lnTo>
                <a:pt x="347607" y="0"/>
              </a:lnTo>
              <a:lnTo>
                <a:pt x="69521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48470" y="2433708"/>
        <a:ext cx="48011" cy="48011"/>
      </dsp:txXfrm>
    </dsp:sp>
    <dsp:sp modelId="{9E3E69B0-F2FF-47EF-BDC8-FC342D4E0BE5}">
      <dsp:nvSpPr>
        <dsp:cNvPr id="0" name=""/>
        <dsp:cNvSpPr/>
      </dsp:nvSpPr>
      <dsp:spPr>
        <a:xfrm rot="16200000">
          <a:off x="-1393917" y="2259005"/>
          <a:ext cx="5577791" cy="1059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Home Size and Usable Space</a:t>
          </a:r>
          <a:endParaRPr lang="en-IN" sz="3800" kern="1200" dirty="0"/>
        </a:p>
      </dsp:txBody>
      <dsp:txXfrm>
        <a:off x="-1393917" y="2259005"/>
        <a:ext cx="5577791" cy="1059780"/>
      </dsp:txXfrm>
    </dsp:sp>
    <dsp:sp modelId="{041013F1-BEEC-4678-B75E-BE2E4AFA836F}">
      <dsp:nvSpPr>
        <dsp:cNvPr id="0" name=""/>
        <dsp:cNvSpPr/>
      </dsp:nvSpPr>
      <dsp:spPr>
        <a:xfrm>
          <a:off x="2620084" y="1596642"/>
          <a:ext cx="7259930" cy="1059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Higher the Built-up Area Higher the Cost </a:t>
          </a:r>
        </a:p>
      </dsp:txBody>
      <dsp:txXfrm>
        <a:off x="2620084" y="1596642"/>
        <a:ext cx="7259930" cy="1059780"/>
      </dsp:txXfrm>
    </dsp:sp>
    <dsp:sp modelId="{3E850980-8D29-4608-8B18-572489BF686C}">
      <dsp:nvSpPr>
        <dsp:cNvPr id="0" name=""/>
        <dsp:cNvSpPr/>
      </dsp:nvSpPr>
      <dsp:spPr>
        <a:xfrm>
          <a:off x="2620084" y="2921368"/>
          <a:ext cx="7259930" cy="1059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More the usable Area higher the Price </a:t>
          </a:r>
          <a:endParaRPr lang="en-IN" sz="3400" kern="1200" dirty="0"/>
        </a:p>
      </dsp:txBody>
      <dsp:txXfrm>
        <a:off x="2620084" y="2921368"/>
        <a:ext cx="7259930" cy="1059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EA474-5F23-42D2-8242-C8B176B38E70}">
      <dsp:nvSpPr>
        <dsp:cNvPr id="0" name=""/>
        <dsp:cNvSpPr/>
      </dsp:nvSpPr>
      <dsp:spPr>
        <a:xfrm>
          <a:off x="1516026" y="2563812"/>
          <a:ext cx="639107" cy="608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9553" y="0"/>
              </a:lnTo>
              <a:lnTo>
                <a:pt x="319553" y="608905"/>
              </a:lnTo>
              <a:lnTo>
                <a:pt x="639107" y="6089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13511" y="2846196"/>
        <a:ext cx="44136" cy="44136"/>
      </dsp:txXfrm>
    </dsp:sp>
    <dsp:sp modelId="{5C647392-AF7D-4289-9FC4-31D6C9C03588}">
      <dsp:nvSpPr>
        <dsp:cNvPr id="0" name=""/>
        <dsp:cNvSpPr/>
      </dsp:nvSpPr>
      <dsp:spPr>
        <a:xfrm>
          <a:off x="1516026" y="1954907"/>
          <a:ext cx="639107" cy="608905"/>
        </a:xfrm>
        <a:custGeom>
          <a:avLst/>
          <a:gdLst/>
          <a:ahLst/>
          <a:cxnLst/>
          <a:rect l="0" t="0" r="0" b="0"/>
          <a:pathLst>
            <a:path>
              <a:moveTo>
                <a:pt x="0" y="608905"/>
              </a:moveTo>
              <a:lnTo>
                <a:pt x="319553" y="608905"/>
              </a:lnTo>
              <a:lnTo>
                <a:pt x="319553" y="0"/>
              </a:lnTo>
              <a:lnTo>
                <a:pt x="639107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13511" y="2237291"/>
        <a:ext cx="44136" cy="44136"/>
      </dsp:txXfrm>
    </dsp:sp>
    <dsp:sp modelId="{3A2F27B4-7B5E-48CC-8E49-1D76CBC2BCC6}">
      <dsp:nvSpPr>
        <dsp:cNvPr id="0" name=""/>
        <dsp:cNvSpPr/>
      </dsp:nvSpPr>
      <dsp:spPr>
        <a:xfrm rot="16200000">
          <a:off x="-1534910" y="2076688"/>
          <a:ext cx="5127625" cy="974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Local Market</a:t>
          </a:r>
          <a:endParaRPr lang="en-IN" sz="6500" kern="1200" dirty="0"/>
        </a:p>
      </dsp:txBody>
      <dsp:txXfrm>
        <a:off x="-1534910" y="2076688"/>
        <a:ext cx="5127625" cy="974248"/>
      </dsp:txXfrm>
    </dsp:sp>
    <dsp:sp modelId="{55B19E91-8B3F-4F63-96E2-883DB1073205}">
      <dsp:nvSpPr>
        <dsp:cNvPr id="0" name=""/>
        <dsp:cNvSpPr/>
      </dsp:nvSpPr>
      <dsp:spPr>
        <a:xfrm>
          <a:off x="2155133" y="1467782"/>
          <a:ext cx="7739076" cy="974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Price of your house is likely to be   impacted by  the other properties for sale in your area</a:t>
          </a:r>
        </a:p>
      </dsp:txBody>
      <dsp:txXfrm>
        <a:off x="2155133" y="1467782"/>
        <a:ext cx="7739076" cy="974248"/>
      </dsp:txXfrm>
    </dsp:sp>
    <dsp:sp modelId="{2730E5F2-A4DC-4138-801B-660F70B530CB}">
      <dsp:nvSpPr>
        <dsp:cNvPr id="0" name=""/>
        <dsp:cNvSpPr/>
      </dsp:nvSpPr>
      <dsp:spPr>
        <a:xfrm>
          <a:off x="2155133" y="2685593"/>
          <a:ext cx="7780906" cy="974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Buying the house in buyer’s market is likely to be negotiable. Same applies while selling it in buyers market</a:t>
          </a:r>
          <a:endParaRPr lang="en-IN" sz="1900" kern="1200" dirty="0"/>
        </a:p>
      </dsp:txBody>
      <dsp:txXfrm>
        <a:off x="2155133" y="2685593"/>
        <a:ext cx="7780906" cy="9742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489E0-1D35-4AE1-B82A-91781AE463B5}">
      <dsp:nvSpPr>
        <dsp:cNvPr id="0" name=""/>
        <dsp:cNvSpPr/>
      </dsp:nvSpPr>
      <dsp:spPr>
        <a:xfrm>
          <a:off x="1093540" y="3003452"/>
          <a:ext cx="714336" cy="97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7168" y="0"/>
              </a:lnTo>
              <a:lnTo>
                <a:pt x="357168" y="971639"/>
              </a:lnTo>
              <a:lnTo>
                <a:pt x="714336" y="9716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420559" y="3459122"/>
        <a:ext cx="60298" cy="60298"/>
      </dsp:txXfrm>
    </dsp:sp>
    <dsp:sp modelId="{2F948F8C-8915-48A7-9C33-0703700CF70A}">
      <dsp:nvSpPr>
        <dsp:cNvPr id="0" name=""/>
        <dsp:cNvSpPr/>
      </dsp:nvSpPr>
      <dsp:spPr>
        <a:xfrm>
          <a:off x="1093540" y="2143815"/>
          <a:ext cx="714336" cy="859637"/>
        </a:xfrm>
        <a:custGeom>
          <a:avLst/>
          <a:gdLst/>
          <a:ahLst/>
          <a:cxnLst/>
          <a:rect l="0" t="0" r="0" b="0"/>
          <a:pathLst>
            <a:path>
              <a:moveTo>
                <a:pt x="0" y="859637"/>
              </a:moveTo>
              <a:lnTo>
                <a:pt x="357168" y="859637"/>
              </a:lnTo>
              <a:lnTo>
                <a:pt x="357168" y="0"/>
              </a:lnTo>
              <a:lnTo>
                <a:pt x="7143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422765" y="2545691"/>
        <a:ext cx="55884" cy="55884"/>
      </dsp:txXfrm>
    </dsp:sp>
    <dsp:sp modelId="{5A191C3F-1917-48AA-B01C-21F481190C31}">
      <dsp:nvSpPr>
        <dsp:cNvPr id="0" name=""/>
        <dsp:cNvSpPr/>
      </dsp:nvSpPr>
      <dsp:spPr>
        <a:xfrm rot="16200000">
          <a:off x="-2316522" y="2458988"/>
          <a:ext cx="5731197" cy="1088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Economic Indicators</a:t>
          </a:r>
          <a:endParaRPr lang="en-IN" sz="4900" kern="1200" dirty="0"/>
        </a:p>
      </dsp:txBody>
      <dsp:txXfrm>
        <a:off x="-2316522" y="2458988"/>
        <a:ext cx="5731197" cy="1088927"/>
      </dsp:txXfrm>
    </dsp:sp>
    <dsp:sp modelId="{DF171939-E052-40A5-B7F7-F71213B8D73E}">
      <dsp:nvSpPr>
        <dsp:cNvPr id="0" name=""/>
        <dsp:cNvSpPr/>
      </dsp:nvSpPr>
      <dsp:spPr>
        <a:xfrm>
          <a:off x="1807876" y="1308291"/>
          <a:ext cx="8552786" cy="167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broader economy impacts a person’s ability to buy and sell the house</a:t>
          </a:r>
        </a:p>
      </dsp:txBody>
      <dsp:txXfrm>
        <a:off x="1807876" y="1308291"/>
        <a:ext cx="8552786" cy="1671046"/>
      </dsp:txXfrm>
    </dsp:sp>
    <dsp:sp modelId="{344A58CC-BA82-459A-9E86-F273EC5DCFE2}">
      <dsp:nvSpPr>
        <dsp:cNvPr id="0" name=""/>
        <dsp:cNvSpPr/>
      </dsp:nvSpPr>
      <dsp:spPr>
        <a:xfrm>
          <a:off x="1807876" y="3251570"/>
          <a:ext cx="8423991" cy="1447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Poor the employment growth ,lesser the opportunity to relocate for new opportunities</a:t>
          </a:r>
          <a:endParaRPr lang="en-IN" sz="3200" kern="1200" dirty="0"/>
        </a:p>
      </dsp:txBody>
      <dsp:txXfrm>
        <a:off x="1807876" y="3251570"/>
        <a:ext cx="8423991" cy="14470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30BBD-7A6A-40EE-A0D4-F59D964E0EAB}">
      <dsp:nvSpPr>
        <dsp:cNvPr id="0" name=""/>
        <dsp:cNvSpPr/>
      </dsp:nvSpPr>
      <dsp:spPr>
        <a:xfrm>
          <a:off x="1729491" y="2655252"/>
          <a:ext cx="661901" cy="12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950" y="0"/>
              </a:lnTo>
              <a:lnTo>
                <a:pt x="330950" y="1261244"/>
              </a:lnTo>
              <a:lnTo>
                <a:pt x="661901" y="12612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24832" y="3250265"/>
        <a:ext cx="71218" cy="71218"/>
      </dsp:txXfrm>
    </dsp:sp>
    <dsp:sp modelId="{E36396C9-6F88-4F7D-AA62-C2B90BCCCA86}">
      <dsp:nvSpPr>
        <dsp:cNvPr id="0" name=""/>
        <dsp:cNvSpPr/>
      </dsp:nvSpPr>
      <dsp:spPr>
        <a:xfrm>
          <a:off x="1729491" y="2609532"/>
          <a:ext cx="661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901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43894" y="2638704"/>
        <a:ext cx="33095" cy="33095"/>
      </dsp:txXfrm>
    </dsp:sp>
    <dsp:sp modelId="{49771614-12F6-4D84-B0AB-958243082A0B}">
      <dsp:nvSpPr>
        <dsp:cNvPr id="0" name=""/>
        <dsp:cNvSpPr/>
      </dsp:nvSpPr>
      <dsp:spPr>
        <a:xfrm>
          <a:off x="1729491" y="1394007"/>
          <a:ext cx="661901" cy="1261244"/>
        </a:xfrm>
        <a:custGeom>
          <a:avLst/>
          <a:gdLst/>
          <a:ahLst/>
          <a:cxnLst/>
          <a:rect l="0" t="0" r="0" b="0"/>
          <a:pathLst>
            <a:path>
              <a:moveTo>
                <a:pt x="0" y="1261244"/>
              </a:moveTo>
              <a:lnTo>
                <a:pt x="330950" y="1261244"/>
              </a:lnTo>
              <a:lnTo>
                <a:pt x="330950" y="0"/>
              </a:lnTo>
              <a:lnTo>
                <a:pt x="66190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24832" y="1989020"/>
        <a:ext cx="71218" cy="71218"/>
      </dsp:txXfrm>
    </dsp:sp>
    <dsp:sp modelId="{893FB7D8-EA3E-4D4F-A7E4-616842C2071F}">
      <dsp:nvSpPr>
        <dsp:cNvPr id="0" name=""/>
        <dsp:cNvSpPr/>
      </dsp:nvSpPr>
      <dsp:spPr>
        <a:xfrm rot="16200000">
          <a:off x="-1430259" y="2150754"/>
          <a:ext cx="5310505" cy="100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Interest Rates</a:t>
          </a:r>
          <a:endParaRPr lang="en-IN" sz="6500" kern="1200" dirty="0"/>
        </a:p>
      </dsp:txBody>
      <dsp:txXfrm>
        <a:off x="-1430259" y="2150754"/>
        <a:ext cx="5310505" cy="1008995"/>
      </dsp:txXfrm>
    </dsp:sp>
    <dsp:sp modelId="{4D898C5E-9E3A-4132-B0FF-FAAF0C939979}">
      <dsp:nvSpPr>
        <dsp:cNvPr id="0" name=""/>
        <dsp:cNvSpPr/>
      </dsp:nvSpPr>
      <dsp:spPr>
        <a:xfrm>
          <a:off x="2391392" y="889509"/>
          <a:ext cx="8142710" cy="100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Short term interest rates (pay on credit card),long term interest rates(pay on mortgage) influence ones ability to afford home</a:t>
          </a:r>
          <a:endParaRPr lang="en-IN" sz="1900" kern="1200" dirty="0"/>
        </a:p>
      </dsp:txBody>
      <dsp:txXfrm>
        <a:off x="2391392" y="889509"/>
        <a:ext cx="8142710" cy="1008995"/>
      </dsp:txXfrm>
    </dsp:sp>
    <dsp:sp modelId="{C6BAAE24-8BD1-4947-844B-B04EE198D10B}">
      <dsp:nvSpPr>
        <dsp:cNvPr id="0" name=""/>
        <dsp:cNvSpPr/>
      </dsp:nvSpPr>
      <dsp:spPr>
        <a:xfrm>
          <a:off x="2391392" y="2150754"/>
          <a:ext cx="8131689" cy="100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 term rates are influenced by Treasury yields, investor sentiment and inflation rates.</a:t>
          </a:r>
        </a:p>
      </dsp:txBody>
      <dsp:txXfrm>
        <a:off x="2391392" y="2150754"/>
        <a:ext cx="8131689" cy="1008995"/>
      </dsp:txXfrm>
    </dsp:sp>
    <dsp:sp modelId="{1F1CF6D0-2E1C-4668-86A8-83AD6369827A}">
      <dsp:nvSpPr>
        <dsp:cNvPr id="0" name=""/>
        <dsp:cNvSpPr/>
      </dsp:nvSpPr>
      <dsp:spPr>
        <a:xfrm>
          <a:off x="2391392" y="3411999"/>
          <a:ext cx="8209992" cy="100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Raise in the interest rate ,less number of people can afford the homes</a:t>
          </a:r>
          <a:endParaRPr lang="en-IN" sz="1900" kern="1200" dirty="0"/>
        </a:p>
      </dsp:txBody>
      <dsp:txXfrm>
        <a:off x="2391392" y="3411999"/>
        <a:ext cx="8209992" cy="1008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10427-5A5F-401F-9148-F9EA0B29EEFD}">
      <dsp:nvSpPr>
        <dsp:cNvPr id="0" name=""/>
        <dsp:cNvSpPr/>
      </dsp:nvSpPr>
      <dsp:spPr>
        <a:xfrm>
          <a:off x="1609623" y="2718557"/>
          <a:ext cx="677682" cy="900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8841" y="0"/>
              </a:lnTo>
              <a:lnTo>
                <a:pt x="338841" y="900072"/>
              </a:lnTo>
              <a:lnTo>
                <a:pt x="677682" y="9000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0297" y="3140426"/>
        <a:ext cx="56333" cy="56333"/>
      </dsp:txXfrm>
    </dsp:sp>
    <dsp:sp modelId="{1BC619F1-5997-455F-A9B7-3B31DD24491E}">
      <dsp:nvSpPr>
        <dsp:cNvPr id="0" name=""/>
        <dsp:cNvSpPr/>
      </dsp:nvSpPr>
      <dsp:spPr>
        <a:xfrm>
          <a:off x="1609623" y="2072900"/>
          <a:ext cx="677682" cy="645657"/>
        </a:xfrm>
        <a:custGeom>
          <a:avLst/>
          <a:gdLst/>
          <a:ahLst/>
          <a:cxnLst/>
          <a:rect l="0" t="0" r="0" b="0"/>
          <a:pathLst>
            <a:path>
              <a:moveTo>
                <a:pt x="0" y="645657"/>
              </a:moveTo>
              <a:lnTo>
                <a:pt x="338841" y="645657"/>
              </a:lnTo>
              <a:lnTo>
                <a:pt x="338841" y="0"/>
              </a:lnTo>
              <a:lnTo>
                <a:pt x="67768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5064" y="2372328"/>
        <a:ext cx="46800" cy="46800"/>
      </dsp:txXfrm>
    </dsp:sp>
    <dsp:sp modelId="{7AE2F5F6-8537-4761-9D35-6548F942FE99}">
      <dsp:nvSpPr>
        <dsp:cNvPr id="0" name=""/>
        <dsp:cNvSpPr/>
      </dsp:nvSpPr>
      <dsp:spPr>
        <a:xfrm rot="16200000">
          <a:off x="-1625459" y="2202031"/>
          <a:ext cx="5437115" cy="1033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Demographic</a:t>
          </a:r>
          <a:endParaRPr lang="en-IN" sz="6500" kern="1200" dirty="0"/>
        </a:p>
      </dsp:txBody>
      <dsp:txXfrm>
        <a:off x="-1625459" y="2202031"/>
        <a:ext cx="5437115" cy="1033051"/>
      </dsp:txXfrm>
    </dsp:sp>
    <dsp:sp modelId="{ED757A8E-17DB-45BF-AE4E-44EAB0E692B5}">
      <dsp:nvSpPr>
        <dsp:cNvPr id="0" name=""/>
        <dsp:cNvSpPr/>
      </dsp:nvSpPr>
      <dsp:spPr>
        <a:xfrm>
          <a:off x="2287305" y="1301959"/>
          <a:ext cx="7385446" cy="1541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Major Shift in Demography of the nation have large impact on real estate for decades</a:t>
          </a:r>
          <a:endParaRPr lang="en-IN" sz="2200" kern="1200" dirty="0"/>
        </a:p>
      </dsp:txBody>
      <dsp:txXfrm>
        <a:off x="2287305" y="1301959"/>
        <a:ext cx="7385446" cy="1541881"/>
      </dsp:txXfrm>
    </dsp:sp>
    <dsp:sp modelId="{FCC13A19-AC94-4A64-AA0C-2F01440233DB}">
      <dsp:nvSpPr>
        <dsp:cNvPr id="0" name=""/>
        <dsp:cNvSpPr/>
      </dsp:nvSpPr>
      <dsp:spPr>
        <a:xfrm>
          <a:off x="2287305" y="3102103"/>
          <a:ext cx="7501397" cy="1033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Demographics composition of population( Age, Race, Gender, Migration pattern and Population Growth </a:t>
          </a:r>
        </a:p>
      </dsp:txBody>
      <dsp:txXfrm>
        <a:off x="2287305" y="3102103"/>
        <a:ext cx="7501397" cy="103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F186-AF2F-4AC1-9334-90291D2D0A79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FBBA-7AE8-4ACC-B815-F5F3D4C07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7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6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45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7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39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8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4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2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2116-5172-4531-82A2-B0DAFB1DFE1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BFBBB5-83C0-4343-B091-432654510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4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Influencing the Residential Home Prices across next decades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2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83ACF-70AD-2155-272E-6D73CBB71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74379"/>
              </p:ext>
            </p:extLst>
          </p:nvPr>
        </p:nvGraphicFramePr>
        <p:xfrm>
          <a:off x="677862" y="604911"/>
          <a:ext cx="10365275" cy="54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94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B85594-A2A7-4560-69D7-17BB28DF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58745"/>
              </p:ext>
            </p:extLst>
          </p:nvPr>
        </p:nvGraphicFramePr>
        <p:xfrm>
          <a:off x="677862" y="900332"/>
          <a:ext cx="10041719" cy="514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9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3A8732-9259-C190-176F-D1A956F27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63745"/>
              </p:ext>
            </p:extLst>
          </p:nvPr>
        </p:nvGraphicFramePr>
        <p:xfrm>
          <a:off x="677862" y="379828"/>
          <a:ext cx="11195270" cy="566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5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539D19-84C0-029A-F1A5-2675A7989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631308"/>
              </p:ext>
            </p:extLst>
          </p:nvPr>
        </p:nvGraphicFramePr>
        <p:xfrm>
          <a:off x="677862" y="745588"/>
          <a:ext cx="10548155" cy="529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8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678126-4814-2506-E79D-1406B7B4D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009925"/>
              </p:ext>
            </p:extLst>
          </p:nvPr>
        </p:nvGraphicFramePr>
        <p:xfrm>
          <a:off x="677862" y="1448972"/>
          <a:ext cx="10773239" cy="459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79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5C12B-D718-04BA-CEEE-353CAE4A5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754819"/>
              </p:ext>
            </p:extLst>
          </p:nvPr>
        </p:nvGraphicFramePr>
        <p:xfrm>
          <a:off x="677862" y="970672"/>
          <a:ext cx="10112057" cy="507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1D773-2570-0F36-EA23-4B26BAB4D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16177"/>
              </p:ext>
            </p:extLst>
          </p:nvPr>
        </p:nvGraphicFramePr>
        <p:xfrm>
          <a:off x="677862" y="464234"/>
          <a:ext cx="10745103" cy="557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42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02AE41-3B2A-A7C4-AAED-9DA7D750F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40688"/>
              </p:ext>
            </p:extLst>
          </p:nvPr>
        </p:nvGraphicFramePr>
        <p:xfrm>
          <a:off x="677862" y="914400"/>
          <a:ext cx="10477817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28FBB-F212-8CB6-4574-C42A2BC83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183139"/>
              </p:ext>
            </p:extLst>
          </p:nvPr>
        </p:nvGraphicFramePr>
        <p:xfrm>
          <a:off x="677862" y="506437"/>
          <a:ext cx="10365275" cy="600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20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3FDB8-C860-661F-A949-114C458FC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23577"/>
              </p:ext>
            </p:extLst>
          </p:nvPr>
        </p:nvGraphicFramePr>
        <p:xfrm>
          <a:off x="677862" y="731520"/>
          <a:ext cx="11321880" cy="531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287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290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Factors Influencing the Residential Home Prices across next decades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2022-06-10T16:09:32Z</dcterms:created>
  <dcterms:modified xsi:type="dcterms:W3CDTF">2022-06-12T07:11:20Z</dcterms:modified>
</cp:coreProperties>
</file>